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9EA32-F459-410B-B270-21CAC10EC54A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F70F9-0913-4252-80B0-4C594363A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684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9EA32-F459-410B-B270-21CAC10EC54A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F70F9-0913-4252-80B0-4C594363A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704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9EA32-F459-410B-B270-21CAC10EC54A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F70F9-0913-4252-80B0-4C594363A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762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9EA32-F459-410B-B270-21CAC10EC54A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F70F9-0913-4252-80B0-4C594363A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100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9EA32-F459-410B-B270-21CAC10EC54A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F70F9-0913-4252-80B0-4C594363A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910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9EA32-F459-410B-B270-21CAC10EC54A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F70F9-0913-4252-80B0-4C594363A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530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9EA32-F459-410B-B270-21CAC10EC54A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F70F9-0913-4252-80B0-4C594363A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856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9EA32-F459-410B-B270-21CAC10EC54A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F70F9-0913-4252-80B0-4C594363A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156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9EA32-F459-410B-B270-21CAC10EC54A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F70F9-0913-4252-80B0-4C594363A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499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9EA32-F459-410B-B270-21CAC10EC54A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F70F9-0913-4252-80B0-4C594363A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366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9EA32-F459-410B-B270-21CAC10EC54A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F70F9-0913-4252-80B0-4C594363A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626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9EA32-F459-410B-B270-21CAC10EC54A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F70F9-0913-4252-80B0-4C594363A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476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slide" Target="slid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Fruits</a:t>
            </a:r>
            <a:endParaRPr lang="en-US" dirty="0"/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4020603" y="4260427"/>
            <a:ext cx="1042416" cy="3862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Apple</a:t>
            </a:r>
            <a:endParaRPr lang="en-US" dirty="0"/>
          </a:p>
        </p:txBody>
      </p:sp>
      <p:sp>
        <p:nvSpPr>
          <p:cNvPr id="5" name="Action Button: Custom 4">
            <a:hlinkClick r:id="rId3" action="ppaction://hlinksldjump" highlightClick="1"/>
          </p:cNvPr>
          <p:cNvSpPr/>
          <p:nvPr/>
        </p:nvSpPr>
        <p:spPr>
          <a:xfrm>
            <a:off x="5574792" y="4260427"/>
            <a:ext cx="1042416" cy="3862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Orange</a:t>
            </a:r>
            <a:endParaRPr lang="en-US" dirty="0"/>
          </a:p>
        </p:txBody>
      </p:sp>
      <p:sp>
        <p:nvSpPr>
          <p:cNvPr id="6" name="Action Button: Custom 5">
            <a:hlinkClick r:id="rId4" action="ppaction://hlinksldjump" highlightClick="1"/>
          </p:cNvPr>
          <p:cNvSpPr/>
          <p:nvPr/>
        </p:nvSpPr>
        <p:spPr>
          <a:xfrm>
            <a:off x="7128981" y="4260427"/>
            <a:ext cx="1042416" cy="3862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Banana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31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429385"/>
            <a:ext cx="10515600" cy="1325563"/>
          </a:xfrm>
        </p:spPr>
        <p:txBody>
          <a:bodyPr/>
          <a:lstStyle/>
          <a:p>
            <a:r>
              <a:rPr lang="en-US" dirty="0" smtClean="0"/>
              <a:t>Apple Blank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361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Apple</a:t>
            </a:r>
            <a:endParaRPr lang="en-US" dirty="0"/>
          </a:p>
        </p:txBody>
      </p:sp>
      <p:sp>
        <p:nvSpPr>
          <p:cNvPr id="6" name="AutoShape 6" descr="Why Nobody Can Copy Apple | cek.log"/>
          <p:cNvSpPr>
            <a:spLocks noChangeAspect="1" noChangeArrowheads="1"/>
          </p:cNvSpPr>
          <p:nvPr/>
        </p:nvSpPr>
        <p:spPr bwMode="auto">
          <a:xfrm>
            <a:off x="2562444" y="334497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2" name="Picture 8" descr="Why Nobody Can Copy Apple | cek.lo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7764" y="809911"/>
            <a:ext cx="6105525" cy="588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ction Button: Home 6">
            <a:hlinkClick r:id="" action="ppaction://hlinkshowjump?jump=firstslide" highlightClick="1"/>
          </p:cNvPr>
          <p:cNvSpPr/>
          <p:nvPr/>
        </p:nvSpPr>
        <p:spPr>
          <a:xfrm>
            <a:off x="0" y="5815584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184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Orange</a:t>
            </a:r>
            <a:endParaRPr lang="en-US" dirty="0"/>
          </a:p>
        </p:txBody>
      </p:sp>
      <p:pic>
        <p:nvPicPr>
          <p:cNvPr id="2050" name="Picture 2" descr="Orange Production - Agriculture Nigeri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108" y="1825625"/>
            <a:ext cx="5801784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ction Button: Home 4">
            <a:hlinkClick r:id="" action="ppaction://hlinkshowjump?jump=firstslide" highlightClick="1"/>
          </p:cNvPr>
          <p:cNvSpPr/>
          <p:nvPr/>
        </p:nvSpPr>
        <p:spPr>
          <a:xfrm>
            <a:off x="0" y="5815584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57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Banana</a:t>
            </a:r>
            <a:endParaRPr lang="en-US" dirty="0"/>
          </a:p>
        </p:txBody>
      </p:sp>
      <p:pic>
        <p:nvPicPr>
          <p:cNvPr id="3076" name="Picture 4" descr="Bananas: Health Benefits, Risks &amp; Nutrition Facts | Live Scienc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3737" y="2957346"/>
            <a:ext cx="4534348" cy="3025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ction Button: Home 5">
            <a:hlinkClick r:id="" action="ppaction://hlinkshowjump?jump=firstslide" highlightClick="1"/>
          </p:cNvPr>
          <p:cNvSpPr/>
          <p:nvPr/>
        </p:nvSpPr>
        <p:spPr>
          <a:xfrm>
            <a:off x="0" y="5815584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36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725</TotalTime>
  <Words>9</Words>
  <Application>Microsoft Office PowerPoint</Application>
  <PresentationFormat>Widescreen</PresentationFormat>
  <Paragraphs>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Fruits</vt:lpstr>
      <vt:lpstr>Apple Blank</vt:lpstr>
      <vt:lpstr>Apple</vt:lpstr>
      <vt:lpstr>Orange</vt:lpstr>
      <vt:lpstr>Banana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Fruits</dc:title>
  <dc:creator>lawrence</dc:creator>
  <cp:lastModifiedBy>lawrence</cp:lastModifiedBy>
  <cp:revision>4</cp:revision>
  <dcterms:created xsi:type="dcterms:W3CDTF">2020-09-03T00:24:31Z</dcterms:created>
  <dcterms:modified xsi:type="dcterms:W3CDTF">2020-09-03T12:30:10Z</dcterms:modified>
</cp:coreProperties>
</file>