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5143500" cy="9144000" type="screen16x9"/>
  <p:notesSz cx="6858000" cy="9144000"/>
  <p:defaultTextStyle>
    <a:defPPr>
      <a:defRPr lang="en-US"/>
    </a:defPPr>
    <a:lvl1pPr marL="0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5956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1911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27867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03822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79778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55733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31689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07644" algn="l" defTabSz="75191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692" autoAdjust="0"/>
  </p:normalViewPr>
  <p:slideViewPr>
    <p:cSldViewPr>
      <p:cViewPr varScale="1">
        <p:scale>
          <a:sx n="78" d="100"/>
          <a:sy n="78" d="100"/>
        </p:scale>
        <p:origin x="-1998" y="-102"/>
      </p:cViewPr>
      <p:guideLst>
        <p:guide orient="horz" pos="2880"/>
        <p:guide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0416D-9F84-4393-93BF-0F72CA53D34D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870CF-E6DC-4AF0-A017-3E67A3918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50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2840567"/>
            <a:ext cx="4371975" cy="19600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5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1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27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0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79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5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316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0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26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1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72706" y="524934"/>
            <a:ext cx="953691" cy="11195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634" y="524934"/>
            <a:ext cx="2775347" cy="11195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5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6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301" y="5875868"/>
            <a:ext cx="4371975" cy="1816100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301" y="3875617"/>
            <a:ext cx="4371975" cy="200025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759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519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278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038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8797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25573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63168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00764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5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1634" y="3060701"/>
            <a:ext cx="1864519" cy="8659284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1878" y="3060701"/>
            <a:ext cx="1864519" cy="8659284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3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6" y="2046818"/>
            <a:ext cx="2272606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5956" indent="0">
              <a:buNone/>
              <a:defRPr sz="1600" b="1"/>
            </a:lvl2pPr>
            <a:lvl3pPr marL="751911" indent="0">
              <a:buNone/>
              <a:defRPr sz="1500" b="1"/>
            </a:lvl3pPr>
            <a:lvl4pPr marL="1127867" indent="0">
              <a:buNone/>
              <a:defRPr sz="1300" b="1"/>
            </a:lvl4pPr>
            <a:lvl5pPr marL="1503822" indent="0">
              <a:buNone/>
              <a:defRPr sz="1300" b="1"/>
            </a:lvl5pPr>
            <a:lvl6pPr marL="1879778" indent="0">
              <a:buNone/>
              <a:defRPr sz="1300" b="1"/>
            </a:lvl6pPr>
            <a:lvl7pPr marL="2255733" indent="0">
              <a:buNone/>
              <a:defRPr sz="1300" b="1"/>
            </a:lvl7pPr>
            <a:lvl8pPr marL="2631689" indent="0">
              <a:buNone/>
              <a:defRPr sz="1300" b="1"/>
            </a:lvl8pPr>
            <a:lvl9pPr marL="3007644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176" y="2899833"/>
            <a:ext cx="2272606" cy="526838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2827" y="2046818"/>
            <a:ext cx="2273498" cy="85301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5956" indent="0">
              <a:buNone/>
              <a:defRPr sz="1600" b="1"/>
            </a:lvl2pPr>
            <a:lvl3pPr marL="751911" indent="0">
              <a:buNone/>
              <a:defRPr sz="1500" b="1"/>
            </a:lvl3pPr>
            <a:lvl4pPr marL="1127867" indent="0">
              <a:buNone/>
              <a:defRPr sz="1300" b="1"/>
            </a:lvl4pPr>
            <a:lvl5pPr marL="1503822" indent="0">
              <a:buNone/>
              <a:defRPr sz="1300" b="1"/>
            </a:lvl5pPr>
            <a:lvl6pPr marL="1879778" indent="0">
              <a:buNone/>
              <a:defRPr sz="1300" b="1"/>
            </a:lvl6pPr>
            <a:lvl7pPr marL="2255733" indent="0">
              <a:buNone/>
              <a:defRPr sz="1300" b="1"/>
            </a:lvl7pPr>
            <a:lvl8pPr marL="2631689" indent="0">
              <a:buNone/>
              <a:defRPr sz="1300" b="1"/>
            </a:lvl8pPr>
            <a:lvl9pPr marL="3007644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7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6" y="364067"/>
            <a:ext cx="1692176" cy="154940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0966" y="364068"/>
            <a:ext cx="2875359" cy="7804150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6" y="1913468"/>
            <a:ext cx="1692176" cy="6254750"/>
          </a:xfrm>
        </p:spPr>
        <p:txBody>
          <a:bodyPr/>
          <a:lstStyle>
            <a:lvl1pPr marL="0" indent="0">
              <a:buNone/>
              <a:defRPr sz="1200"/>
            </a:lvl1pPr>
            <a:lvl2pPr marL="375956" indent="0">
              <a:buNone/>
              <a:defRPr sz="1000"/>
            </a:lvl2pPr>
            <a:lvl3pPr marL="751911" indent="0">
              <a:buNone/>
              <a:defRPr sz="800"/>
            </a:lvl3pPr>
            <a:lvl4pPr marL="1127867" indent="0">
              <a:buNone/>
              <a:defRPr sz="700"/>
            </a:lvl4pPr>
            <a:lvl5pPr marL="1503822" indent="0">
              <a:buNone/>
              <a:defRPr sz="700"/>
            </a:lvl5pPr>
            <a:lvl6pPr marL="1879778" indent="0">
              <a:buNone/>
              <a:defRPr sz="700"/>
            </a:lvl6pPr>
            <a:lvl7pPr marL="2255733" indent="0">
              <a:buNone/>
              <a:defRPr sz="700"/>
            </a:lvl7pPr>
            <a:lvl8pPr marL="2631689" indent="0">
              <a:buNone/>
              <a:defRPr sz="700"/>
            </a:lvl8pPr>
            <a:lvl9pPr marL="3007644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36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163" y="6400800"/>
            <a:ext cx="3086100" cy="755651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8163" y="817034"/>
            <a:ext cx="3086100" cy="5486400"/>
          </a:xfrm>
        </p:spPr>
        <p:txBody>
          <a:bodyPr/>
          <a:lstStyle>
            <a:lvl1pPr marL="0" indent="0">
              <a:buNone/>
              <a:defRPr sz="2600"/>
            </a:lvl1pPr>
            <a:lvl2pPr marL="375956" indent="0">
              <a:buNone/>
              <a:defRPr sz="2300"/>
            </a:lvl2pPr>
            <a:lvl3pPr marL="751911" indent="0">
              <a:buNone/>
              <a:defRPr sz="2000"/>
            </a:lvl3pPr>
            <a:lvl4pPr marL="1127867" indent="0">
              <a:buNone/>
              <a:defRPr sz="1600"/>
            </a:lvl4pPr>
            <a:lvl5pPr marL="1503822" indent="0">
              <a:buNone/>
              <a:defRPr sz="1600"/>
            </a:lvl5pPr>
            <a:lvl6pPr marL="1879778" indent="0">
              <a:buNone/>
              <a:defRPr sz="1600"/>
            </a:lvl6pPr>
            <a:lvl7pPr marL="2255733" indent="0">
              <a:buNone/>
              <a:defRPr sz="1600"/>
            </a:lvl7pPr>
            <a:lvl8pPr marL="2631689" indent="0">
              <a:buNone/>
              <a:defRPr sz="1600"/>
            </a:lvl8pPr>
            <a:lvl9pPr marL="3007644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8163" y="7156451"/>
            <a:ext cx="3086100" cy="1073149"/>
          </a:xfrm>
        </p:spPr>
        <p:txBody>
          <a:bodyPr/>
          <a:lstStyle>
            <a:lvl1pPr marL="0" indent="0">
              <a:buNone/>
              <a:defRPr sz="1200"/>
            </a:lvl1pPr>
            <a:lvl2pPr marL="375956" indent="0">
              <a:buNone/>
              <a:defRPr sz="1000"/>
            </a:lvl2pPr>
            <a:lvl3pPr marL="751911" indent="0">
              <a:buNone/>
              <a:defRPr sz="800"/>
            </a:lvl3pPr>
            <a:lvl4pPr marL="1127867" indent="0">
              <a:buNone/>
              <a:defRPr sz="700"/>
            </a:lvl4pPr>
            <a:lvl5pPr marL="1503822" indent="0">
              <a:buNone/>
              <a:defRPr sz="700"/>
            </a:lvl5pPr>
            <a:lvl6pPr marL="1879778" indent="0">
              <a:buNone/>
              <a:defRPr sz="700"/>
            </a:lvl6pPr>
            <a:lvl7pPr marL="2255733" indent="0">
              <a:buNone/>
              <a:defRPr sz="700"/>
            </a:lvl7pPr>
            <a:lvl8pPr marL="2631689" indent="0">
              <a:buNone/>
              <a:defRPr sz="700"/>
            </a:lvl8pPr>
            <a:lvl9pPr marL="3007644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7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75191" tIns="37596" rIns="75191" bIns="37596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75" y="2133600"/>
            <a:ext cx="4629150" cy="6034618"/>
          </a:xfrm>
          <a:prstGeom prst="rect">
            <a:avLst/>
          </a:prstGeom>
        </p:spPr>
        <p:txBody>
          <a:bodyPr vert="horz" lIns="75191" tIns="37596" rIns="75191" bIns="3759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75191" tIns="37596" rIns="75191" bIns="37596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B1FC8-7604-4FB7-9E1A-B713F069BD77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75191" tIns="37596" rIns="75191" bIns="37596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75191" tIns="37596" rIns="75191" bIns="37596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69B9-D1FB-4864-8C7D-0FB8E9803EE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Action Button: Custom 11">
            <a:hlinkClick r:id="rId13" action="ppaction://hlinksldjump" highlightClick="1"/>
          </p:cNvPr>
          <p:cNvSpPr/>
          <p:nvPr userDrawn="1"/>
        </p:nvSpPr>
        <p:spPr>
          <a:xfrm>
            <a:off x="374142" y="990600"/>
            <a:ext cx="1042416" cy="381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Apple</a:t>
            </a:r>
            <a:endParaRPr lang="en-US" dirty="0"/>
          </a:p>
        </p:txBody>
      </p:sp>
      <p:sp>
        <p:nvSpPr>
          <p:cNvPr id="13" name="Action Button: Custom 12">
            <a:hlinkClick r:id="rId14" action="ppaction://hlinksldjump" highlightClick="1"/>
          </p:cNvPr>
          <p:cNvSpPr/>
          <p:nvPr userDrawn="1"/>
        </p:nvSpPr>
        <p:spPr>
          <a:xfrm>
            <a:off x="3638550" y="990600"/>
            <a:ext cx="1042416" cy="38100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38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51911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1967" indent="-281967" algn="l" defTabSz="751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28" indent="-234972" algn="l" defTabSz="751911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39889" indent="-187978" algn="l" defTabSz="751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15844" indent="-187978" algn="l" defTabSz="751911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91800" indent="-187978" algn="l" defTabSz="751911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7756" indent="-187978" algn="l" defTabSz="751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3711" indent="-187978" algn="l" defTabSz="751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9667" indent="-187978" algn="l" defTabSz="751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95622" indent="-187978" algn="l" defTabSz="7519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5956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1911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27867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03822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79778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55733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31689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07644" algn="l" defTabSz="75191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aff\AppData\Local\Microsoft\Windows\Temporary Internet Files\Content.IE5\8HJPSLN0\MC90043959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590799"/>
            <a:ext cx="4561540" cy="556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8317" y="152400"/>
            <a:ext cx="4371975" cy="1960034"/>
          </a:xfrm>
        </p:spPr>
        <p:txBody>
          <a:bodyPr/>
          <a:lstStyle/>
          <a:p>
            <a:r>
              <a:rPr lang="en-US" dirty="0" smtClean="0"/>
              <a:t>Apple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4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Staff\AppData\Local\Microsoft\Windows\Temporary Internet Files\Content.IE5\8FLJ93A2\MC90043689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895600"/>
            <a:ext cx="4419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44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</Words>
  <Application>Microsoft Office PowerPoint</Application>
  <PresentationFormat>On-screen Show (16:9)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Apple</vt:lpstr>
      <vt:lpstr>Orange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5</cp:revision>
  <dcterms:created xsi:type="dcterms:W3CDTF">2014-09-22T15:27:01Z</dcterms:created>
  <dcterms:modified xsi:type="dcterms:W3CDTF">2014-09-22T21:07:15Z</dcterms:modified>
</cp:coreProperties>
</file>