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27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2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3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08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6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67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30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51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4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4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7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5B6D-4E03-425F-A31A-32EB98A53A3D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6F3D5-4F0F-44CA-9390-1439F4D615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2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neticzoo.com/cyberneticanimals/1977-hilare-autonomous-mobile-robot-french/" TargetMode="External"/><Relationship Id="rId2" Type="http://schemas.openxmlformats.org/officeDocument/2006/relationships/hyperlink" Target="https://www.youtube.com/watch?v=qXdn6ynwpi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folab.stanford.edu/pub/voy/museum/pictures/display/1-Robot.ht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CORC 3303 Robotics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Lawrence Goetz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8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Braitenberg’s</a:t>
            </a:r>
            <a:r>
              <a:rPr lang="en-US" b="1" dirty="0"/>
              <a:t> Vehicles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err="1"/>
              <a:t>Braitenberg’s</a:t>
            </a:r>
            <a:r>
              <a:rPr lang="en-US" i="1" dirty="0"/>
              <a:t> vehicles </a:t>
            </a:r>
            <a:r>
              <a:rPr lang="en-US" dirty="0"/>
              <a:t>started out with a single motor and a single light </a:t>
            </a:r>
            <a:r>
              <a:rPr lang="en-US" dirty="0" smtClean="0"/>
              <a:t>sensor, </a:t>
            </a:r>
            <a:r>
              <a:rPr lang="en-US" dirty="0"/>
              <a:t>and gradually progressed to more motors and more sensors, and </a:t>
            </a:r>
            <a:r>
              <a:rPr lang="en-US" dirty="0" smtClean="0"/>
              <a:t>more interesting </a:t>
            </a:r>
            <a:r>
              <a:rPr lang="en-US" dirty="0"/>
              <a:t>connections between </a:t>
            </a:r>
            <a:r>
              <a:rPr lang="en-US" dirty="0" smtClean="0"/>
              <a:t>them.</a:t>
            </a:r>
          </a:p>
          <a:p>
            <a:r>
              <a:rPr lang="en-US" dirty="0" smtClean="0"/>
              <a:t>For </a:t>
            </a:r>
            <a:r>
              <a:rPr lang="en-US" dirty="0"/>
              <a:t>example, a light sensor could </a:t>
            </a:r>
            <a:br>
              <a:rPr lang="en-US" dirty="0"/>
            </a:br>
            <a:r>
              <a:rPr lang="en-US" dirty="0" smtClean="0"/>
              <a:t>be </a:t>
            </a:r>
            <a:r>
              <a:rPr lang="en-US" dirty="0"/>
              <a:t>c</a:t>
            </a:r>
            <a:r>
              <a:rPr lang="en-US" dirty="0" smtClean="0"/>
              <a:t>onnected directly </a:t>
            </a:r>
            <a:r>
              <a:rPr lang="en-US" dirty="0"/>
              <a:t>to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wheels</a:t>
            </a:r>
            <a:r>
              <a:rPr lang="en-US" dirty="0"/>
              <a:t>, so the </a:t>
            </a:r>
            <a:r>
              <a:rPr lang="en-US" dirty="0" smtClean="0"/>
              <a:t>stronger </a:t>
            </a:r>
            <a:r>
              <a:rPr lang="en-US" dirty="0"/>
              <a:t>the light,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faster the robot </a:t>
            </a:r>
            <a:r>
              <a:rPr lang="en-US" dirty="0" smtClean="0"/>
              <a:t>moved, or even</a:t>
            </a:r>
            <a:br>
              <a:rPr lang="en-US" dirty="0" smtClean="0"/>
            </a:br>
            <a:r>
              <a:rPr lang="en-US" dirty="0" smtClean="0"/>
              <a:t>the inverse of the strength.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67200"/>
            <a:ext cx="20002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3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Artificial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Intelligence </a:t>
            </a:r>
            <a:r>
              <a:rPr lang="en-US" dirty="0"/>
              <a:t>in machines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Early Examples:</a:t>
            </a:r>
          </a:p>
          <a:p>
            <a:pPr lvl="1"/>
            <a:r>
              <a:rPr lang="en-US" dirty="0" err="1" smtClean="0">
                <a:hlinkClick r:id="rId2"/>
              </a:rPr>
              <a:t>Shakey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HILARE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CART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813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Robot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/>
              <a:t>Embodiment </a:t>
            </a:r>
            <a:r>
              <a:rPr lang="en-US" dirty="0"/>
              <a:t>refers to having </a:t>
            </a:r>
            <a:r>
              <a:rPr lang="en-US" dirty="0" smtClean="0"/>
              <a:t>a physical </a:t>
            </a:r>
            <a:r>
              <a:rPr lang="en-US" dirty="0"/>
              <a:t>body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Sensors supply the robot with information about it’s environment.</a:t>
            </a:r>
          </a:p>
          <a:p>
            <a:r>
              <a:rPr lang="en-US" i="1" dirty="0"/>
              <a:t>Effectors </a:t>
            </a:r>
            <a:r>
              <a:rPr lang="en-US" dirty="0"/>
              <a:t>enable a robot to take action, to do </a:t>
            </a:r>
            <a:r>
              <a:rPr lang="en-US" dirty="0" smtClean="0"/>
              <a:t>physical things. Effectors </a:t>
            </a:r>
            <a:r>
              <a:rPr lang="en-US" dirty="0"/>
              <a:t>use underlying mechanisms, such as </a:t>
            </a:r>
            <a:r>
              <a:rPr lang="en-US" dirty="0" smtClean="0"/>
              <a:t>muscles and </a:t>
            </a:r>
            <a:r>
              <a:rPr lang="en-US" dirty="0"/>
              <a:t>motors, which are called </a:t>
            </a:r>
            <a:r>
              <a:rPr lang="en-US" i="1" dirty="0"/>
              <a:t>actuators </a:t>
            </a:r>
            <a:r>
              <a:rPr lang="en-US" dirty="0"/>
              <a:t>and which do the actual work for </a:t>
            </a:r>
            <a:r>
              <a:rPr lang="en-US" dirty="0" smtClean="0"/>
              <a:t>the robot.</a:t>
            </a:r>
          </a:p>
          <a:p>
            <a:pPr lvl="1"/>
            <a:r>
              <a:rPr lang="en-US" i="1" dirty="0" smtClean="0"/>
              <a:t>Locomotion</a:t>
            </a:r>
          </a:p>
          <a:p>
            <a:pPr lvl="1"/>
            <a:r>
              <a:rPr lang="en-US" i="1" dirty="0" smtClean="0"/>
              <a:t>Manipulation</a:t>
            </a:r>
          </a:p>
          <a:p>
            <a:r>
              <a:rPr lang="en-US" i="1" dirty="0" smtClean="0"/>
              <a:t>Controllers </a:t>
            </a:r>
            <a:r>
              <a:rPr lang="en-US" dirty="0" smtClean="0"/>
              <a:t>take control the various parts of a robot.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1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Let’s build a robot!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4.bp.blogspot.com/-vdoMhvFpGyw/UKqBhJ-5-JI/AAAAAAAAAGc/tVlUh-j62IQ/s1600/nxt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438400"/>
            <a:ext cx="4800600" cy="332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7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What does a Robot mean to you?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79966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What is a robot?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The </a:t>
            </a:r>
            <a:r>
              <a:rPr lang="en-US" dirty="0"/>
              <a:t>word “robot” </a:t>
            </a:r>
            <a:r>
              <a:rPr lang="en-US" dirty="0" smtClean="0"/>
              <a:t>is a combination of </a:t>
            </a:r>
            <a:r>
              <a:rPr lang="en-US" dirty="0"/>
              <a:t>the Czech words </a:t>
            </a:r>
            <a:r>
              <a:rPr lang="en-US" i="1" dirty="0"/>
              <a:t>rabota</a:t>
            </a:r>
            <a:r>
              <a:rPr lang="en-US" dirty="0"/>
              <a:t>, meaning “obligatory </a:t>
            </a:r>
            <a:r>
              <a:rPr lang="en-US" dirty="0" smtClean="0"/>
              <a:t>work” and </a:t>
            </a:r>
            <a:r>
              <a:rPr lang="en-US" i="1" dirty="0"/>
              <a:t>robotnik</a:t>
            </a:r>
            <a:r>
              <a:rPr lang="en-US" dirty="0"/>
              <a:t>, meaning “serf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Robots can do various repetitive, such as automobile assembly/inspection, as well as helpful tasks like driving a car.</a:t>
            </a:r>
          </a:p>
          <a:p>
            <a:pPr lvl="1"/>
            <a:r>
              <a:rPr lang="en-US" dirty="0" smtClean="0"/>
              <a:t>Don’t limit yourself to what is </a:t>
            </a:r>
            <a:r>
              <a:rPr lang="en-US" dirty="0"/>
              <a:t>currently possible </a:t>
            </a:r>
            <a:r>
              <a:rPr lang="en-US" dirty="0" smtClean="0"/>
              <a:t>mechanically or computationally as to what a robot can do. If you can imagine a robot doing something, one day a robot can do that. Perhaps you will be a designer of a futuristic robot!</a:t>
            </a:r>
          </a:p>
          <a:p>
            <a:endParaRPr lang="en-US" i="1" dirty="0"/>
          </a:p>
          <a:p>
            <a:pPr marL="0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44199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Robot is an </a:t>
            </a:r>
            <a:r>
              <a:rPr lang="en-US" b="1" dirty="0"/>
              <a:t>autonomous</a:t>
            </a:r>
            <a:r>
              <a:rPr lang="en-US" dirty="0"/>
              <a:t> system which exists in the </a:t>
            </a:r>
            <a:r>
              <a:rPr lang="en-US" b="1" dirty="0"/>
              <a:t>physical</a:t>
            </a:r>
            <a:r>
              <a:rPr lang="en-US" dirty="0"/>
              <a:t> world.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i="1" dirty="0"/>
              <a:t>autonomous </a:t>
            </a:r>
            <a:r>
              <a:rPr lang="en-US" dirty="0"/>
              <a:t>robot </a:t>
            </a:r>
            <a:r>
              <a:rPr lang="en-US" dirty="0" smtClean="0"/>
              <a:t>makes its own decisions. It is </a:t>
            </a:r>
            <a:r>
              <a:rPr lang="en-US" b="1" dirty="0"/>
              <a:t>not</a:t>
            </a:r>
            <a:r>
              <a:rPr lang="en-US" dirty="0"/>
              <a:t> </a:t>
            </a:r>
            <a:r>
              <a:rPr lang="en-US" dirty="0" smtClean="0"/>
              <a:t>controlled by </a:t>
            </a:r>
            <a:r>
              <a:rPr lang="en-US" dirty="0"/>
              <a:t>a </a:t>
            </a:r>
            <a:r>
              <a:rPr lang="en-US" dirty="0" smtClean="0"/>
              <a:t>human.</a:t>
            </a:r>
          </a:p>
          <a:p>
            <a:r>
              <a:rPr lang="en-US" dirty="0" smtClean="0"/>
              <a:t>Do </a:t>
            </a:r>
            <a:r>
              <a:rPr lang="en-US" dirty="0" smtClean="0"/>
              <a:t>not confuse a remote controlled robot, which is </a:t>
            </a:r>
            <a:r>
              <a:rPr lang="en-US" dirty="0" smtClean="0"/>
              <a:t>tele-operated </a:t>
            </a:r>
            <a:r>
              <a:rPr lang="en-US" dirty="0" smtClean="0"/>
              <a:t>by a human, to be an autonomous </a:t>
            </a:r>
            <a:r>
              <a:rPr lang="en-US" dirty="0" smtClean="0"/>
              <a:t>robot.</a:t>
            </a:r>
          </a:p>
          <a:p>
            <a:r>
              <a:rPr lang="en-US" dirty="0" smtClean="0"/>
              <a:t>Robots </a:t>
            </a:r>
            <a:r>
              <a:rPr lang="en-US" dirty="0" smtClean="0"/>
              <a:t>in a computer are involved in a simulated world and are therefore not true robots.</a:t>
            </a:r>
          </a:p>
        </p:txBody>
      </p:sp>
    </p:spTree>
    <p:extLst>
      <p:ext uri="{BB962C8B-B14F-4D97-AF65-F5344CB8AC3E}">
        <p14:creationId xmlns:p14="http://schemas.microsoft.com/office/powerpoint/2010/main" val="233413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Robots sense their environment via various sensors. If a person supplies a robot with information manually then the robot is not fully autonomous.</a:t>
            </a:r>
          </a:p>
          <a:p>
            <a:r>
              <a:rPr lang="en-US" dirty="0" smtClean="0"/>
              <a:t>Robots make their own decisions/actions and </a:t>
            </a:r>
            <a:r>
              <a:rPr lang="en-US" dirty="0"/>
              <a:t>respond to sensory inputs and to achieve what is </a:t>
            </a:r>
            <a:r>
              <a:rPr lang="en-US" dirty="0" smtClean="0"/>
              <a:t>desired.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1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i="1" dirty="0"/>
              <a:t>robot </a:t>
            </a:r>
            <a:r>
              <a:rPr lang="en-US" dirty="0"/>
              <a:t>is an autonomous system which 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xists </a:t>
            </a:r>
            <a:r>
              <a:rPr lang="en-US" dirty="0"/>
              <a:t>in the </a:t>
            </a:r>
            <a:r>
              <a:rPr lang="en-US" dirty="0" smtClean="0"/>
              <a:t>physical world</a:t>
            </a:r>
          </a:p>
          <a:p>
            <a:r>
              <a:rPr lang="en-US" dirty="0" smtClean="0"/>
              <a:t>Can </a:t>
            </a:r>
            <a:r>
              <a:rPr lang="en-US" dirty="0"/>
              <a:t>sense its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Can </a:t>
            </a:r>
            <a:r>
              <a:rPr lang="en-US" dirty="0"/>
              <a:t>act on it to </a:t>
            </a:r>
            <a:r>
              <a:rPr lang="en-US" dirty="0" smtClean="0"/>
              <a:t>ACHIEVE SOME </a:t>
            </a:r>
            <a:r>
              <a:rPr lang="en-US" dirty="0"/>
              <a:t>GOALS.</a:t>
            </a:r>
          </a:p>
        </p:txBody>
      </p:sp>
    </p:spTree>
    <p:extLst>
      <p:ext uri="{BB962C8B-B14F-4D97-AF65-F5344CB8AC3E}">
        <p14:creationId xmlns:p14="http://schemas.microsoft.com/office/powerpoint/2010/main" val="2103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Control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Control theory </a:t>
            </a:r>
            <a:r>
              <a:rPr lang="en-US" dirty="0"/>
              <a:t>is the mathematical study of the properties of automated </a:t>
            </a:r>
            <a:r>
              <a:rPr lang="en-US" dirty="0" smtClean="0"/>
              <a:t>control systems.</a:t>
            </a:r>
          </a:p>
          <a:p>
            <a:r>
              <a:rPr lang="en-US" dirty="0"/>
              <a:t>Control theory is one of the foundations of engineering; it studies a </a:t>
            </a:r>
            <a:r>
              <a:rPr lang="en-US" dirty="0" smtClean="0"/>
              <a:t>vast variety </a:t>
            </a:r>
            <a:r>
              <a:rPr lang="en-US" dirty="0"/>
              <a:t>of mechanical systems that are a part of our everyday lives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will study this later in the term dealing with Feedback control.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7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Cybernetics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 biological system behavior </a:t>
            </a:r>
            <a:r>
              <a:rPr lang="en-US" dirty="0"/>
              <a:t>principles in simple robots, using </a:t>
            </a:r>
            <a:r>
              <a:rPr lang="en-US" dirty="0" smtClean="0"/>
              <a:t>methods from </a:t>
            </a:r>
            <a:r>
              <a:rPr lang="en-US" dirty="0"/>
              <a:t>control </a:t>
            </a:r>
            <a:r>
              <a:rPr lang="en-US" dirty="0" smtClean="0"/>
              <a:t>theory.</a:t>
            </a:r>
          </a:p>
          <a:p>
            <a:r>
              <a:rPr lang="en-US" dirty="0" smtClean="0"/>
              <a:t>Cybernetics is the </a:t>
            </a:r>
            <a:r>
              <a:rPr lang="en-US" dirty="0"/>
              <a:t>study and comparison </a:t>
            </a:r>
            <a:r>
              <a:rPr lang="en-US" dirty="0" smtClean="0"/>
              <a:t>of communication </a:t>
            </a:r>
            <a:r>
              <a:rPr lang="en-US" dirty="0"/>
              <a:t>and control processes in biological and artificial systems.</a:t>
            </a:r>
          </a:p>
        </p:txBody>
      </p:sp>
    </p:spTree>
    <p:extLst>
      <p:ext uri="{BB962C8B-B14F-4D97-AF65-F5344CB8AC3E}">
        <p14:creationId xmlns:p14="http://schemas.microsoft.com/office/powerpoint/2010/main" val="404755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Grey Walter’s </a:t>
            </a:r>
            <a:r>
              <a:rPr lang="en-US" b="1" dirty="0"/>
              <a:t>Tortoise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Biomimetic system that mimics a biological system.</a:t>
            </a:r>
          </a:p>
          <a:p>
            <a:r>
              <a:rPr lang="en-US" dirty="0" smtClean="0"/>
              <a:t>R</a:t>
            </a:r>
            <a:r>
              <a:rPr lang="en-US" i="1" dirty="0" smtClean="0"/>
              <a:t>eactive </a:t>
            </a:r>
            <a:r>
              <a:rPr lang="en-US" i="1" dirty="0"/>
              <a:t>control</a:t>
            </a:r>
            <a:r>
              <a:rPr lang="en-US" dirty="0"/>
              <a:t>, a means of controlling robots using a collection of </a:t>
            </a:r>
            <a:r>
              <a:rPr lang="en-US" dirty="0" smtClean="0"/>
              <a:t>prioritized “reflexes</a:t>
            </a:r>
            <a:r>
              <a:rPr lang="en-US" dirty="0"/>
              <a:t>.”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3886200" cy="255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65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492</Words>
  <Application>Microsoft Office PowerPoint</Application>
  <PresentationFormat>On-screen Show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CORC 3303 Robotics</vt:lpstr>
      <vt:lpstr>PowerPoint Presentation</vt:lpstr>
      <vt:lpstr>What is a robot?</vt:lpstr>
      <vt:lpstr>A Robot is an autonomous system which exists in the physical world.</vt:lpstr>
      <vt:lpstr>PowerPoint Presentation</vt:lpstr>
      <vt:lpstr>Robot Recap</vt:lpstr>
      <vt:lpstr>Control Theory</vt:lpstr>
      <vt:lpstr>Cybernetics</vt:lpstr>
      <vt:lpstr>Grey Walter’s Tortoise</vt:lpstr>
      <vt:lpstr>Braitenberg’s Vehicles</vt:lpstr>
      <vt:lpstr>Artificial Intelligence</vt:lpstr>
      <vt:lpstr>Robot Components</vt:lpstr>
      <vt:lpstr>Lab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CORC 3303 Robotics</dc:title>
  <dc:creator>Staff</dc:creator>
  <cp:lastModifiedBy>Staff</cp:lastModifiedBy>
  <cp:revision>31</cp:revision>
  <dcterms:created xsi:type="dcterms:W3CDTF">2016-01-25T16:17:29Z</dcterms:created>
  <dcterms:modified xsi:type="dcterms:W3CDTF">2016-02-01T21:48:51Z</dcterms:modified>
</cp:coreProperties>
</file>