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4DF9-1B1B-4FC9-BD2B-9FA385F3B707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01FD-C6A6-4D46-8A10-0533C8C19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438400" y="4438650"/>
            <a:ext cx="1524000" cy="432816"/>
          </a:xfrm>
          <a:prstGeom prst="actionButtonBlank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Choclate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5181600" y="4438650"/>
            <a:ext cx="1524000" cy="432816"/>
          </a:xfrm>
          <a:prstGeom prst="actionButtonBlank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Vanilla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Chocolate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Chocolate</a:t>
            </a:r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543800" y="5562600"/>
            <a:ext cx="1042416" cy="104241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images.free-extras.com/pics/c/chocolate-1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4762500" cy="381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1600200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Yum </a:t>
            </a:r>
            <a:r>
              <a:rPr lang="en-US" sz="4400" dirty="0" err="1" smtClean="0"/>
              <a:t>yum</a:t>
            </a:r>
            <a:r>
              <a:rPr lang="en-US" sz="4400" dirty="0" smtClean="0"/>
              <a:t> </a:t>
            </a:r>
            <a:r>
              <a:rPr lang="en-US" sz="4400" dirty="0" err="1" smtClean="0"/>
              <a:t>yum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Delicious!!!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9200"/>
            <a:ext cx="8229600" cy="1143000"/>
          </a:xfrm>
        </p:spPr>
        <p:txBody>
          <a:bodyPr/>
          <a:lstStyle/>
          <a:p>
            <a:r>
              <a:rPr lang="en-US" dirty="0" smtClean="0"/>
              <a:t>Vanilla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Vanilla</a:t>
            </a:r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543800" y="5562600"/>
            <a:ext cx="1042416" cy="1042416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dhstelegram.com/wp-content/uploads/2011/09/ice-cream-c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3333750" cy="33432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2286000"/>
            <a:ext cx="421493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Carvel Ice Cream!</a:t>
            </a:r>
          </a:p>
          <a:p>
            <a:endParaRPr lang="en-US" sz="4400" dirty="0"/>
          </a:p>
          <a:p>
            <a:r>
              <a:rPr lang="en-US" sz="4400" dirty="0" smtClean="0"/>
              <a:t>Buy 1 get 1 free!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Main Menu</vt:lpstr>
      <vt:lpstr>Chocolate Blank</vt:lpstr>
      <vt:lpstr>Chocolate</vt:lpstr>
      <vt:lpstr>Vanilla Blank</vt:lpstr>
      <vt:lpstr>Vanilla</vt:lpstr>
    </vt:vector>
  </TitlesOfParts>
  <Company> computer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Lab</dc:creator>
  <cp:lastModifiedBy>Computer Lab</cp:lastModifiedBy>
  <cp:revision>14</cp:revision>
  <dcterms:created xsi:type="dcterms:W3CDTF">2011-09-22T12:16:46Z</dcterms:created>
  <dcterms:modified xsi:type="dcterms:W3CDTF">2011-09-22T13:11:33Z</dcterms:modified>
</cp:coreProperties>
</file>