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1CF8-F415-41A0-A5AE-48F5FEA7DCD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60B56-FF96-4A57-B70E-48C9A807E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there has been in change in the RH from 100% to 29% as a result of temperature change and not the amount of water vapor in the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504BD-8BD2-4002-AFF7-E0E68E08EC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RH=SPECIFIC HUMIDITY/SATURATION SPECIFIC HUMIDITY x 100%. (a) has a T=14</a:t>
            </a:r>
            <a:r>
              <a:rPr lang="en-US" baseline="30000" dirty="0" smtClean="0"/>
              <a:t>0</a:t>
            </a:r>
            <a:r>
              <a:rPr lang="en-US" dirty="0" smtClean="0"/>
              <a:t> C  The actual SPECIFIC humidity =6; SATURATION specific</a:t>
            </a:r>
            <a:r>
              <a:rPr lang="en-US" baseline="0" dirty="0" smtClean="0"/>
              <a:t> </a:t>
            </a:r>
            <a:r>
              <a:rPr lang="en-US" dirty="0" smtClean="0"/>
              <a:t> = 10    FOR (b) has a temp of 25</a:t>
            </a:r>
            <a:r>
              <a:rPr lang="en-US" baseline="30000" dirty="0" smtClean="0"/>
              <a:t>0</a:t>
            </a:r>
            <a:r>
              <a:rPr lang="en-US" dirty="0" smtClean="0"/>
              <a:t> C</a:t>
            </a:r>
            <a:r>
              <a:rPr lang="en-US" baseline="0" dirty="0" smtClean="0"/>
              <a:t> </a:t>
            </a:r>
            <a:r>
              <a:rPr lang="en-US" dirty="0" smtClean="0"/>
              <a:t>Actual</a:t>
            </a:r>
            <a:r>
              <a:rPr lang="en-US" baseline="0" dirty="0" smtClean="0"/>
              <a:t> specific = 6 again, but Saturation = 20. The </a:t>
            </a:r>
            <a:r>
              <a:rPr lang="en-US" baseline="0" dirty="0" err="1" smtClean="0"/>
              <a:t>relativer</a:t>
            </a:r>
            <a:r>
              <a:rPr lang="en-US" baseline="0" dirty="0" smtClean="0"/>
              <a:t> humidity in (a) is 60% while in (b) it is 30%  So the relative humidity DECREASED even though the amount of water vapor remained the same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504BD-8BD2-4002-AFF7-E0E68E08EC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(a) and (b) dew point remains the same – i.e. at 10</a:t>
            </a:r>
            <a:r>
              <a:rPr lang="en-US" baseline="30000" dirty="0" smtClean="0"/>
              <a:t>0</a:t>
            </a:r>
            <a:r>
              <a:rPr lang="en-US" dirty="0" smtClean="0"/>
              <a:t> C degrees the air</a:t>
            </a:r>
            <a:r>
              <a:rPr lang="en-US" baseline="0" dirty="0" smtClean="0"/>
              <a:t> becomes saturated. In (a)  At 14</a:t>
            </a:r>
            <a:r>
              <a:rPr lang="en-US" baseline="30000" dirty="0" smtClean="0"/>
              <a:t>0</a:t>
            </a:r>
            <a:r>
              <a:rPr lang="en-US" baseline="0" dirty="0" smtClean="0"/>
              <a:t> C The RH is 80%.  (b) At 10</a:t>
            </a:r>
            <a:r>
              <a:rPr lang="en-US" baseline="30000" dirty="0" smtClean="0"/>
              <a:t>0</a:t>
            </a:r>
            <a:r>
              <a:rPr lang="en-US" baseline="0" dirty="0" smtClean="0"/>
              <a:t> the air has fallen to the dew point and so the two are equal and the RH = 100%.   (c) the temperature falls to 6</a:t>
            </a:r>
            <a:r>
              <a:rPr lang="en-US" baseline="30000" dirty="0" smtClean="0"/>
              <a:t>O</a:t>
            </a:r>
            <a:r>
              <a:rPr lang="en-US" baseline="0" dirty="0" smtClean="0"/>
              <a:t> C lower than the original dew point. The water vapor begins to liquefy and as a result and the dew point lowers to 60 C also. RH = 100% The dew point can NEVER be higher than the air temperature. </a:t>
            </a:r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504BD-8BD2-4002-AFF7-E0E68E08EC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190E-4AA0-4199-B798-4547C85852A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2830-EB02-472D-8FE5-6D8D04E30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6" y="828675"/>
            <a:ext cx="10791546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1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4" y="152401"/>
            <a:ext cx="9132277" cy="3531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91440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5102" y="6106960"/>
            <a:ext cx="91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mass of the air is the total mass less the mass of water vapor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1624584"/>
            <a:ext cx="3340608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5073921" cy="6695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7922" y="527538"/>
            <a:ext cx="4070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chart shows that saturation vapor </a:t>
            </a:r>
          </a:p>
          <a:p>
            <a:r>
              <a:rPr lang="en-US" dirty="0"/>
              <a:t>p</a:t>
            </a:r>
            <a:r>
              <a:rPr lang="en-US" dirty="0"/>
              <a:t>ressure (here in </a:t>
            </a:r>
            <a:r>
              <a:rPr lang="en-US" dirty="0" err="1"/>
              <a:t>mb</a:t>
            </a:r>
            <a:r>
              <a:rPr lang="en-US" dirty="0"/>
              <a:t>) increases with temperature.  At 10</a:t>
            </a:r>
            <a:r>
              <a:rPr lang="en-US" baseline="30000" dirty="0"/>
              <a:t>0</a:t>
            </a:r>
            <a:r>
              <a:rPr lang="en-US" dirty="0"/>
              <a:t>C the saturation pressure us about 12 </a:t>
            </a:r>
            <a:r>
              <a:rPr lang="en-US" dirty="0" err="1"/>
              <a:t>mb</a:t>
            </a:r>
            <a:r>
              <a:rPr lang="en-US" dirty="0"/>
              <a:t>. At 30</a:t>
            </a:r>
            <a:r>
              <a:rPr lang="en-US" baseline="30000" dirty="0"/>
              <a:t>0</a:t>
            </a:r>
            <a:r>
              <a:rPr lang="en-US" dirty="0"/>
              <a:t>C it is about 42 </a:t>
            </a:r>
            <a:r>
              <a:rPr lang="en-US" dirty="0" err="1"/>
              <a:t>mb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7922" y="4343400"/>
            <a:ext cx="407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inset shows  that saturation vapor pressure over water is greater than saturation vapor pressure over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5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2684"/>
            <a:ext cx="9144000" cy="1925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5470" y="3124201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3400"/>
            <a:ext cx="90385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"/>
            <a:ext cx="8768862" cy="50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382235"/>
            <a:ext cx="9176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the humidity varies inversely with the temperature.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RH occurs with lower temperatures, while lower RH occurs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ith higher temperatures.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015619"/>
            <a:ext cx="9028371" cy="195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838201"/>
            <a:ext cx="9104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PROBLEM: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WHEN THE TEMPERATURE WARMS FROM 10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TO  30</a:t>
            </a:r>
            <a:r>
              <a:rPr lang="en-US" sz="2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C? KEEP THE FORMULA BELOW IN MIND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3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85"/>
            <a:ext cx="5029200" cy="6840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394488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THS CHART IT IS EVIDENT THAT AT 10</a:t>
            </a:r>
            <a:r>
              <a:rPr lang="en-US" b="1" baseline="30000" dirty="0"/>
              <a:t>0</a:t>
            </a:r>
            <a:r>
              <a:rPr lang="en-US" b="1" dirty="0"/>
              <a:t>C (50</a:t>
            </a:r>
            <a:r>
              <a:rPr lang="en-US" b="1" baseline="30000" dirty="0"/>
              <a:t>0</a:t>
            </a:r>
            <a:r>
              <a:rPr lang="en-US" b="1" dirty="0"/>
              <a:t>F) THE WATER VAPOR PRESSURE IS ABOUT 12mb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7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38" y="1771082"/>
            <a:ext cx="8610600" cy="1491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6116" y="3810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we can set the equation at: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2939" y="4267200"/>
            <a:ext cx="86885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we know the actual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saturation 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12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RH is at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6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17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SAME LOGIC AND CHART WE CAN SET THE EQUATION FOR 30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(86</a:t>
            </a:r>
            <a:r>
              <a:rPr lang="en-US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5132"/>
            <a:ext cx="4504240" cy="5943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296" y="1371601"/>
            <a:ext cx="4821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THS CHART IT IS EVIDENT THAT AT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(50</a:t>
            </a:r>
            <a:r>
              <a:rPr lang="en-US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F) THE WATER VAPOR PRESSURE IS ABOUT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42mb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9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0" y="2206283"/>
            <a:ext cx="9256749" cy="1603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1" y="533400"/>
            <a:ext cx="7558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we can set the equation at: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8569" y="4114800"/>
            <a:ext cx="8711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we know the actual saturation 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pressure is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RH is at </a:t>
            </a:r>
          </a:p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29%.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2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35" y="0"/>
            <a:ext cx="622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8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02" y="609600"/>
            <a:ext cx="7795698" cy="51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57400" y="609601"/>
          <a:ext cx="8305800" cy="563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991">
                <a:tc>
                  <a:txBody>
                    <a:bodyPr/>
                    <a:lstStyle/>
                    <a:p>
                      <a:pPr marL="0" marR="0" indent="-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MEASURED 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422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Vapor Pressure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Millibars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kilopascals pascals</a:t>
                      </a:r>
                    </a:p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Pa = 1mb = 0.kPa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991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Absolute Humidity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 of grams of water vapor in a parcel of air.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206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 Humidity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 grams of water vapor per kilogram (relative to total mass)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991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Mixing ratio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 grams of water vapor per kilogram (relative to dry mass (total-vapor)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206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Relative humidity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 - specific humidity/saturation specific humidity X 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4991"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Dew 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571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Degrees of temperature – temperature are which air reaches saturation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57451" y="2690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2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960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 H</a:t>
            </a:r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umidity</a:t>
            </a:r>
            <a:endParaRPr lang="en-US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81200"/>
            <a:ext cx="91439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9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757" y="381001"/>
            <a:ext cx="9125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Humidity</a:t>
            </a:r>
          </a:p>
        </p:txBody>
      </p:sp>
      <p:pic>
        <p:nvPicPr>
          <p:cNvPr id="3" name="Picture 1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51" y="1395413"/>
            <a:ext cx="50196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4516" y="2161341"/>
            <a:ext cx="41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or</a:t>
            </a:r>
            <a:endParaRPr lang="en-US" dirty="0"/>
          </a:p>
        </p:txBody>
      </p:sp>
      <p:pic>
        <p:nvPicPr>
          <p:cNvPr id="5" name="Picture 1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87" y="2530674"/>
            <a:ext cx="3307258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88550" y="3640071"/>
            <a:ext cx="907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Mixing </a:t>
            </a:r>
            <a:r>
              <a:rPr lang="en-US" alt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Ratio</a:t>
            </a:r>
            <a:endParaRPr lang="en-US" alt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0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58" y="4453524"/>
            <a:ext cx="5662174" cy="9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02" y="5606031"/>
            <a:ext cx="3240547" cy="9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74090" y="525780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itchFamily="34" charset="0"/>
                <a:ea typeface="Calibri" pitchFamily="34" charset="0"/>
                <a:cs typeface="Times New Roman" pitchFamily="18" charset="0"/>
              </a:rPr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96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{\displaystyle \zeta _{i}={\frac {m_{i}}{m_{\mathrm {tot} }-m_{i}}}}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049" name="Picture 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51" y="2438401"/>
            <a:ext cx="58388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371601" y="1948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24001" y="5539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4001" y="6808888"/>
            <a:ext cx="1753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>
                <a:latin typeface="Verdana" pitchFamily="34" charset="0"/>
                <a:ea typeface="Calibri" pitchFamily="34" charset="0"/>
                <a:cs typeface="Times New Roman" pitchFamily="18" charset="0"/>
              </a:rPr>
              <a:t>Relative humidity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1371601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RELATIVE HUMIDITY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709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25" y="685800"/>
            <a:ext cx="9050124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215" y="316468"/>
            <a:ext cx="320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DEW POINT AND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8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0668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DEW POINT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1" y="2002303"/>
            <a:ext cx="922278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dew point the temperature to  which the air must drop to reach saturation.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temperature drops to the dew point, some condensation will occur – usually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is “dew”.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temperature is lower than freezing this will lead to deposition rather than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condensation in the form of frost.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temperature falls below 0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(32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F) after the dew has condensed it becomes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rozen dew (rather than frost) rather than frost occurs when dew forms and then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reezes.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warmer air can hold more water than colder air, the dew point temperature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lower than the air temperature. When the two – the air temperature and the dew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oint meet, the air is saturated and can hold no more water.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result, the dew point is a good measure of how much water vapor is in the air and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useful when comparing areas at different temperatures to see how much water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vapor there is the air.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6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04800"/>
            <a:ext cx="5510893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94" y="3529694"/>
            <a:ext cx="2880632" cy="28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90"/>
            <a:ext cx="8382000" cy="66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3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1"/>
            <a:ext cx="8535056" cy="5591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449" y="381000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HAIR HYGROMETER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26" y="381000"/>
            <a:ext cx="89916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258" y="5634111"/>
            <a:ext cx="810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71% of the Surface of the Earth Is Covered with Water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31" y="1066800"/>
            <a:ext cx="90717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9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293"/>
            <a:ext cx="5105400" cy="64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14" y="304800"/>
            <a:ext cx="7772400" cy="5523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462" y="6139934"/>
            <a:ext cx="543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molecule – not really these colors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8153400" cy="58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9144000" cy="1088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228601"/>
            <a:ext cx="91694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24" y="152401"/>
            <a:ext cx="9132277" cy="3531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91440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5723" y="6096000"/>
            <a:ext cx="91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mass of the air = all the air including the water vapor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2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Widescreen</PresentationFormat>
  <Paragraphs>73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2019-03-06T05:01:22Z</dcterms:created>
  <dcterms:modified xsi:type="dcterms:W3CDTF">2019-03-06T05:01:53Z</dcterms:modified>
</cp:coreProperties>
</file>