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A39D-6052-48C2-8759-EE82AC276E96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E773F-7F05-45A2-B6AD-69708103F4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A39D-6052-48C2-8759-EE82AC276E96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E773F-7F05-45A2-B6AD-69708103F4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A39D-6052-48C2-8759-EE82AC276E96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E773F-7F05-45A2-B6AD-69708103F4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A39D-6052-48C2-8759-EE82AC276E96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E773F-7F05-45A2-B6AD-69708103F4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A39D-6052-48C2-8759-EE82AC276E96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E773F-7F05-45A2-B6AD-69708103F4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A39D-6052-48C2-8759-EE82AC276E96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E773F-7F05-45A2-B6AD-69708103F4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A39D-6052-48C2-8759-EE82AC276E96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E773F-7F05-45A2-B6AD-69708103F4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A39D-6052-48C2-8759-EE82AC276E96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E773F-7F05-45A2-B6AD-69708103F4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A39D-6052-48C2-8759-EE82AC276E96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E773F-7F05-45A2-B6AD-69708103F4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3A39D-6052-48C2-8759-EE82AC276E96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E773F-7F05-45A2-B6AD-69708103F4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9B3A39D-6052-48C2-8759-EE82AC276E96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B7E773F-7F05-45A2-B6AD-69708103F4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9B3A39D-6052-48C2-8759-EE82AC276E96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B7E773F-7F05-45A2-B6AD-69708103F4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better Portal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Integrated degree progress and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Course Requirements</a:t>
            </a:r>
          </a:p>
          <a:p>
            <a:r>
              <a:rPr lang="en-US" dirty="0" smtClean="0"/>
              <a:t>Necessary  classes for major</a:t>
            </a:r>
          </a:p>
          <a:p>
            <a:r>
              <a:rPr lang="en-US" dirty="0" smtClean="0"/>
              <a:t>Professor reviews/classroom reviews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scheduling / automatic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 time information regarding: </a:t>
            </a:r>
          </a:p>
          <a:p>
            <a:pPr lvl="1"/>
            <a:r>
              <a:rPr lang="en-US" dirty="0" smtClean="0"/>
              <a:t>Required texts</a:t>
            </a:r>
          </a:p>
          <a:p>
            <a:pPr lvl="1"/>
            <a:r>
              <a:rPr lang="en-US" dirty="0" smtClean="0"/>
              <a:t>General class expenses</a:t>
            </a:r>
          </a:p>
          <a:p>
            <a:r>
              <a:rPr lang="en-US" dirty="0" smtClean="0"/>
              <a:t>Automatic scheduling for different parts of the day</a:t>
            </a:r>
          </a:p>
          <a:p>
            <a:r>
              <a:rPr lang="en-US" dirty="0" smtClean="0"/>
              <a:t>Alternate scheduling  if classes unavailable</a:t>
            </a:r>
          </a:p>
          <a:p>
            <a:r>
              <a:rPr lang="en-US" dirty="0" smtClean="0"/>
              <a:t>Broader information for new students</a:t>
            </a:r>
          </a:p>
          <a:p>
            <a:r>
              <a:rPr lang="en-US" dirty="0" smtClean="0"/>
              <a:t>Maps to help find your classes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to navigate web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026" name="Picture 2" descr="C:\Users\Isaac\Desktop\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514600"/>
            <a:ext cx="48768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to navigate web page</a:t>
            </a:r>
            <a:br>
              <a:rPr lang="en-US" dirty="0" smtClean="0"/>
            </a:br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Navigation  bar on the left</a:t>
            </a:r>
          </a:p>
          <a:p>
            <a:r>
              <a:rPr lang="en-US" dirty="0" smtClean="0"/>
              <a:t>Personal information at the top (Name, </a:t>
            </a:r>
            <a:r>
              <a:rPr lang="en-US" dirty="0" err="1" smtClean="0"/>
              <a:t>Gpa</a:t>
            </a:r>
            <a:r>
              <a:rPr lang="en-US" dirty="0" smtClean="0"/>
              <a:t>, Credits</a:t>
            </a:r>
          </a:p>
          <a:p>
            <a:r>
              <a:rPr lang="en-US" dirty="0" smtClean="0"/>
              <a:t>Login brings user directly to registration process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Alerts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automatic alerts</a:t>
            </a:r>
          </a:p>
          <a:p>
            <a:pPr lvl="1"/>
            <a:r>
              <a:rPr lang="en-US" dirty="0" smtClean="0"/>
              <a:t>Notifies you when</a:t>
            </a:r>
          </a:p>
          <a:p>
            <a:pPr lvl="2"/>
            <a:r>
              <a:rPr lang="en-US" dirty="0" smtClean="0"/>
              <a:t>Classes are cancelled</a:t>
            </a:r>
          </a:p>
          <a:p>
            <a:pPr lvl="2"/>
            <a:r>
              <a:rPr lang="en-US" dirty="0" smtClean="0"/>
              <a:t>Professors changed</a:t>
            </a:r>
          </a:p>
          <a:p>
            <a:pPr lvl="2"/>
            <a:r>
              <a:rPr lang="en-US" dirty="0" smtClean="0"/>
              <a:t>Room changes</a:t>
            </a:r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147</TotalTime>
  <Words>104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Metro</vt:lpstr>
      <vt:lpstr>A better Portal</vt:lpstr>
      <vt:lpstr>Integrated degree progress and advice</vt:lpstr>
      <vt:lpstr>Better scheduling / automatic scheduling</vt:lpstr>
      <vt:lpstr>Easy to navigate web page</vt:lpstr>
      <vt:lpstr>Easy to navigate web page continued…</vt:lpstr>
      <vt:lpstr>Automatic Alerts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better Portal</dc:title>
  <dc:creator>Isaac</dc:creator>
  <cp:lastModifiedBy>Isaac</cp:lastModifiedBy>
  <cp:revision>15</cp:revision>
  <dcterms:created xsi:type="dcterms:W3CDTF">2010-02-12T16:20:19Z</dcterms:created>
  <dcterms:modified xsi:type="dcterms:W3CDTF">2010-02-16T14:08:47Z</dcterms:modified>
</cp:coreProperties>
</file>