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8" r:id="rId2"/>
    <p:sldId id="272" r:id="rId3"/>
    <p:sldId id="273" r:id="rId4"/>
    <p:sldId id="274" r:id="rId5"/>
    <p:sldId id="275" r:id="rId6"/>
    <p:sldId id="276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87"/>
    <p:restoredTop sz="90929"/>
  </p:normalViewPr>
  <p:slideViewPr>
    <p:cSldViewPr>
      <p:cViewPr varScale="1">
        <p:scale>
          <a:sx n="50" d="100"/>
          <a:sy n="50" d="100"/>
        </p:scale>
        <p:origin x="-14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1CDC1DB-1F84-4343-B117-3FE6B86A1CA7}" type="datetimeFigureOut">
              <a:rPr lang="en-US"/>
              <a:pPr>
                <a:defRPr/>
              </a:pPr>
              <a:t>4/29/2013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1887A2F-F2D9-4757-A672-48C082C575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156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0F5231FB-7B3E-4563-90DE-5A7CF27EF785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7D9B9E34-1D3C-4111-9574-A4979F6B6C32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7E8E8C84-8E33-423E-B605-9E88E13DC31A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9ED412F2-1FAE-4EB4-B627-C86B5B1AA342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B1B12F0F-6955-4BAA-9228-C9FBA9CCDD69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CE12AC3B-E1E1-4D8F-9804-94C0D1C48141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75E35-BD7A-45CF-9911-341D38D4C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11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07054-BA4E-4AB3-8354-CBC86A2CD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36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33400"/>
            <a:ext cx="19431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56769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9E637-63F2-4280-8664-A93BA0DC91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22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1803-013F-42C8-A9C4-2F9B7F9280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057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02FCE-BEC9-4F78-963D-A1DEA048F6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87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94016-0B6B-4051-8B05-51C8F6853A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365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C7180-8F5C-45EA-AF05-DE2D0C90D3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BAFD7-2302-4F30-98F9-949778B652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0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C233B-1F97-4EF9-8F17-B21D82157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581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5072C-EC50-4C04-8957-D3CD7F5C7E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59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470D2-F1DF-48DA-BCE5-322B4E4EFC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681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F18C4BB-D041-41D5-9508-7FD6D871D1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b="1">
                <a:solidFill>
                  <a:srgbClr val="FF0000"/>
                </a:solidFill>
                <a:latin typeface="Comic Sans MS" pitchFamily="66" charset="0"/>
              </a:rPr>
              <a:t>Maintenance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33400" y="1676400"/>
            <a:ext cx="7924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b="1">
                <a:latin typeface="Comic Sans MS" pitchFamily="66" charset="0"/>
              </a:rPr>
              <a:t>Modifying the data 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b="1">
                <a:solidFill>
                  <a:srgbClr val="0000CC"/>
                </a:solidFill>
                <a:latin typeface="Comic Sans MS" pitchFamily="66" charset="0"/>
              </a:rPr>
              <a:t>Add records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b="1">
                <a:solidFill>
                  <a:srgbClr val="0000CC"/>
                </a:solidFill>
                <a:latin typeface="Comic Sans MS" pitchFamily="66" charset="0"/>
              </a:rPr>
              <a:t>Delete records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b="1">
                <a:solidFill>
                  <a:srgbClr val="0000CC"/>
                </a:solidFill>
                <a:latin typeface="Comic Sans MS" pitchFamily="66" charset="0"/>
              </a:rPr>
              <a:t>Update records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b="1">
                <a:latin typeface="Comic Sans MS" pitchFamily="66" charset="0"/>
              </a:rPr>
              <a:t>Modifying the design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b="1">
                <a:solidFill>
                  <a:srgbClr val="0000CC"/>
                </a:solidFill>
                <a:latin typeface="Comic Sans MS" pitchFamily="66" charset="0"/>
              </a:rPr>
              <a:t>Add fields into tables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b="1">
                <a:solidFill>
                  <a:srgbClr val="0000CC"/>
                </a:solidFill>
                <a:latin typeface="Comic Sans MS" pitchFamily="66" charset="0"/>
              </a:rPr>
              <a:t>Remove fields from a table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b="1">
                <a:solidFill>
                  <a:srgbClr val="0000CC"/>
                </a:solidFill>
                <a:latin typeface="Comic Sans MS" pitchFamily="66" charset="0"/>
              </a:rPr>
              <a:t>Change characteristics of existing fields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Query Types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0000CC"/>
                </a:solidFill>
              </a:rPr>
              <a:t>Select Query</a:t>
            </a:r>
            <a:r>
              <a:rPr lang="en-US" smtClean="0"/>
              <a:t> – chooses data from a table and displays it.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0000CC"/>
                </a:solidFill>
              </a:rPr>
              <a:t>Update Query</a:t>
            </a:r>
            <a:r>
              <a:rPr lang="en-US" smtClean="0"/>
              <a:t> – updates records in a table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0000CC"/>
                </a:solidFill>
              </a:rPr>
              <a:t>Delete Query</a:t>
            </a:r>
            <a:r>
              <a:rPr lang="en-US" smtClean="0"/>
              <a:t> – deletes records from a table.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Validation Rules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0000CC"/>
                </a:solidFill>
              </a:rPr>
              <a:t>Validation Rules</a:t>
            </a:r>
            <a:r>
              <a:rPr lang="en-US" smtClean="0"/>
              <a:t> are rules that a user must follow when entering data into a database.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>
                <a:solidFill>
                  <a:srgbClr val="0000CC"/>
                </a:solidFill>
              </a:rPr>
              <a:t>Validation Text</a:t>
            </a:r>
            <a:r>
              <a:rPr lang="en-US" smtClean="0"/>
              <a:t> – the message that appears if the user enters the wrong type of data.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Validation Rules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35000"/>
              </a:lnSpc>
            </a:pPr>
            <a:r>
              <a:rPr lang="en-US" smtClean="0"/>
              <a:t>Indicate that a field is </a:t>
            </a:r>
            <a:r>
              <a:rPr lang="en-US" smtClean="0">
                <a:solidFill>
                  <a:srgbClr val="0000CC"/>
                </a:solidFill>
              </a:rPr>
              <a:t>required</a:t>
            </a:r>
          </a:p>
          <a:p>
            <a:pPr eaLnBrk="1" hangingPunct="1">
              <a:lnSpc>
                <a:spcPct val="135000"/>
              </a:lnSpc>
            </a:pPr>
            <a:r>
              <a:rPr lang="en-US" smtClean="0"/>
              <a:t>Entry must lie within a given </a:t>
            </a:r>
            <a:r>
              <a:rPr lang="en-US" smtClean="0">
                <a:solidFill>
                  <a:srgbClr val="0000CC"/>
                </a:solidFill>
              </a:rPr>
              <a:t>range</a:t>
            </a:r>
          </a:p>
          <a:p>
            <a:pPr eaLnBrk="1" hangingPunct="1">
              <a:lnSpc>
                <a:spcPct val="135000"/>
              </a:lnSpc>
            </a:pPr>
            <a:r>
              <a:rPr lang="en-US" smtClean="0"/>
              <a:t>Specify a </a:t>
            </a:r>
            <a:r>
              <a:rPr lang="en-US" smtClean="0">
                <a:solidFill>
                  <a:srgbClr val="0000CC"/>
                </a:solidFill>
              </a:rPr>
              <a:t>valid collection</a:t>
            </a:r>
            <a:r>
              <a:rPr lang="en-US" smtClean="0"/>
              <a:t> of values</a:t>
            </a:r>
          </a:p>
          <a:p>
            <a:pPr eaLnBrk="1" hangingPunct="1">
              <a:lnSpc>
                <a:spcPct val="135000"/>
              </a:lnSpc>
            </a:pPr>
            <a:r>
              <a:rPr lang="en-US" smtClean="0"/>
              <a:t>Specify a </a:t>
            </a:r>
            <a:r>
              <a:rPr lang="en-US" smtClean="0">
                <a:solidFill>
                  <a:srgbClr val="0000CC"/>
                </a:solidFill>
              </a:rPr>
              <a:t>default value</a:t>
            </a:r>
          </a:p>
          <a:p>
            <a:pPr eaLnBrk="1" hangingPunct="1">
              <a:lnSpc>
                <a:spcPct val="135000"/>
              </a:lnSpc>
            </a:pPr>
            <a:r>
              <a:rPr lang="en-US" smtClean="0"/>
              <a:t>Change lowercase to</a:t>
            </a:r>
            <a:r>
              <a:rPr lang="en-US" smtClean="0">
                <a:solidFill>
                  <a:srgbClr val="0000CC"/>
                </a:solidFill>
              </a:rPr>
              <a:t> UPPERCASE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Referential Integrity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accent2"/>
                </a:solidFill>
              </a:rPr>
              <a:t>Primary Key</a:t>
            </a:r>
            <a:r>
              <a:rPr lang="en-US" smtClean="0"/>
              <a:t>  - unique identifier for each record in a table.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>
                <a:solidFill>
                  <a:schemeClr val="accent2"/>
                </a:solidFill>
              </a:rPr>
              <a:t>Foreign Key</a:t>
            </a:r>
            <a:r>
              <a:rPr lang="en-US" smtClean="0"/>
              <a:t> – a field in a table whose values must match a </a:t>
            </a:r>
            <a:r>
              <a:rPr lang="en-US" i="1" u="sng" smtClean="0"/>
              <a:t>primary key</a:t>
            </a:r>
            <a:r>
              <a:rPr lang="en-US" smtClean="0"/>
              <a:t> in another table.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Referential Integrity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 can define a relationship between two tables.</a:t>
            </a:r>
          </a:p>
          <a:p>
            <a:pPr eaLnBrk="1" hangingPunct="1"/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       </a:t>
            </a:r>
            <a:r>
              <a:rPr lang="en-US" smtClean="0">
                <a:solidFill>
                  <a:schemeClr val="accent2"/>
                </a:solidFill>
              </a:rPr>
              <a:t>ONE – to – MANY  Relationship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i="1" smtClean="0"/>
              <a:t>    Primary key  </a:t>
            </a:r>
            <a:r>
              <a:rPr lang="en-US" i="1" smtClean="0">
                <a:sym typeface="Wingdings" pitchFamily="2" charset="2"/>
              </a:rPr>
              <a:t> Foreign Key</a:t>
            </a:r>
            <a:endParaRPr lang="en-US" i="1" smtClean="0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2514600" y="4267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5029200" y="4267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184</Words>
  <Application>Microsoft Office PowerPoint</Application>
  <PresentationFormat>On-screen Show (4:3)</PresentationFormat>
  <Paragraphs>41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Times New Roman</vt:lpstr>
      <vt:lpstr>Arial</vt:lpstr>
      <vt:lpstr>Comic Sans MS</vt:lpstr>
      <vt:lpstr>Calibri</vt:lpstr>
      <vt:lpstr>Wingdings</vt:lpstr>
      <vt:lpstr>Default Design</vt:lpstr>
      <vt:lpstr>PowerPoint Presentation</vt:lpstr>
      <vt:lpstr>Query Types</vt:lpstr>
      <vt:lpstr>Validation Rules</vt:lpstr>
      <vt:lpstr>Validation Rules</vt:lpstr>
      <vt:lpstr>Referential Integrity</vt:lpstr>
      <vt:lpstr>Referential Integrity</vt:lpstr>
    </vt:vector>
  </TitlesOfParts>
  <Company>Brooklyn College / CUNY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Databases</dc:title>
  <dc:creator>Dina Sokol</dc:creator>
  <cp:lastModifiedBy>Mommy</cp:lastModifiedBy>
  <cp:revision>26</cp:revision>
  <dcterms:created xsi:type="dcterms:W3CDTF">2003-11-10T05:12:34Z</dcterms:created>
  <dcterms:modified xsi:type="dcterms:W3CDTF">2013-04-30T03:31:29Z</dcterms:modified>
</cp:coreProperties>
</file>