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8"/>
  </p:notesMasterIdLst>
  <p:handoutMasterIdLst>
    <p:handoutMasterId r:id="rId29"/>
  </p:handoutMasterIdLst>
  <p:sldIdLst>
    <p:sldId id="256" r:id="rId2"/>
    <p:sldId id="284" r:id="rId3"/>
    <p:sldId id="285" r:id="rId4"/>
    <p:sldId id="287" r:id="rId5"/>
    <p:sldId id="258" r:id="rId6"/>
    <p:sldId id="263" r:id="rId7"/>
    <p:sldId id="264" r:id="rId8"/>
    <p:sldId id="267" r:id="rId9"/>
    <p:sldId id="291" r:id="rId10"/>
    <p:sldId id="268" r:id="rId11"/>
    <p:sldId id="288" r:id="rId12"/>
    <p:sldId id="269" r:id="rId13"/>
    <p:sldId id="270" r:id="rId14"/>
    <p:sldId id="271" r:id="rId15"/>
    <p:sldId id="275" r:id="rId16"/>
    <p:sldId id="276" r:id="rId17"/>
    <p:sldId id="290" r:id="rId18"/>
    <p:sldId id="262" r:id="rId19"/>
    <p:sldId id="277" r:id="rId20"/>
    <p:sldId id="278" r:id="rId21"/>
    <p:sldId id="289" r:id="rId22"/>
    <p:sldId id="279" r:id="rId23"/>
    <p:sldId id="280" r:id="rId24"/>
    <p:sldId id="281" r:id="rId25"/>
    <p:sldId id="282" r:id="rId26"/>
    <p:sldId id="283" r:id="rId27"/>
  </p:sldIdLst>
  <p:sldSz cx="9144000" cy="6858000" type="screen4x3"/>
  <p:notesSz cx="6858000" cy="9144000"/>
  <p:defaultTextStyle>
    <a:defPPr>
      <a:defRPr lang="en-US"/>
    </a:defPPr>
    <a:lvl1pPr algn="l" rtl="0" fontAlgn="base">
      <a:spcBef>
        <a:spcPct val="20000"/>
      </a:spcBef>
      <a:spcAft>
        <a:spcPct val="0"/>
      </a:spcAft>
      <a:buClr>
        <a:schemeClr val="folHlink"/>
      </a:buClr>
      <a:buSzPct val="60000"/>
      <a:buFont typeface="Wingdings" pitchFamily="2" charset="2"/>
      <a:buChar char="n"/>
      <a:defRPr sz="3200" kern="1200">
        <a:solidFill>
          <a:schemeClr val="tx1"/>
        </a:solidFill>
        <a:latin typeface="Comic Sans MS" pitchFamily="66" charset="0"/>
        <a:ea typeface="+mn-ea"/>
        <a:cs typeface="Times New Roman" charset="0"/>
      </a:defRPr>
    </a:lvl1pPr>
    <a:lvl2pPr marL="457200" algn="l" rtl="0" fontAlgn="base">
      <a:spcBef>
        <a:spcPct val="20000"/>
      </a:spcBef>
      <a:spcAft>
        <a:spcPct val="0"/>
      </a:spcAft>
      <a:buClr>
        <a:schemeClr val="folHlink"/>
      </a:buClr>
      <a:buSzPct val="60000"/>
      <a:buFont typeface="Wingdings" pitchFamily="2" charset="2"/>
      <a:buChar char="n"/>
      <a:defRPr sz="3200" kern="1200">
        <a:solidFill>
          <a:schemeClr val="tx1"/>
        </a:solidFill>
        <a:latin typeface="Comic Sans MS" pitchFamily="66" charset="0"/>
        <a:ea typeface="+mn-ea"/>
        <a:cs typeface="Times New Roman" charset="0"/>
      </a:defRPr>
    </a:lvl2pPr>
    <a:lvl3pPr marL="914400" algn="l" rtl="0" fontAlgn="base">
      <a:spcBef>
        <a:spcPct val="20000"/>
      </a:spcBef>
      <a:spcAft>
        <a:spcPct val="0"/>
      </a:spcAft>
      <a:buClr>
        <a:schemeClr val="folHlink"/>
      </a:buClr>
      <a:buSzPct val="60000"/>
      <a:buFont typeface="Wingdings" pitchFamily="2" charset="2"/>
      <a:buChar char="n"/>
      <a:defRPr sz="3200" kern="1200">
        <a:solidFill>
          <a:schemeClr val="tx1"/>
        </a:solidFill>
        <a:latin typeface="Comic Sans MS" pitchFamily="66" charset="0"/>
        <a:ea typeface="+mn-ea"/>
        <a:cs typeface="Times New Roman" charset="0"/>
      </a:defRPr>
    </a:lvl3pPr>
    <a:lvl4pPr marL="1371600" algn="l" rtl="0" fontAlgn="base">
      <a:spcBef>
        <a:spcPct val="20000"/>
      </a:spcBef>
      <a:spcAft>
        <a:spcPct val="0"/>
      </a:spcAft>
      <a:buClr>
        <a:schemeClr val="folHlink"/>
      </a:buClr>
      <a:buSzPct val="60000"/>
      <a:buFont typeface="Wingdings" pitchFamily="2" charset="2"/>
      <a:buChar char="n"/>
      <a:defRPr sz="3200" kern="1200">
        <a:solidFill>
          <a:schemeClr val="tx1"/>
        </a:solidFill>
        <a:latin typeface="Comic Sans MS" pitchFamily="66" charset="0"/>
        <a:ea typeface="+mn-ea"/>
        <a:cs typeface="Times New Roman" charset="0"/>
      </a:defRPr>
    </a:lvl4pPr>
    <a:lvl5pPr marL="1828800" algn="l" rtl="0" fontAlgn="base">
      <a:spcBef>
        <a:spcPct val="20000"/>
      </a:spcBef>
      <a:spcAft>
        <a:spcPct val="0"/>
      </a:spcAft>
      <a:buClr>
        <a:schemeClr val="folHlink"/>
      </a:buClr>
      <a:buSzPct val="60000"/>
      <a:buFont typeface="Wingdings" pitchFamily="2" charset="2"/>
      <a:buChar char="n"/>
      <a:defRPr sz="3200" kern="1200">
        <a:solidFill>
          <a:schemeClr val="tx1"/>
        </a:solidFill>
        <a:latin typeface="Comic Sans MS" pitchFamily="66" charset="0"/>
        <a:ea typeface="+mn-ea"/>
        <a:cs typeface="Times New Roman" charset="0"/>
      </a:defRPr>
    </a:lvl5pPr>
    <a:lvl6pPr marL="2286000" algn="l" defTabSz="914400" rtl="0" eaLnBrk="1" latinLnBrk="0" hangingPunct="1">
      <a:defRPr sz="3200" kern="1200">
        <a:solidFill>
          <a:schemeClr val="tx1"/>
        </a:solidFill>
        <a:latin typeface="Comic Sans MS" pitchFamily="66" charset="0"/>
        <a:ea typeface="+mn-ea"/>
        <a:cs typeface="Times New Roman" charset="0"/>
      </a:defRPr>
    </a:lvl6pPr>
    <a:lvl7pPr marL="2743200" algn="l" defTabSz="914400" rtl="0" eaLnBrk="1" latinLnBrk="0" hangingPunct="1">
      <a:defRPr sz="3200" kern="1200">
        <a:solidFill>
          <a:schemeClr val="tx1"/>
        </a:solidFill>
        <a:latin typeface="Comic Sans MS" pitchFamily="66" charset="0"/>
        <a:ea typeface="+mn-ea"/>
        <a:cs typeface="Times New Roman" charset="0"/>
      </a:defRPr>
    </a:lvl7pPr>
    <a:lvl8pPr marL="3200400" algn="l" defTabSz="914400" rtl="0" eaLnBrk="1" latinLnBrk="0" hangingPunct="1">
      <a:defRPr sz="3200" kern="1200">
        <a:solidFill>
          <a:schemeClr val="tx1"/>
        </a:solidFill>
        <a:latin typeface="Comic Sans MS" pitchFamily="66" charset="0"/>
        <a:ea typeface="+mn-ea"/>
        <a:cs typeface="Times New Roman" charset="0"/>
      </a:defRPr>
    </a:lvl8pPr>
    <a:lvl9pPr marL="3657600" algn="l" defTabSz="914400" rtl="0" eaLnBrk="1" latinLnBrk="0" hangingPunct="1">
      <a:defRPr sz="3200" kern="1200">
        <a:solidFill>
          <a:schemeClr val="tx1"/>
        </a:solidFill>
        <a:latin typeface="Comic Sans MS" pitchFamily="66" charset="0"/>
        <a:ea typeface="+mn-ea"/>
        <a:cs typeface="Times New Roman"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97" d="100"/>
          <a:sy n="97" d="100"/>
        </p:scale>
        <p:origin x="-114" y="-1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250"/>
    </p:cViewPr>
  </p:sorterViewPr>
  <p:notesViewPr>
    <p:cSldViewPr>
      <p:cViewPr varScale="1">
        <p:scale>
          <a:sx n="65" d="100"/>
          <a:sy n="65" d="100"/>
        </p:scale>
        <p:origin x="-1666" y="-5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SzTx/>
              <a:buFontTx/>
              <a:buNone/>
              <a:defRPr sz="1200">
                <a:latin typeface="Tahoma" pitchFamily="34" charset="0"/>
              </a:defRPr>
            </a:lvl1pPr>
          </a:lstStyle>
          <a:p>
            <a:pPr>
              <a:defRPr/>
            </a:pPr>
            <a:endParaRPr lang="en-US"/>
          </a:p>
        </p:txBody>
      </p:sp>
      <p:sp>
        <p:nvSpPr>
          <p:cNvPr id="1229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SzTx/>
              <a:buFontTx/>
              <a:buNone/>
              <a:defRPr sz="1200">
                <a:latin typeface="Tahoma" pitchFamily="34" charset="0"/>
              </a:defRPr>
            </a:lvl1pPr>
          </a:lstStyle>
          <a:p>
            <a:pPr>
              <a:defRPr/>
            </a:pPr>
            <a:endParaRPr lang="en-US"/>
          </a:p>
        </p:txBody>
      </p:sp>
      <p:sp>
        <p:nvSpPr>
          <p:cNvPr id="1229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SzTx/>
              <a:buFontTx/>
              <a:buNone/>
              <a:defRPr sz="1200">
                <a:latin typeface="Tahoma" pitchFamily="34" charset="0"/>
              </a:defRPr>
            </a:lvl1pPr>
          </a:lstStyle>
          <a:p>
            <a:pPr>
              <a:defRPr/>
            </a:pPr>
            <a:endParaRPr lang="en-US"/>
          </a:p>
        </p:txBody>
      </p:sp>
      <p:sp>
        <p:nvSpPr>
          <p:cNvPr id="1229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ClrTx/>
              <a:buSzTx/>
              <a:buFontTx/>
              <a:buNone/>
              <a:defRPr sz="1200">
                <a:latin typeface="Tahoma" pitchFamily="34" charset="0"/>
              </a:defRPr>
            </a:lvl1pPr>
          </a:lstStyle>
          <a:p>
            <a:pPr>
              <a:defRPr/>
            </a:pPr>
            <a:fld id="{439D07D6-C5EC-4A8C-AE76-41BD8E6E4D0D}" type="slidenum">
              <a:rPr lang="en-US"/>
              <a:pPr>
                <a:defRPr/>
              </a:pPr>
              <a:t>‹#›</a:t>
            </a:fld>
            <a:endParaRPr lang="en-US"/>
          </a:p>
        </p:txBody>
      </p:sp>
    </p:spTree>
    <p:extLst>
      <p:ext uri="{BB962C8B-B14F-4D97-AF65-F5344CB8AC3E}">
        <p14:creationId xmlns:p14="http://schemas.microsoft.com/office/powerpoint/2010/main" val="1935502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SzTx/>
              <a:buFontTx/>
              <a:buNone/>
              <a:defRPr sz="1200">
                <a:latin typeface="Tahoma" pitchFamily="34" charset="0"/>
              </a:defRPr>
            </a:lvl1pPr>
          </a:lstStyle>
          <a:p>
            <a:pPr>
              <a:defRPr/>
            </a:pPr>
            <a:endParaRPr lang="en-US"/>
          </a:p>
        </p:txBody>
      </p:sp>
      <p:sp>
        <p:nvSpPr>
          <p:cNvPr id="1024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SzTx/>
              <a:buFontTx/>
              <a:buNone/>
              <a:defRPr sz="1200">
                <a:latin typeface="Tahoma" pitchFamily="34" charset="0"/>
              </a:defRPr>
            </a:lvl1pPr>
          </a:lstStyle>
          <a:p>
            <a:pPr>
              <a:defRPr/>
            </a:pPr>
            <a:endParaRPr lang="en-US"/>
          </a:p>
        </p:txBody>
      </p:sp>
      <p:sp>
        <p:nvSpPr>
          <p:cNvPr id="29700"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24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SzTx/>
              <a:buFontTx/>
              <a:buNone/>
              <a:defRPr sz="1200">
                <a:latin typeface="Tahoma" pitchFamily="34" charset="0"/>
              </a:defRPr>
            </a:lvl1pPr>
          </a:lstStyle>
          <a:p>
            <a:pPr>
              <a:defRPr/>
            </a:pPr>
            <a:endParaRPr lang="en-US"/>
          </a:p>
        </p:txBody>
      </p:sp>
      <p:sp>
        <p:nvSpPr>
          <p:cNvPr id="1024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ClrTx/>
              <a:buSzTx/>
              <a:buFontTx/>
              <a:buNone/>
              <a:defRPr sz="1200">
                <a:latin typeface="Tahoma" pitchFamily="34" charset="0"/>
              </a:defRPr>
            </a:lvl1pPr>
          </a:lstStyle>
          <a:p>
            <a:pPr>
              <a:defRPr/>
            </a:pPr>
            <a:fld id="{36380411-8211-409C-9EF4-ABFF812BE246}" type="slidenum">
              <a:rPr lang="en-US"/>
              <a:pPr>
                <a:defRPr/>
              </a:pPr>
              <a:t>‹#›</a:t>
            </a:fld>
            <a:endParaRPr lang="en-US"/>
          </a:p>
        </p:txBody>
      </p:sp>
    </p:spTree>
    <p:extLst>
      <p:ext uri="{BB962C8B-B14F-4D97-AF65-F5344CB8AC3E}">
        <p14:creationId xmlns:p14="http://schemas.microsoft.com/office/powerpoint/2010/main" val="21671145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Times New Roman" charset="0"/>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Times New Roman" charset="0"/>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Times New Roman" charset="0"/>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Times New Roman" charset="0"/>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Times New Roman"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7AFF7FDA-C775-4CD7-A73F-5EF7AA83F27F}" type="slidenum">
              <a:rPr lang="en-US" sz="1200" smtClean="0">
                <a:latin typeface="Tahoma" pitchFamily="34" charset="0"/>
              </a:rPr>
              <a:pPr eaLnBrk="1" hangingPunct="1"/>
              <a:t>1</a:t>
            </a:fld>
            <a:endParaRPr lang="en-US" sz="1200" smtClean="0">
              <a:latin typeface="Tahoma"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DE722DC0-B002-4503-9C79-D0CD03013C5C}" type="slidenum">
              <a:rPr lang="en-US" sz="1200" smtClean="0">
                <a:latin typeface="Tahoma" pitchFamily="34" charset="0"/>
              </a:rPr>
              <a:pPr eaLnBrk="1" hangingPunct="1"/>
              <a:t>12</a:t>
            </a:fld>
            <a:endParaRPr lang="en-US" sz="1200" smtClean="0">
              <a:latin typeface="Tahoma"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325D6D01-E7F3-43AD-AD0E-CB2C3D1F39DA}" type="slidenum">
              <a:rPr lang="en-US" sz="1200" smtClean="0">
                <a:latin typeface="Tahoma" pitchFamily="34" charset="0"/>
              </a:rPr>
              <a:pPr eaLnBrk="1" hangingPunct="1"/>
              <a:t>13</a:t>
            </a:fld>
            <a:endParaRPr lang="en-US" sz="1200" smtClean="0">
              <a:latin typeface="Tahoma"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D3CAEEC9-2999-46ED-A83B-96089A9DFC01}" type="slidenum">
              <a:rPr lang="en-US" sz="1200" smtClean="0">
                <a:latin typeface="Tahoma" pitchFamily="34" charset="0"/>
              </a:rPr>
              <a:pPr eaLnBrk="1" hangingPunct="1"/>
              <a:t>14</a:t>
            </a:fld>
            <a:endParaRPr lang="en-US" sz="1200" smtClean="0">
              <a:latin typeface="Tahoma"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2B9AE3F0-0CC5-425E-B188-B0EC3FE1F585}" type="slidenum">
              <a:rPr lang="en-US" sz="1200" smtClean="0">
                <a:latin typeface="Tahoma" pitchFamily="34" charset="0"/>
              </a:rPr>
              <a:pPr eaLnBrk="1" hangingPunct="1"/>
              <a:t>15</a:t>
            </a:fld>
            <a:endParaRPr lang="en-US" sz="1200" smtClean="0">
              <a:latin typeface="Tahoma"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323BC5F9-AE07-4219-9584-154C79B9D47A}" type="slidenum">
              <a:rPr lang="en-US" sz="1200" smtClean="0">
                <a:latin typeface="Tahoma" pitchFamily="34" charset="0"/>
              </a:rPr>
              <a:pPr eaLnBrk="1" hangingPunct="1"/>
              <a:t>16</a:t>
            </a:fld>
            <a:endParaRPr lang="en-US" sz="1200" smtClean="0">
              <a:latin typeface="Tahoma"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B7A126DA-E6EE-4893-8EE6-3F953BE66D98}" type="slidenum">
              <a:rPr lang="en-US" sz="1200" smtClean="0">
                <a:latin typeface="Tahoma" pitchFamily="34" charset="0"/>
              </a:rPr>
              <a:pPr eaLnBrk="1" hangingPunct="1"/>
              <a:t>17</a:t>
            </a:fld>
            <a:endParaRPr lang="en-US" sz="1200" smtClean="0">
              <a:latin typeface="Tahoma"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ABEC9150-91E9-4608-BE6E-F210D14A5092}" type="slidenum">
              <a:rPr lang="en-US" sz="1200" smtClean="0">
                <a:latin typeface="Tahoma" pitchFamily="34" charset="0"/>
              </a:rPr>
              <a:pPr eaLnBrk="1" hangingPunct="1"/>
              <a:t>18</a:t>
            </a:fld>
            <a:endParaRPr lang="en-US" sz="1200" smtClean="0">
              <a:latin typeface="Tahoma"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C3CEACD3-6E7E-4A1B-919B-CE93FE1B67AB}" type="slidenum">
              <a:rPr lang="en-US" sz="1200" smtClean="0">
                <a:latin typeface="Tahoma" pitchFamily="34" charset="0"/>
              </a:rPr>
              <a:pPr eaLnBrk="1" hangingPunct="1"/>
              <a:t>19</a:t>
            </a:fld>
            <a:endParaRPr lang="en-US" sz="1200" smtClean="0">
              <a:latin typeface="Tahoma"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0986C167-1867-4BF1-A1D4-C3657CE0CF65}" type="slidenum">
              <a:rPr lang="en-US" sz="1200" smtClean="0">
                <a:latin typeface="Tahoma" pitchFamily="34" charset="0"/>
              </a:rPr>
              <a:pPr eaLnBrk="1" hangingPunct="1"/>
              <a:t>20</a:t>
            </a:fld>
            <a:endParaRPr lang="en-US" sz="1200" smtClean="0">
              <a:latin typeface="Tahoma"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A90F45D8-538F-4C1D-85A7-49514D91E171}" type="slidenum">
              <a:rPr lang="en-US" sz="1200" smtClean="0">
                <a:latin typeface="Tahoma" pitchFamily="34" charset="0"/>
              </a:rPr>
              <a:pPr eaLnBrk="1" hangingPunct="1"/>
              <a:t>21</a:t>
            </a:fld>
            <a:endParaRPr lang="en-US" sz="1200" smtClean="0">
              <a:latin typeface="Tahoma"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F1D8C160-3451-41A1-A2D6-60FB98D5A28B}" type="slidenum">
              <a:rPr lang="en-US" sz="1200" smtClean="0">
                <a:latin typeface="Tahoma" pitchFamily="34" charset="0"/>
              </a:rPr>
              <a:pPr eaLnBrk="1" hangingPunct="1"/>
              <a:t>2</a:t>
            </a:fld>
            <a:endParaRPr lang="en-US" sz="1200" smtClean="0">
              <a:latin typeface="Tahoma"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EAA71118-6DE4-4A5C-8117-78FE9230924A}" type="slidenum">
              <a:rPr lang="en-US" sz="1200" smtClean="0">
                <a:latin typeface="Tahoma" pitchFamily="34" charset="0"/>
              </a:rPr>
              <a:pPr eaLnBrk="1" hangingPunct="1"/>
              <a:t>22</a:t>
            </a:fld>
            <a:endParaRPr lang="en-US" sz="1200" smtClean="0">
              <a:latin typeface="Tahoma"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DB7A83F3-F2A2-4493-9571-3B91ED210FBE}" type="slidenum">
              <a:rPr lang="en-US" sz="1200" smtClean="0">
                <a:latin typeface="Tahoma" pitchFamily="34" charset="0"/>
              </a:rPr>
              <a:pPr eaLnBrk="1" hangingPunct="1"/>
              <a:t>23</a:t>
            </a:fld>
            <a:endParaRPr lang="en-US" sz="1200" smtClean="0">
              <a:latin typeface="Tahoma"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C1EF6BA3-D043-4287-852C-2D87260415C9}" type="slidenum">
              <a:rPr lang="en-US" sz="1200" smtClean="0">
                <a:latin typeface="Tahoma" pitchFamily="34" charset="0"/>
              </a:rPr>
              <a:pPr eaLnBrk="1" hangingPunct="1"/>
              <a:t>24</a:t>
            </a:fld>
            <a:endParaRPr lang="en-US" sz="1200" smtClean="0">
              <a:latin typeface="Tahoma"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67A7EB9E-AA91-4AE4-AEFA-7EA58FDA19A8}" type="slidenum">
              <a:rPr lang="en-US" sz="1200" smtClean="0">
                <a:latin typeface="Tahoma" pitchFamily="34" charset="0"/>
              </a:rPr>
              <a:pPr eaLnBrk="1" hangingPunct="1"/>
              <a:t>25</a:t>
            </a:fld>
            <a:endParaRPr lang="en-US" sz="1200" smtClean="0">
              <a:latin typeface="Tahoma"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BF7728AD-79A3-4099-A5FD-9566A1366BF6}" type="slidenum">
              <a:rPr lang="en-US" sz="1200" smtClean="0">
                <a:latin typeface="Tahoma" pitchFamily="34" charset="0"/>
              </a:rPr>
              <a:pPr eaLnBrk="1" hangingPunct="1"/>
              <a:t>26</a:t>
            </a:fld>
            <a:endParaRPr lang="en-US" sz="1200" smtClean="0">
              <a:latin typeface="Tahoma"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D1A0655E-9C54-4FA5-93AB-CD143F2433C0}" type="slidenum">
              <a:rPr lang="en-US" sz="1200" smtClean="0">
                <a:latin typeface="Tahoma" pitchFamily="34" charset="0"/>
              </a:rPr>
              <a:pPr eaLnBrk="1" hangingPunct="1"/>
              <a:t>3</a:t>
            </a:fld>
            <a:endParaRPr lang="en-US" sz="1200" smtClean="0">
              <a:latin typeface="Tahoma"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noTextEdit="1"/>
          </p:cNvSpPr>
          <p:nvPr>
            <p:ph type="sldImg"/>
          </p:nvPr>
        </p:nvSpPr>
        <p:spPr>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BD4F7AFC-470F-4F2B-9EB5-5A5C9BCD19E9}" type="slidenum">
              <a:rPr lang="en-US" sz="1200" smtClean="0">
                <a:latin typeface="Tahoma" pitchFamily="34" charset="0"/>
              </a:rPr>
              <a:pPr eaLnBrk="1" hangingPunct="1"/>
              <a:t>6</a:t>
            </a:fld>
            <a:endParaRPr lang="en-US" sz="1200" smtClean="0">
              <a:latin typeface="Tahoma"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093C73EE-FEF1-4B55-A22C-0CAC77AC637A}" type="slidenum">
              <a:rPr lang="en-US" sz="1200" smtClean="0">
                <a:latin typeface="Tahoma" pitchFamily="34" charset="0"/>
              </a:rPr>
              <a:pPr eaLnBrk="1" hangingPunct="1"/>
              <a:t>7</a:t>
            </a:fld>
            <a:endParaRPr lang="en-US" sz="1200" smtClean="0">
              <a:latin typeface="Tahoma"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4C456C86-17FC-4280-B2F4-D944C50C8F8D}" type="slidenum">
              <a:rPr lang="en-US" sz="1200" smtClean="0">
                <a:latin typeface="Tahoma" pitchFamily="34" charset="0"/>
              </a:rPr>
              <a:pPr eaLnBrk="1" hangingPunct="1"/>
              <a:t>8</a:t>
            </a:fld>
            <a:endParaRPr lang="en-US" sz="1200" smtClean="0">
              <a:latin typeface="Tahoma"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CD0911F5-9CA1-41E2-AE27-A5479C5CBA79}" type="slidenum">
              <a:rPr lang="en-US" sz="1200" smtClean="0">
                <a:latin typeface="Tahoma" pitchFamily="34" charset="0"/>
              </a:rPr>
              <a:pPr eaLnBrk="1" hangingPunct="1"/>
              <a:t>10</a:t>
            </a:fld>
            <a:endParaRPr lang="en-US" sz="1200" smtClean="0">
              <a:latin typeface="Tahoma"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fld id="{34A43505-D645-471F-A99C-00A4ECA52131}" type="slidenum">
              <a:rPr lang="en-US" sz="1200" smtClean="0">
                <a:latin typeface="Tahoma" pitchFamily="34" charset="0"/>
              </a:rPr>
              <a:pPr eaLnBrk="1" hangingPunct="1"/>
              <a:t>11</a:t>
            </a:fld>
            <a:endParaRPr lang="en-US" sz="1200" smtClean="0">
              <a:latin typeface="Tahoma"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026"/>
          <p:cNvGrpSpPr>
            <a:grpSpLocks/>
          </p:cNvGrpSpPr>
          <p:nvPr/>
        </p:nvGrpSpPr>
        <p:grpSpPr bwMode="auto">
          <a:xfrm>
            <a:off x="0" y="609600"/>
            <a:ext cx="9009063" cy="1052513"/>
            <a:chOff x="0" y="1536"/>
            <a:chExt cx="5675" cy="663"/>
          </a:xfrm>
        </p:grpSpPr>
        <p:grpSp>
          <p:nvGrpSpPr>
            <p:cNvPr id="5" name="Group 1027"/>
            <p:cNvGrpSpPr>
              <a:grpSpLocks/>
            </p:cNvGrpSpPr>
            <p:nvPr/>
          </p:nvGrpSpPr>
          <p:grpSpPr bwMode="auto">
            <a:xfrm>
              <a:off x="185" y="1604"/>
              <a:ext cx="449" cy="299"/>
              <a:chOff x="720" y="336"/>
              <a:chExt cx="624" cy="432"/>
            </a:xfrm>
          </p:grpSpPr>
          <p:sp>
            <p:nvSpPr>
              <p:cNvPr id="12" name="Rectangle 1028"/>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3" name="Rectangle 1029"/>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grpSp>
          <p:nvGrpSpPr>
            <p:cNvPr id="6" name="Group 1030"/>
            <p:cNvGrpSpPr>
              <a:grpSpLocks/>
            </p:cNvGrpSpPr>
            <p:nvPr/>
          </p:nvGrpSpPr>
          <p:grpSpPr bwMode="auto">
            <a:xfrm>
              <a:off x="263" y="1870"/>
              <a:ext cx="466" cy="299"/>
              <a:chOff x="912" y="2640"/>
              <a:chExt cx="672" cy="432"/>
            </a:xfrm>
          </p:grpSpPr>
          <p:sp>
            <p:nvSpPr>
              <p:cNvPr id="10" name="Rectangle 1031"/>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 name="Rectangle 1032"/>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7" name="Rectangle 1033"/>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 name="Rectangle 1034"/>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9" name="Rectangle 1035"/>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4108" name="Rectangle 1036"/>
          <p:cNvSpPr>
            <a:spLocks noGrp="1" noChangeArrowheads="1"/>
          </p:cNvSpPr>
          <p:nvPr>
            <p:ph type="ctrTitle"/>
          </p:nvPr>
        </p:nvSpPr>
        <p:spPr>
          <a:xfrm>
            <a:off x="1066800" y="304800"/>
            <a:ext cx="7772400" cy="1143000"/>
          </a:xfrm>
        </p:spPr>
        <p:txBody>
          <a:bodyPr/>
          <a:lstStyle>
            <a:lvl1pPr>
              <a:defRPr/>
            </a:lvl1pPr>
          </a:lstStyle>
          <a:p>
            <a:r>
              <a:rPr lang="en-US"/>
              <a:t>Click to edit Master title style</a:t>
            </a:r>
          </a:p>
        </p:txBody>
      </p:sp>
      <p:sp>
        <p:nvSpPr>
          <p:cNvPr id="4109" name="Rectangle 1037"/>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038"/>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039"/>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6" name="Rectangle 1040"/>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18B9ACA8-1369-4B9C-9BFC-887E377EC76F}" type="slidenum">
              <a:rPr lang="en-US"/>
              <a:pPr>
                <a:defRPr/>
              </a:pPr>
              <a:t>‹#›</a:t>
            </a:fld>
            <a:endParaRPr lang="en-US"/>
          </a:p>
        </p:txBody>
      </p:sp>
    </p:spTree>
    <p:extLst>
      <p:ext uri="{BB962C8B-B14F-4D97-AF65-F5344CB8AC3E}">
        <p14:creationId xmlns:p14="http://schemas.microsoft.com/office/powerpoint/2010/main" val="4056935557"/>
      </p:ext>
    </p:extLst>
  </p:cSld>
  <p:clrMapOvr>
    <a:masterClrMapping/>
  </p:clrMapOvr>
  <p:transition>
    <p:zoom dir="in"/>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BAC53F2A-46E6-473C-8F1B-311C5DB5669E}" type="slidenum">
              <a:rPr lang="en-US"/>
              <a:pPr>
                <a:defRPr/>
              </a:pPr>
              <a:t>‹#›</a:t>
            </a:fld>
            <a:endParaRPr lang="en-US"/>
          </a:p>
        </p:txBody>
      </p:sp>
    </p:spTree>
    <p:extLst>
      <p:ext uri="{BB962C8B-B14F-4D97-AF65-F5344CB8AC3E}">
        <p14:creationId xmlns:p14="http://schemas.microsoft.com/office/powerpoint/2010/main" val="3654306040"/>
      </p:ext>
    </p:extLst>
  </p:cSld>
  <p:clrMapOvr>
    <a:masterClrMapping/>
  </p:clrMapOvr>
  <p:transition>
    <p:zoom dir="in"/>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617538"/>
            <a:ext cx="1951038" cy="55149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617538"/>
            <a:ext cx="5700712" cy="55149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0FBFE2EA-1CD2-4574-8AF9-7D062F0F22A3}" type="slidenum">
              <a:rPr lang="en-US"/>
              <a:pPr>
                <a:defRPr/>
              </a:pPr>
              <a:t>‹#›</a:t>
            </a:fld>
            <a:endParaRPr lang="en-US"/>
          </a:p>
        </p:txBody>
      </p:sp>
    </p:spTree>
    <p:extLst>
      <p:ext uri="{BB962C8B-B14F-4D97-AF65-F5344CB8AC3E}">
        <p14:creationId xmlns:p14="http://schemas.microsoft.com/office/powerpoint/2010/main" val="2892239603"/>
      </p:ext>
    </p:extLst>
  </p:cSld>
  <p:clrMapOvr>
    <a:masterClrMapping/>
  </p:clrMapOvr>
  <p:transition>
    <p:zoom dir="in"/>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617538"/>
            <a:ext cx="7793037"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C27A4B7B-2CB1-4291-B149-E1C11152668A}" type="slidenum">
              <a:rPr lang="en-US"/>
              <a:pPr>
                <a:defRPr/>
              </a:pPr>
              <a:t>‹#›</a:t>
            </a:fld>
            <a:endParaRPr lang="en-US"/>
          </a:p>
        </p:txBody>
      </p:sp>
    </p:spTree>
    <p:extLst>
      <p:ext uri="{BB962C8B-B14F-4D97-AF65-F5344CB8AC3E}">
        <p14:creationId xmlns:p14="http://schemas.microsoft.com/office/powerpoint/2010/main" val="219430467"/>
      </p:ext>
    </p:extLst>
  </p:cSld>
  <p:clrMapOvr>
    <a:masterClrMapping/>
  </p:clrMapOvr>
  <p:transition>
    <p:zoom dir="in"/>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150938" y="617538"/>
            <a:ext cx="7793037"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182688" y="4151313"/>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F3671368-CB82-4CED-9A80-6D00B1DB266C}" type="slidenum">
              <a:rPr lang="en-US"/>
              <a:pPr>
                <a:defRPr/>
              </a:pPr>
              <a:t>‹#›</a:t>
            </a:fld>
            <a:endParaRPr lang="en-US"/>
          </a:p>
        </p:txBody>
      </p:sp>
    </p:spTree>
    <p:extLst>
      <p:ext uri="{BB962C8B-B14F-4D97-AF65-F5344CB8AC3E}">
        <p14:creationId xmlns:p14="http://schemas.microsoft.com/office/powerpoint/2010/main" val="3114803684"/>
      </p:ext>
    </p:extLst>
  </p:cSld>
  <p:clrMapOvr>
    <a:masterClrMapping/>
  </p:clrMapOvr>
  <p:transition>
    <p:zoom dir="in"/>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84448D7A-F92C-4D08-88CD-B5A9BC822484}" type="slidenum">
              <a:rPr lang="en-US"/>
              <a:pPr>
                <a:defRPr/>
              </a:pPr>
              <a:t>‹#›</a:t>
            </a:fld>
            <a:endParaRPr lang="en-US"/>
          </a:p>
        </p:txBody>
      </p:sp>
    </p:spTree>
    <p:extLst>
      <p:ext uri="{BB962C8B-B14F-4D97-AF65-F5344CB8AC3E}">
        <p14:creationId xmlns:p14="http://schemas.microsoft.com/office/powerpoint/2010/main" val="3791142057"/>
      </p:ext>
    </p:extLst>
  </p:cSld>
  <p:clrMapOvr>
    <a:masterClrMapping/>
  </p:clrMapOvr>
  <p:transition>
    <p:zoom dir="in"/>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39640872-FDA0-441A-854E-F7FBA003C621}" type="slidenum">
              <a:rPr lang="en-US"/>
              <a:pPr>
                <a:defRPr/>
              </a:pPr>
              <a:t>‹#›</a:t>
            </a:fld>
            <a:endParaRPr lang="en-US"/>
          </a:p>
        </p:txBody>
      </p:sp>
    </p:spTree>
    <p:extLst>
      <p:ext uri="{BB962C8B-B14F-4D97-AF65-F5344CB8AC3E}">
        <p14:creationId xmlns:p14="http://schemas.microsoft.com/office/powerpoint/2010/main" val="3287313196"/>
      </p:ext>
    </p:extLst>
  </p:cSld>
  <p:clrMapOvr>
    <a:masterClrMapping/>
  </p:clrMapOvr>
  <p:transition>
    <p:zoom dir="in"/>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400C4DBB-20C3-45CA-9817-64D40C43FF47}" type="slidenum">
              <a:rPr lang="en-US"/>
              <a:pPr>
                <a:defRPr/>
              </a:pPr>
              <a:t>‹#›</a:t>
            </a:fld>
            <a:endParaRPr lang="en-US"/>
          </a:p>
        </p:txBody>
      </p:sp>
    </p:spTree>
    <p:extLst>
      <p:ext uri="{BB962C8B-B14F-4D97-AF65-F5344CB8AC3E}">
        <p14:creationId xmlns:p14="http://schemas.microsoft.com/office/powerpoint/2010/main" val="1183068870"/>
      </p:ext>
    </p:extLst>
  </p:cSld>
  <p:clrMapOvr>
    <a:masterClrMapping/>
  </p:clrMapOvr>
  <p:transition>
    <p:zoom dir="in"/>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AC0A9E63-B0FF-4748-833C-A357D705455C}" type="slidenum">
              <a:rPr lang="en-US"/>
              <a:pPr>
                <a:defRPr/>
              </a:pPr>
              <a:t>‹#›</a:t>
            </a:fld>
            <a:endParaRPr lang="en-US"/>
          </a:p>
        </p:txBody>
      </p:sp>
    </p:spTree>
    <p:extLst>
      <p:ext uri="{BB962C8B-B14F-4D97-AF65-F5344CB8AC3E}">
        <p14:creationId xmlns:p14="http://schemas.microsoft.com/office/powerpoint/2010/main" val="608512036"/>
      </p:ext>
    </p:extLst>
  </p:cSld>
  <p:clrMapOvr>
    <a:masterClrMapping/>
  </p:clrMapOvr>
  <p:transition>
    <p:zoom dir="in"/>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131079C2-5879-4B07-AB79-9EA54F97B664}" type="slidenum">
              <a:rPr lang="en-US"/>
              <a:pPr>
                <a:defRPr/>
              </a:pPr>
              <a:t>‹#›</a:t>
            </a:fld>
            <a:endParaRPr lang="en-US"/>
          </a:p>
        </p:txBody>
      </p:sp>
    </p:spTree>
    <p:extLst>
      <p:ext uri="{BB962C8B-B14F-4D97-AF65-F5344CB8AC3E}">
        <p14:creationId xmlns:p14="http://schemas.microsoft.com/office/powerpoint/2010/main" val="2075574482"/>
      </p:ext>
    </p:extLst>
  </p:cSld>
  <p:clrMapOvr>
    <a:masterClrMapping/>
  </p:clrMapOvr>
  <p:transition>
    <p:zoom dir="in"/>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B7CDA291-5720-475B-BED8-61410354EFBA}" type="slidenum">
              <a:rPr lang="en-US"/>
              <a:pPr>
                <a:defRPr/>
              </a:pPr>
              <a:t>‹#›</a:t>
            </a:fld>
            <a:endParaRPr lang="en-US"/>
          </a:p>
        </p:txBody>
      </p:sp>
    </p:spTree>
    <p:extLst>
      <p:ext uri="{BB962C8B-B14F-4D97-AF65-F5344CB8AC3E}">
        <p14:creationId xmlns:p14="http://schemas.microsoft.com/office/powerpoint/2010/main" val="4219985597"/>
      </p:ext>
    </p:extLst>
  </p:cSld>
  <p:clrMapOvr>
    <a:masterClrMapping/>
  </p:clrMapOvr>
  <p:transition>
    <p:zoom dir="in"/>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8BCA1394-92AD-41A1-A799-22525A6E065A}" type="slidenum">
              <a:rPr lang="en-US"/>
              <a:pPr>
                <a:defRPr/>
              </a:pPr>
              <a:t>‹#›</a:t>
            </a:fld>
            <a:endParaRPr lang="en-US"/>
          </a:p>
        </p:txBody>
      </p:sp>
    </p:spTree>
    <p:extLst>
      <p:ext uri="{BB962C8B-B14F-4D97-AF65-F5344CB8AC3E}">
        <p14:creationId xmlns:p14="http://schemas.microsoft.com/office/powerpoint/2010/main" val="4202671539"/>
      </p:ext>
    </p:extLst>
  </p:cSld>
  <p:clrMapOvr>
    <a:masterClrMapping/>
  </p:clrMapOvr>
  <p:transition>
    <p:zoom dir="in"/>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61F693EE-AA9D-4804-A448-45306DD5752D}" type="slidenum">
              <a:rPr lang="en-US"/>
              <a:pPr>
                <a:defRPr/>
              </a:pPr>
              <a:t>‹#›</a:t>
            </a:fld>
            <a:endParaRPr lang="en-US"/>
          </a:p>
        </p:txBody>
      </p:sp>
    </p:spTree>
    <p:extLst>
      <p:ext uri="{BB962C8B-B14F-4D97-AF65-F5344CB8AC3E}">
        <p14:creationId xmlns:p14="http://schemas.microsoft.com/office/powerpoint/2010/main" val="1575224393"/>
      </p:ext>
    </p:extLst>
  </p:cSld>
  <p:clrMapOvr>
    <a:masterClrMapping/>
  </p:clrMapOvr>
  <p:transition>
    <p:zoom dir="in"/>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417513" y="1098550"/>
            <a:ext cx="438150" cy="47466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spcBef>
                <a:spcPct val="0"/>
              </a:spcBef>
              <a:buClrTx/>
              <a:buSzTx/>
              <a:buFontTx/>
              <a:buNone/>
            </a:pPr>
            <a:endParaRPr kumimoji="1" lang="en-US" sz="2400">
              <a:latin typeface="Tahoma" pitchFamily="34" charset="0"/>
            </a:endParaRPr>
          </a:p>
        </p:txBody>
      </p:sp>
      <p:sp>
        <p:nvSpPr>
          <p:cNvPr id="102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spcBef>
                <a:spcPct val="0"/>
              </a:spcBef>
              <a:buClrTx/>
              <a:buSzTx/>
              <a:buFontTx/>
              <a:buNone/>
            </a:pPr>
            <a:endParaRPr kumimoji="1" lang="en-US" sz="2400">
              <a:latin typeface="Tahoma" pitchFamily="34" charset="0"/>
            </a:endParaRPr>
          </a:p>
        </p:txBody>
      </p:sp>
      <p:sp>
        <p:nvSpPr>
          <p:cNvPr id="1028" name="Rectangle 4"/>
          <p:cNvSpPr>
            <a:spLocks noChangeArrowheads="1"/>
          </p:cNvSpPr>
          <p:nvPr/>
        </p:nvSpPr>
        <p:spPr bwMode="ltGray">
          <a:xfrm>
            <a:off x="541338" y="1520825"/>
            <a:ext cx="422275" cy="47466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spcBef>
                <a:spcPct val="0"/>
              </a:spcBef>
              <a:buClrTx/>
              <a:buSzTx/>
              <a:buFontTx/>
              <a:buNone/>
            </a:pPr>
            <a:endParaRPr kumimoji="1" lang="en-US" sz="2400">
              <a:latin typeface="Tahoma" pitchFamily="34" charset="0"/>
            </a:endParaRPr>
          </a:p>
        </p:txBody>
      </p:sp>
      <p:sp>
        <p:nvSpPr>
          <p:cNvPr id="102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spcBef>
                <a:spcPct val="0"/>
              </a:spcBef>
              <a:buClrTx/>
              <a:buSzTx/>
              <a:buFontTx/>
              <a:buNone/>
            </a:pPr>
            <a:endParaRPr kumimoji="1" lang="en-US" sz="2400">
              <a:latin typeface="Tahoma" pitchFamily="34" charset="0"/>
            </a:endParaRPr>
          </a:p>
        </p:txBody>
      </p:sp>
      <p:sp>
        <p:nvSpPr>
          <p:cNvPr id="103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spcBef>
                <a:spcPct val="0"/>
              </a:spcBef>
              <a:buClrTx/>
              <a:buSzTx/>
              <a:buFontTx/>
              <a:buNone/>
            </a:pPr>
            <a:endParaRPr kumimoji="1" lang="en-US" sz="2400">
              <a:latin typeface="Tahoma" pitchFamily="34" charset="0"/>
            </a:endParaRPr>
          </a:p>
        </p:txBody>
      </p:sp>
      <p:sp>
        <p:nvSpPr>
          <p:cNvPr id="1031" name="Rectangle 7"/>
          <p:cNvSpPr>
            <a:spLocks noChangeArrowheads="1"/>
          </p:cNvSpPr>
          <p:nvPr/>
        </p:nvSpPr>
        <p:spPr bwMode="gray">
          <a:xfrm>
            <a:off x="762000" y="990600"/>
            <a:ext cx="31750" cy="10525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spcBef>
                <a:spcPct val="0"/>
              </a:spcBef>
              <a:buClrTx/>
              <a:buSzTx/>
              <a:buFontTx/>
              <a:buNone/>
            </a:pPr>
            <a:endParaRPr kumimoji="1" lang="en-US" sz="2400">
              <a:latin typeface="Tahoma" pitchFamily="34" charset="0"/>
            </a:endParaRPr>
          </a:p>
        </p:txBody>
      </p:sp>
      <p:sp>
        <p:nvSpPr>
          <p:cNvPr id="103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spcBef>
                <a:spcPct val="0"/>
              </a:spcBef>
              <a:buClrTx/>
              <a:buSzTx/>
              <a:buFontTx/>
              <a:buNone/>
            </a:pPr>
            <a:endParaRPr kumimoji="1" lang="en-US" sz="2400">
              <a:latin typeface="Tahoma" pitchFamily="34" charset="0"/>
            </a:endParaRPr>
          </a:p>
        </p:txBody>
      </p:sp>
      <p:sp>
        <p:nvSpPr>
          <p:cNvPr id="1033" name="Rectangle 9"/>
          <p:cNvSpPr>
            <a:spLocks noGrp="1" noChangeArrowheads="1"/>
          </p:cNvSpPr>
          <p:nvPr>
            <p:ph type="title"/>
          </p:nvPr>
        </p:nvSpPr>
        <p:spPr bwMode="auto">
          <a:xfrm>
            <a:off x="1150938" y="617538"/>
            <a:ext cx="77930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83" name="Rectangle 11"/>
          <p:cNvSpPr>
            <a:spLocks noGrp="1" noChangeArrowheads="1"/>
          </p:cNvSpPr>
          <p:nvPr>
            <p:ph type="dt" sz="half" idx="2"/>
          </p:nvPr>
        </p:nvSpPr>
        <p:spPr bwMode="auto">
          <a:xfrm>
            <a:off x="9144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SzTx/>
              <a:buFontTx/>
              <a:buNone/>
              <a:defRPr sz="1400">
                <a:latin typeface="+mj-lt"/>
              </a:defRPr>
            </a:lvl1pPr>
          </a:lstStyle>
          <a:p>
            <a:pPr>
              <a:defRPr/>
            </a:pPr>
            <a:endParaRPr lang="en-US"/>
          </a:p>
        </p:txBody>
      </p:sp>
      <p:sp>
        <p:nvSpPr>
          <p:cNvPr id="3084" name="Rectangle 12"/>
          <p:cNvSpPr>
            <a:spLocks noGrp="1" noChangeArrowheads="1"/>
          </p:cNvSpPr>
          <p:nvPr>
            <p:ph type="ftr" sz="quarter" idx="3"/>
          </p:nvPr>
        </p:nvSpPr>
        <p:spPr bwMode="auto">
          <a:xfrm>
            <a:off x="3352800" y="63246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spcBef>
                <a:spcPct val="0"/>
              </a:spcBef>
              <a:buClrTx/>
              <a:buSzTx/>
              <a:buFontTx/>
              <a:buNone/>
              <a:defRPr sz="1400">
                <a:latin typeface="+mj-lt"/>
              </a:defRPr>
            </a:lvl1pPr>
          </a:lstStyle>
          <a:p>
            <a:pPr>
              <a:defRPr/>
            </a:pPr>
            <a:endParaRPr lang="en-US"/>
          </a:p>
        </p:txBody>
      </p:sp>
      <p:sp>
        <p:nvSpPr>
          <p:cNvPr id="3085" name="Rectangle 13"/>
          <p:cNvSpPr>
            <a:spLocks noGrp="1" noChangeArrowheads="1"/>
          </p:cNvSpPr>
          <p:nvPr>
            <p:ph type="sldNum" sz="quarter" idx="4"/>
          </p:nvPr>
        </p:nvSpPr>
        <p:spPr bwMode="auto">
          <a:xfrm>
            <a:off x="6781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ClrTx/>
              <a:buSzTx/>
              <a:buFontTx/>
              <a:buNone/>
              <a:defRPr sz="1400">
                <a:latin typeface="+mj-lt"/>
              </a:defRPr>
            </a:lvl1pPr>
          </a:lstStyle>
          <a:p>
            <a:pPr>
              <a:defRPr/>
            </a:pPr>
            <a:fld id="{8D819787-EFD8-45ED-A269-AA4C40D98CE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46"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Lst>
  <p:transition>
    <p:zoom dir="in"/>
  </p:transition>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Times New Roman" charset="0"/>
        </a:defRPr>
      </a:lvl2pPr>
      <a:lvl3pPr algn="l" rtl="0" eaLnBrk="0" fontAlgn="base" hangingPunct="0">
        <a:spcBef>
          <a:spcPct val="0"/>
        </a:spcBef>
        <a:spcAft>
          <a:spcPct val="0"/>
        </a:spcAft>
        <a:defRPr sz="4400">
          <a:solidFill>
            <a:schemeClr val="tx2"/>
          </a:solidFill>
          <a:latin typeface="Tahoma" pitchFamily="34" charset="0"/>
          <a:cs typeface="Times New Roman" charset="0"/>
        </a:defRPr>
      </a:lvl3pPr>
      <a:lvl4pPr algn="l" rtl="0" eaLnBrk="0" fontAlgn="base" hangingPunct="0">
        <a:spcBef>
          <a:spcPct val="0"/>
        </a:spcBef>
        <a:spcAft>
          <a:spcPct val="0"/>
        </a:spcAft>
        <a:defRPr sz="4400">
          <a:solidFill>
            <a:schemeClr val="tx2"/>
          </a:solidFill>
          <a:latin typeface="Tahoma" pitchFamily="34" charset="0"/>
          <a:cs typeface="Times New Roman" charset="0"/>
        </a:defRPr>
      </a:lvl4pPr>
      <a:lvl5pPr algn="l" rtl="0" eaLnBrk="0" fontAlgn="base" hangingPunct="0">
        <a:spcBef>
          <a:spcPct val="0"/>
        </a:spcBef>
        <a:spcAft>
          <a:spcPct val="0"/>
        </a:spcAft>
        <a:defRPr sz="4400">
          <a:solidFill>
            <a:schemeClr val="tx2"/>
          </a:solidFill>
          <a:latin typeface="Tahoma" pitchFamily="34" charset="0"/>
          <a:cs typeface="Times New Roman" charset="0"/>
        </a:defRPr>
      </a:lvl5pPr>
      <a:lvl6pPr marL="457200" algn="l" rtl="0" fontAlgn="base">
        <a:spcBef>
          <a:spcPct val="0"/>
        </a:spcBef>
        <a:spcAft>
          <a:spcPct val="0"/>
        </a:spcAft>
        <a:defRPr sz="4400">
          <a:solidFill>
            <a:schemeClr val="tx2"/>
          </a:solidFill>
          <a:latin typeface="Tahoma" pitchFamily="34" charset="0"/>
          <a:cs typeface="Times New Roman" charset="0"/>
        </a:defRPr>
      </a:lvl6pPr>
      <a:lvl7pPr marL="914400" algn="l" rtl="0" fontAlgn="base">
        <a:spcBef>
          <a:spcPct val="0"/>
        </a:spcBef>
        <a:spcAft>
          <a:spcPct val="0"/>
        </a:spcAft>
        <a:defRPr sz="4400">
          <a:solidFill>
            <a:schemeClr val="tx2"/>
          </a:solidFill>
          <a:latin typeface="Tahoma" pitchFamily="34" charset="0"/>
          <a:cs typeface="Times New Roman" charset="0"/>
        </a:defRPr>
      </a:lvl7pPr>
      <a:lvl8pPr marL="1371600" algn="l" rtl="0" fontAlgn="base">
        <a:spcBef>
          <a:spcPct val="0"/>
        </a:spcBef>
        <a:spcAft>
          <a:spcPct val="0"/>
        </a:spcAft>
        <a:defRPr sz="4400">
          <a:solidFill>
            <a:schemeClr val="tx2"/>
          </a:solidFill>
          <a:latin typeface="Tahoma" pitchFamily="34" charset="0"/>
          <a:cs typeface="Times New Roman" charset="0"/>
        </a:defRPr>
      </a:lvl8pPr>
      <a:lvl9pPr marL="1828800" algn="l" rtl="0" fontAlgn="base">
        <a:spcBef>
          <a:spcPct val="0"/>
        </a:spcBef>
        <a:spcAft>
          <a:spcPct val="0"/>
        </a:spcAft>
        <a:defRPr sz="4400">
          <a:solidFill>
            <a:schemeClr val="tx2"/>
          </a:solidFill>
          <a:latin typeface="Tahoma" pitchFamily="34" charset="0"/>
          <a:cs typeface="Times New Roman"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vmlDrawing" Target="../drawings/vmlDrawing2.vml"/><Relationship Id="rId5" Type="http://schemas.openxmlformats.org/officeDocument/2006/relationships/image" Target="../media/image9.png"/><Relationship Id="rId4" Type="http://schemas.openxmlformats.org/officeDocument/2006/relationships/oleObject" Target="../embeddings/oleObject2.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image" Target="../media/image10.png"/><Relationship Id="rId4" Type="http://schemas.openxmlformats.org/officeDocument/2006/relationships/oleObject" Target="../embeddings/oleObject3.bin"/></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vmlDrawing" Target="../drawings/vmlDrawing4.vml"/><Relationship Id="rId5" Type="http://schemas.openxmlformats.org/officeDocument/2006/relationships/image" Target="../media/image11.png"/><Relationship Id="rId4" Type="http://schemas.openxmlformats.org/officeDocument/2006/relationships/oleObject" Target="../embeddings/oleObject4.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40"/>
          <p:cNvSpPr>
            <a:spLocks noGrp="1" noChangeArrowheads="1"/>
          </p:cNvSpPr>
          <p:nvPr>
            <p:ph type="sldNum" sz="quarter" idx="12"/>
          </p:nvPr>
        </p:nvSpPr>
        <p:spPr/>
        <p:txBody>
          <a:bodyPr/>
          <a:lstStyle/>
          <a:p>
            <a:pPr>
              <a:defRPr/>
            </a:pPr>
            <a:fld id="{B5E4C411-A985-433B-97C6-B85D50566DB2}" type="slidenum">
              <a:rPr lang="en-US"/>
              <a:pPr>
                <a:defRPr/>
              </a:pPr>
              <a:t>1</a:t>
            </a:fld>
            <a:endParaRPr lang="en-US"/>
          </a:p>
        </p:txBody>
      </p:sp>
      <p:sp>
        <p:nvSpPr>
          <p:cNvPr id="3075" name="Rectangle 2"/>
          <p:cNvSpPr>
            <a:spLocks noGrp="1" noChangeArrowheads="1"/>
          </p:cNvSpPr>
          <p:nvPr>
            <p:ph type="ctrTitle"/>
          </p:nvPr>
        </p:nvSpPr>
        <p:spPr>
          <a:xfrm>
            <a:off x="914400" y="381000"/>
            <a:ext cx="7772400" cy="1143000"/>
          </a:xfrm>
        </p:spPr>
        <p:txBody>
          <a:bodyPr/>
          <a:lstStyle/>
          <a:p>
            <a:pPr eaLnBrk="1" hangingPunct="1"/>
            <a:r>
              <a:rPr lang="en-US" smtClean="0"/>
              <a:t>Introduction to Computers</a:t>
            </a:r>
          </a:p>
        </p:txBody>
      </p:sp>
      <p:sp>
        <p:nvSpPr>
          <p:cNvPr id="3076" name="Rectangle 3"/>
          <p:cNvSpPr>
            <a:spLocks noGrp="1" noChangeArrowheads="1"/>
          </p:cNvSpPr>
          <p:nvPr>
            <p:ph type="subTitle" idx="1"/>
          </p:nvPr>
        </p:nvSpPr>
        <p:spPr>
          <a:xfrm>
            <a:off x="685800" y="2514600"/>
            <a:ext cx="7010400" cy="1828800"/>
          </a:xfrm>
        </p:spPr>
        <p:txBody>
          <a:bodyPr/>
          <a:lstStyle/>
          <a:p>
            <a:pPr eaLnBrk="1" hangingPunct="1"/>
            <a:r>
              <a:rPr lang="en-US" smtClean="0"/>
              <a:t>Prof. Sokol</a:t>
            </a:r>
          </a:p>
          <a:p>
            <a:pPr eaLnBrk="1" hangingPunct="1"/>
            <a:endParaRPr lang="en-US" smtClean="0"/>
          </a:p>
          <a:p>
            <a:pPr eaLnBrk="1" hangingPunct="1"/>
            <a:r>
              <a:rPr lang="en-US" smtClean="0"/>
              <a:t>Computer and Information Science</a:t>
            </a:r>
          </a:p>
          <a:p>
            <a:pPr eaLnBrk="1" hangingPunct="1"/>
            <a:r>
              <a:rPr lang="en-US" smtClean="0"/>
              <a:t>Brooklyn College</a:t>
            </a:r>
          </a:p>
          <a:p>
            <a:pPr eaLnBrk="1" hangingPunct="1"/>
            <a:endParaRPr lang="en-US" smtClean="0"/>
          </a:p>
        </p:txBody>
      </p:sp>
    </p:spTree>
  </p:cSld>
  <p:clrMapOvr>
    <a:masterClrMapping/>
  </p:clrMapOvr>
  <p:transition>
    <p:zoom dir="in"/>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40"/>
          <p:cNvSpPr>
            <a:spLocks noGrp="1" noChangeArrowheads="1"/>
          </p:cNvSpPr>
          <p:nvPr>
            <p:ph type="sldNum" sz="quarter" idx="12"/>
          </p:nvPr>
        </p:nvSpPr>
        <p:spPr/>
        <p:txBody>
          <a:bodyPr/>
          <a:lstStyle/>
          <a:p>
            <a:pPr>
              <a:defRPr/>
            </a:pPr>
            <a:fld id="{A552FBDC-EB67-4EE9-9A25-7AC14C317FAA}" type="slidenum">
              <a:rPr lang="en-US"/>
              <a:pPr>
                <a:defRPr/>
              </a:pPr>
              <a:t>10</a:t>
            </a:fld>
            <a:endParaRPr lang="en-US"/>
          </a:p>
        </p:txBody>
      </p:sp>
      <p:sp>
        <p:nvSpPr>
          <p:cNvPr id="12291" name="Rectangle 1026"/>
          <p:cNvSpPr>
            <a:spLocks noGrp="1" noChangeArrowheads="1"/>
          </p:cNvSpPr>
          <p:nvPr>
            <p:ph type="ctrTitle"/>
          </p:nvPr>
        </p:nvSpPr>
        <p:spPr/>
        <p:txBody>
          <a:bodyPr/>
          <a:lstStyle/>
          <a:p>
            <a:pPr eaLnBrk="1" hangingPunct="1"/>
            <a:r>
              <a:rPr lang="en-US" smtClean="0"/>
              <a:t>Memory</a:t>
            </a:r>
          </a:p>
        </p:txBody>
      </p:sp>
      <p:sp>
        <p:nvSpPr>
          <p:cNvPr id="12292" name="Rectangle 1027"/>
          <p:cNvSpPr>
            <a:spLocks noGrp="1" noChangeArrowheads="1"/>
          </p:cNvSpPr>
          <p:nvPr>
            <p:ph type="subTitle" idx="1"/>
          </p:nvPr>
        </p:nvSpPr>
        <p:spPr>
          <a:xfrm>
            <a:off x="533400" y="1828800"/>
            <a:ext cx="7848600" cy="4267200"/>
          </a:xfrm>
        </p:spPr>
        <p:txBody>
          <a:bodyPr/>
          <a:lstStyle/>
          <a:p>
            <a:pPr algn="l" eaLnBrk="1" hangingPunct="1"/>
            <a:r>
              <a:rPr lang="en-US" smtClean="0"/>
              <a:t>Memory, also called Random Access Memory or </a:t>
            </a:r>
            <a:r>
              <a:rPr lang="en-US" b="1" smtClean="0"/>
              <a:t>RAM</a:t>
            </a:r>
            <a:r>
              <a:rPr lang="en-US" smtClean="0"/>
              <a:t> stores:</a:t>
            </a:r>
          </a:p>
          <a:p>
            <a:pPr algn="l" eaLnBrk="1" hangingPunct="1">
              <a:buFont typeface="Wingdings" pitchFamily="2" charset="2"/>
              <a:buChar char="n"/>
            </a:pPr>
            <a:r>
              <a:rPr lang="en-US" smtClean="0"/>
              <a:t> instructions waiting to be executed</a:t>
            </a:r>
          </a:p>
          <a:p>
            <a:pPr algn="l" eaLnBrk="1" hangingPunct="1">
              <a:buFont typeface="Wingdings" pitchFamily="2" charset="2"/>
              <a:buChar char="n"/>
            </a:pPr>
            <a:r>
              <a:rPr lang="en-US" smtClean="0"/>
              <a:t> data needed by those instructions</a:t>
            </a:r>
          </a:p>
          <a:p>
            <a:pPr algn="l" eaLnBrk="1" hangingPunct="1">
              <a:buFont typeface="Wingdings" pitchFamily="2" charset="2"/>
              <a:buChar char="n"/>
            </a:pPr>
            <a:r>
              <a:rPr lang="en-US" smtClean="0"/>
              <a:t> results of processed data</a:t>
            </a:r>
            <a:br>
              <a:rPr lang="en-US" smtClean="0"/>
            </a:br>
            <a:r>
              <a:rPr lang="en-US" smtClean="0"/>
              <a:t> </a:t>
            </a:r>
          </a:p>
          <a:p>
            <a:pPr algn="l" eaLnBrk="1" hangingPunct="1"/>
            <a:r>
              <a:rPr lang="en-US" smtClean="0"/>
              <a:t>Any information stored in RAM is lost when the computer is turned off. </a:t>
            </a:r>
          </a:p>
          <a:p>
            <a:pPr algn="l" eaLnBrk="1" hangingPunct="1"/>
            <a:endParaRPr lang="en-US" smtClean="0"/>
          </a:p>
          <a:p>
            <a:pPr algn="l" eaLnBrk="1" hangingPunct="1"/>
            <a:endParaRPr lang="en-US" sz="2400" smtClean="0"/>
          </a:p>
        </p:txBody>
      </p:sp>
    </p:spTree>
  </p:cSld>
  <p:clrMapOvr>
    <a:masterClrMapping/>
  </p:clrMapOvr>
  <p:transition>
    <p:zoom dir="in"/>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AC0D7C74-18AE-4917-A675-D0A831CD6F12}" type="slidenum">
              <a:rPr lang="en-US"/>
              <a:pPr>
                <a:defRPr/>
              </a:pPr>
              <a:t>11</a:t>
            </a:fld>
            <a:endParaRPr lang="en-US"/>
          </a:p>
        </p:txBody>
      </p:sp>
      <p:sp>
        <p:nvSpPr>
          <p:cNvPr id="13315" name="Rectangle 2050"/>
          <p:cNvSpPr>
            <a:spLocks noGrp="1" noChangeArrowheads="1"/>
          </p:cNvSpPr>
          <p:nvPr>
            <p:ph type="title"/>
          </p:nvPr>
        </p:nvSpPr>
        <p:spPr/>
        <p:txBody>
          <a:bodyPr/>
          <a:lstStyle/>
          <a:p>
            <a:pPr eaLnBrk="1" hangingPunct="1"/>
            <a:r>
              <a:rPr lang="en-US" smtClean="0"/>
              <a:t>Memory </a:t>
            </a:r>
          </a:p>
        </p:txBody>
      </p:sp>
      <p:sp>
        <p:nvSpPr>
          <p:cNvPr id="13316" name="Rectangle 2051"/>
          <p:cNvSpPr>
            <a:spLocks noGrp="1" noChangeArrowheads="1"/>
          </p:cNvSpPr>
          <p:nvPr>
            <p:ph type="body" idx="1"/>
          </p:nvPr>
        </p:nvSpPr>
        <p:spPr/>
        <p:txBody>
          <a:bodyPr/>
          <a:lstStyle/>
          <a:p>
            <a:pPr eaLnBrk="1" hangingPunct="1"/>
            <a:r>
              <a:rPr lang="en-US" smtClean="0"/>
              <a:t>Data in memory is stored as binary digits (BITS)  e.g. 011100101010</a:t>
            </a:r>
          </a:p>
          <a:p>
            <a:pPr eaLnBrk="1" hangingPunct="1"/>
            <a:endParaRPr lang="en-US" smtClean="0"/>
          </a:p>
          <a:p>
            <a:pPr eaLnBrk="1" hangingPunct="1"/>
            <a:r>
              <a:rPr lang="en-US" smtClean="0"/>
              <a:t>1 BYTE = 8 bits</a:t>
            </a:r>
          </a:p>
          <a:p>
            <a:pPr eaLnBrk="1" hangingPunct="1"/>
            <a:endParaRPr lang="en-US" smtClean="0"/>
          </a:p>
          <a:p>
            <a:pPr eaLnBrk="1" hangingPunct="1"/>
            <a:r>
              <a:rPr lang="en-US" smtClean="0"/>
              <a:t>1 byte usually stores 1 text character.</a:t>
            </a:r>
          </a:p>
        </p:txBody>
      </p:sp>
    </p:spTree>
  </p:cSld>
  <p:clrMapOvr>
    <a:masterClrMapping/>
  </p:clrMapOvr>
  <p:transition>
    <p:zoom dir="in"/>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40"/>
          <p:cNvSpPr>
            <a:spLocks noGrp="1" noChangeArrowheads="1"/>
          </p:cNvSpPr>
          <p:nvPr>
            <p:ph type="sldNum" sz="quarter" idx="12"/>
          </p:nvPr>
        </p:nvSpPr>
        <p:spPr/>
        <p:txBody>
          <a:bodyPr/>
          <a:lstStyle/>
          <a:p>
            <a:pPr>
              <a:defRPr/>
            </a:pPr>
            <a:fld id="{EDD3A78C-5230-477A-9F69-7D7E5617F6C6}" type="slidenum">
              <a:rPr lang="en-US"/>
              <a:pPr>
                <a:defRPr/>
              </a:pPr>
              <a:t>12</a:t>
            </a:fld>
            <a:endParaRPr lang="en-US"/>
          </a:p>
        </p:txBody>
      </p:sp>
      <p:sp>
        <p:nvSpPr>
          <p:cNvPr id="14339" name="Rectangle 2"/>
          <p:cNvSpPr>
            <a:spLocks noGrp="1" noChangeArrowheads="1"/>
          </p:cNvSpPr>
          <p:nvPr>
            <p:ph type="ctrTitle"/>
          </p:nvPr>
        </p:nvSpPr>
        <p:spPr/>
        <p:txBody>
          <a:bodyPr/>
          <a:lstStyle/>
          <a:p>
            <a:pPr eaLnBrk="1" hangingPunct="1"/>
            <a:r>
              <a:rPr lang="en-US" smtClean="0"/>
              <a:t>Amount Of RAM In Computers</a:t>
            </a:r>
          </a:p>
        </p:txBody>
      </p:sp>
      <p:sp>
        <p:nvSpPr>
          <p:cNvPr id="14340" name="Rectangle 3"/>
          <p:cNvSpPr>
            <a:spLocks noGrp="1" noChangeArrowheads="1"/>
          </p:cNvSpPr>
          <p:nvPr>
            <p:ph type="subTitle" idx="1"/>
          </p:nvPr>
        </p:nvSpPr>
        <p:spPr>
          <a:xfrm>
            <a:off x="685800" y="1828800"/>
            <a:ext cx="7848600" cy="4572000"/>
          </a:xfrm>
        </p:spPr>
        <p:txBody>
          <a:bodyPr/>
          <a:lstStyle/>
          <a:p>
            <a:pPr algn="l" eaLnBrk="1" hangingPunct="1"/>
            <a:r>
              <a:rPr lang="en-US" sz="2800" smtClean="0"/>
              <a:t>We measure the size of memory by telling how many bytes it can hold.</a:t>
            </a:r>
          </a:p>
          <a:p>
            <a:pPr algn="l" eaLnBrk="1" hangingPunct="1"/>
            <a:endParaRPr lang="en-US" sz="2400" smtClean="0"/>
          </a:p>
          <a:p>
            <a:pPr algn="l" eaLnBrk="1" hangingPunct="1">
              <a:buFont typeface="Wingdings" pitchFamily="2" charset="2"/>
              <a:buChar char="n"/>
            </a:pPr>
            <a:r>
              <a:rPr lang="en-US" sz="2400" smtClean="0"/>
              <a:t> </a:t>
            </a:r>
            <a:r>
              <a:rPr lang="en-US" sz="3000" smtClean="0"/>
              <a:t>1 kilobyte = 2</a:t>
            </a:r>
            <a:r>
              <a:rPr lang="en-US" sz="3000" baseline="30000" smtClean="0"/>
              <a:t>10</a:t>
            </a:r>
            <a:r>
              <a:rPr lang="en-US" sz="3000" smtClean="0"/>
              <a:t> bytes = 1024 bytes</a:t>
            </a:r>
          </a:p>
          <a:p>
            <a:pPr algn="l" eaLnBrk="1" hangingPunct="1">
              <a:buFont typeface="Wingdings" pitchFamily="2" charset="2"/>
              <a:buChar char="n"/>
            </a:pPr>
            <a:r>
              <a:rPr lang="en-US" sz="3000" smtClean="0"/>
              <a:t>1 megabyte = 2</a:t>
            </a:r>
            <a:r>
              <a:rPr lang="en-US" sz="3000" baseline="30000" smtClean="0"/>
              <a:t>20</a:t>
            </a:r>
            <a:r>
              <a:rPr lang="en-US" sz="3000" smtClean="0"/>
              <a:t> bytes = ~1 million bytes</a:t>
            </a:r>
          </a:p>
          <a:p>
            <a:pPr algn="l" eaLnBrk="1" hangingPunct="1">
              <a:buFont typeface="Wingdings" pitchFamily="2" charset="2"/>
              <a:buChar char="n"/>
            </a:pPr>
            <a:r>
              <a:rPr lang="en-US" sz="3000" smtClean="0"/>
              <a:t>1 gigabyte = 2</a:t>
            </a:r>
            <a:r>
              <a:rPr lang="en-US" sz="3000" baseline="30000" smtClean="0"/>
              <a:t>30</a:t>
            </a:r>
            <a:r>
              <a:rPr lang="en-US" sz="3000" smtClean="0"/>
              <a:t> bytes = ~1 billion bytes</a:t>
            </a:r>
          </a:p>
          <a:p>
            <a:pPr algn="l" eaLnBrk="1" hangingPunct="1">
              <a:buFont typeface="Wingdings" pitchFamily="2" charset="2"/>
              <a:buChar char="n"/>
            </a:pPr>
            <a:r>
              <a:rPr lang="en-US" sz="3000" smtClean="0"/>
              <a:t>1 terabyte = 2</a:t>
            </a:r>
            <a:r>
              <a:rPr lang="en-US" sz="3000" baseline="30000" smtClean="0"/>
              <a:t>40</a:t>
            </a:r>
            <a:r>
              <a:rPr lang="en-US" sz="3000" smtClean="0"/>
              <a:t> bytes = ~1 trillion bytes</a:t>
            </a:r>
          </a:p>
          <a:p>
            <a:pPr algn="l" eaLnBrk="1" hangingPunct="1"/>
            <a:endParaRPr lang="en-US" sz="2400" smtClean="0"/>
          </a:p>
          <a:p>
            <a:pPr algn="l" eaLnBrk="1" hangingPunct="1"/>
            <a:r>
              <a:rPr lang="en-US" sz="2400" smtClean="0"/>
              <a:t>Typical RAM size: 2 to 4 GB. </a:t>
            </a:r>
          </a:p>
          <a:p>
            <a:pPr algn="l" eaLnBrk="1" hangingPunct="1"/>
            <a:r>
              <a:rPr lang="en-US" sz="2400" smtClean="0"/>
              <a:t>Note: a 32 bit OS can only handle up to 4GB of RAM since 2</a:t>
            </a:r>
            <a:r>
              <a:rPr lang="en-US" sz="2400" baseline="30000" smtClean="0"/>
              <a:t>32</a:t>
            </a:r>
            <a:r>
              <a:rPr lang="en-US" sz="2400" smtClean="0"/>
              <a:t>=4GB.</a:t>
            </a:r>
          </a:p>
        </p:txBody>
      </p:sp>
    </p:spTree>
  </p:cSld>
  <p:clrMapOvr>
    <a:masterClrMapping/>
  </p:clrMapOvr>
  <p:transition>
    <p:zoom dir="in"/>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040"/>
          <p:cNvSpPr>
            <a:spLocks noGrp="1" noChangeArrowheads="1"/>
          </p:cNvSpPr>
          <p:nvPr>
            <p:ph type="sldNum" sz="quarter" idx="12"/>
          </p:nvPr>
        </p:nvSpPr>
        <p:spPr/>
        <p:txBody>
          <a:bodyPr/>
          <a:lstStyle/>
          <a:p>
            <a:pPr>
              <a:defRPr/>
            </a:pPr>
            <a:fld id="{C4709799-3EBB-4F43-AC2A-DBD342988991}" type="slidenum">
              <a:rPr lang="en-US"/>
              <a:pPr>
                <a:defRPr/>
              </a:pPr>
              <a:t>13</a:t>
            </a:fld>
            <a:endParaRPr lang="en-US"/>
          </a:p>
        </p:txBody>
      </p:sp>
      <p:sp>
        <p:nvSpPr>
          <p:cNvPr id="15363" name="Rectangle 2"/>
          <p:cNvSpPr>
            <a:spLocks noGrp="1" noChangeArrowheads="1"/>
          </p:cNvSpPr>
          <p:nvPr>
            <p:ph type="ctrTitle"/>
          </p:nvPr>
        </p:nvSpPr>
        <p:spPr/>
        <p:txBody>
          <a:bodyPr/>
          <a:lstStyle/>
          <a:p>
            <a:pPr eaLnBrk="1" hangingPunct="1"/>
            <a:r>
              <a:rPr lang="en-US" smtClean="0"/>
              <a:t>Output Devices</a:t>
            </a:r>
          </a:p>
        </p:txBody>
      </p:sp>
      <p:sp>
        <p:nvSpPr>
          <p:cNvPr id="15364" name="Rectangle 3"/>
          <p:cNvSpPr>
            <a:spLocks noGrp="1" noChangeArrowheads="1"/>
          </p:cNvSpPr>
          <p:nvPr>
            <p:ph type="subTitle" idx="1"/>
          </p:nvPr>
        </p:nvSpPr>
        <p:spPr>
          <a:xfrm>
            <a:off x="685800" y="1676400"/>
            <a:ext cx="7010400" cy="4495800"/>
          </a:xfrm>
        </p:spPr>
        <p:txBody>
          <a:bodyPr/>
          <a:lstStyle/>
          <a:p>
            <a:pPr algn="just" eaLnBrk="1" hangingPunct="1"/>
            <a:r>
              <a:rPr lang="en-US" sz="2800" smtClean="0"/>
              <a:t>Output devices make the information resulting from the processing available for use.</a:t>
            </a:r>
            <a:r>
              <a:rPr lang="en-US" sz="2400" smtClean="0"/>
              <a:t> </a:t>
            </a:r>
          </a:p>
          <a:p>
            <a:pPr algn="just" eaLnBrk="1" hangingPunct="1">
              <a:buFont typeface="Wingdings" pitchFamily="2" charset="2"/>
              <a:buChar char="n"/>
            </a:pPr>
            <a:r>
              <a:rPr lang="en-US" sz="2400" b="1" smtClean="0"/>
              <a:t> </a:t>
            </a:r>
            <a:r>
              <a:rPr lang="en-US" sz="2800" b="1" smtClean="0">
                <a:solidFill>
                  <a:schemeClr val="folHlink"/>
                </a:solidFill>
              </a:rPr>
              <a:t>printer</a:t>
            </a:r>
            <a:r>
              <a:rPr lang="en-US" sz="2800" smtClean="0"/>
              <a:t> - produces a hard copy of your output</a:t>
            </a:r>
          </a:p>
          <a:p>
            <a:pPr algn="just" eaLnBrk="1" hangingPunct="1">
              <a:buFont typeface="Wingdings" pitchFamily="2" charset="2"/>
              <a:buChar char="n"/>
            </a:pPr>
            <a:r>
              <a:rPr lang="en-US" sz="2800" smtClean="0"/>
              <a:t> </a:t>
            </a:r>
            <a:r>
              <a:rPr lang="en-US" sz="2800" b="1" smtClean="0">
                <a:solidFill>
                  <a:schemeClr val="folHlink"/>
                </a:solidFill>
              </a:rPr>
              <a:t>screen</a:t>
            </a:r>
            <a:r>
              <a:rPr lang="en-US" sz="2800" smtClean="0"/>
              <a:t> -  produces a soft copy of your output</a:t>
            </a:r>
          </a:p>
          <a:p>
            <a:pPr algn="just" eaLnBrk="1" hangingPunct="1">
              <a:buFont typeface="Wingdings" pitchFamily="2" charset="2"/>
              <a:buChar char="n"/>
            </a:pPr>
            <a:r>
              <a:rPr lang="en-US" sz="2800" smtClean="0"/>
              <a:t> </a:t>
            </a:r>
            <a:r>
              <a:rPr lang="en-US" sz="2800" b="1" smtClean="0">
                <a:solidFill>
                  <a:schemeClr val="folHlink"/>
                </a:solidFill>
              </a:rPr>
              <a:t>speakers</a:t>
            </a:r>
            <a:r>
              <a:rPr lang="en-US" sz="2800" smtClean="0"/>
              <a:t>, etc.</a:t>
            </a:r>
          </a:p>
          <a:p>
            <a:pPr algn="just" eaLnBrk="1" hangingPunct="1"/>
            <a:endParaRPr lang="en-US" sz="2800" smtClean="0"/>
          </a:p>
          <a:p>
            <a:pPr eaLnBrk="1" hangingPunct="1"/>
            <a:endParaRPr lang="en-US" sz="2400" smtClean="0"/>
          </a:p>
        </p:txBody>
      </p:sp>
      <p:pic>
        <p:nvPicPr>
          <p:cNvPr id="15365" name="Picture 4" descr="D:\mydocs\schoolwork\cis52\fig0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0"/>
            <a:ext cx="23622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5" descr="D:\mydocs\schoolwork\cis52\fig1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4724400"/>
            <a:ext cx="1952625" cy="190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dir="in"/>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40"/>
          <p:cNvSpPr>
            <a:spLocks noGrp="1" noChangeArrowheads="1"/>
          </p:cNvSpPr>
          <p:nvPr>
            <p:ph type="sldNum" sz="quarter" idx="12"/>
          </p:nvPr>
        </p:nvSpPr>
        <p:spPr/>
        <p:txBody>
          <a:bodyPr/>
          <a:lstStyle/>
          <a:p>
            <a:pPr>
              <a:defRPr/>
            </a:pPr>
            <a:fld id="{23B52BE0-33A5-462F-BB35-01E8D8BE24C1}" type="slidenum">
              <a:rPr lang="en-US"/>
              <a:pPr>
                <a:defRPr/>
              </a:pPr>
              <a:t>14</a:t>
            </a:fld>
            <a:endParaRPr lang="en-US"/>
          </a:p>
        </p:txBody>
      </p:sp>
      <p:sp>
        <p:nvSpPr>
          <p:cNvPr id="16387" name="Rectangle 2"/>
          <p:cNvSpPr>
            <a:spLocks noGrp="1" noChangeArrowheads="1"/>
          </p:cNvSpPr>
          <p:nvPr>
            <p:ph type="ctrTitle"/>
          </p:nvPr>
        </p:nvSpPr>
        <p:spPr/>
        <p:txBody>
          <a:bodyPr/>
          <a:lstStyle/>
          <a:p>
            <a:pPr eaLnBrk="1" hangingPunct="1"/>
            <a:r>
              <a:rPr lang="en-US" smtClean="0"/>
              <a:t>Storage Devices</a:t>
            </a:r>
          </a:p>
        </p:txBody>
      </p:sp>
      <p:sp>
        <p:nvSpPr>
          <p:cNvPr id="16388" name="Rectangle 3"/>
          <p:cNvSpPr>
            <a:spLocks noGrp="1" noChangeArrowheads="1"/>
          </p:cNvSpPr>
          <p:nvPr>
            <p:ph type="subTitle" idx="1"/>
          </p:nvPr>
        </p:nvSpPr>
        <p:spPr>
          <a:xfrm>
            <a:off x="457200" y="1905000"/>
            <a:ext cx="7162800" cy="3886200"/>
          </a:xfrm>
        </p:spPr>
        <p:txBody>
          <a:bodyPr/>
          <a:lstStyle/>
          <a:p>
            <a:pPr algn="just" eaLnBrk="1" hangingPunct="1"/>
            <a:r>
              <a:rPr lang="en-US" smtClean="0"/>
              <a:t>Auxiliary storage devices are used for </a:t>
            </a:r>
            <a:r>
              <a:rPr lang="en-US" b="1" i="1" smtClean="0">
                <a:solidFill>
                  <a:schemeClr val="folHlink"/>
                </a:solidFill>
              </a:rPr>
              <a:t>permanent   </a:t>
            </a:r>
            <a:r>
              <a:rPr lang="en-US" smtClean="0"/>
              <a:t>storage of data. </a:t>
            </a:r>
          </a:p>
          <a:p>
            <a:pPr algn="just" eaLnBrk="1" hangingPunct="1">
              <a:buFont typeface="Wingdings" pitchFamily="2" charset="2"/>
              <a:buChar char="n"/>
            </a:pPr>
            <a:r>
              <a:rPr lang="en-US" smtClean="0"/>
              <a:t> magnetic disks</a:t>
            </a:r>
            <a:r>
              <a:rPr lang="en-US" sz="2800" smtClean="0"/>
              <a:t> (hard disks, floppy disks)</a:t>
            </a:r>
          </a:p>
          <a:p>
            <a:pPr algn="just" eaLnBrk="1" hangingPunct="1">
              <a:buFont typeface="Wingdings" pitchFamily="2" charset="2"/>
              <a:buChar char="n"/>
            </a:pPr>
            <a:r>
              <a:rPr lang="en-US" smtClean="0"/>
              <a:t> optical disks (CD and DVD drives)</a:t>
            </a:r>
          </a:p>
          <a:p>
            <a:pPr algn="just" eaLnBrk="1" hangingPunct="1">
              <a:buFont typeface="Wingdings" pitchFamily="2" charset="2"/>
              <a:buChar char="n"/>
            </a:pPr>
            <a:r>
              <a:rPr lang="en-US" smtClean="0"/>
              <a:t> USB drives and flash memory cards</a:t>
            </a:r>
          </a:p>
        </p:txBody>
      </p:sp>
    </p:spTree>
  </p:cSld>
  <p:clrMapOvr>
    <a:masterClrMapping/>
  </p:clrMapOvr>
  <p:transition>
    <p:zoom dir="in"/>
  </p:transition>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1966B196-35E3-4F4F-8645-4342B9BC22F2}" type="slidenum">
              <a:rPr lang="en-US"/>
              <a:pPr>
                <a:defRPr/>
              </a:pPr>
              <a:t>15</a:t>
            </a:fld>
            <a:endParaRPr lang="en-US"/>
          </a:p>
        </p:txBody>
      </p:sp>
      <p:sp>
        <p:nvSpPr>
          <p:cNvPr id="17411" name="Rectangle 2"/>
          <p:cNvSpPr>
            <a:spLocks noGrp="1" noChangeArrowheads="1"/>
          </p:cNvSpPr>
          <p:nvPr>
            <p:ph type="title"/>
          </p:nvPr>
        </p:nvSpPr>
        <p:spPr/>
        <p:txBody>
          <a:bodyPr/>
          <a:lstStyle/>
          <a:p>
            <a:pPr eaLnBrk="1" hangingPunct="1"/>
            <a:r>
              <a:rPr lang="en-US" smtClean="0"/>
              <a:t>Hard Disks</a:t>
            </a:r>
            <a:r>
              <a:rPr lang="en-US" sz="2000" smtClean="0"/>
              <a:t> (magnetic storage)</a:t>
            </a:r>
          </a:p>
        </p:txBody>
      </p:sp>
      <p:sp>
        <p:nvSpPr>
          <p:cNvPr id="37891" name="Rectangle 3"/>
          <p:cNvSpPr>
            <a:spLocks noGrp="1" noChangeArrowheads="1"/>
          </p:cNvSpPr>
          <p:nvPr>
            <p:ph type="body" idx="1"/>
          </p:nvPr>
        </p:nvSpPr>
        <p:spPr>
          <a:xfrm>
            <a:off x="457200" y="2209800"/>
            <a:ext cx="7772400" cy="4114800"/>
          </a:xfrm>
        </p:spPr>
        <p:txBody>
          <a:bodyPr/>
          <a:lstStyle/>
          <a:p>
            <a:pPr algn="just" eaLnBrk="1" hangingPunct="1"/>
            <a:r>
              <a:rPr lang="en-US" smtClean="0"/>
              <a:t>Permanent storage that is inside of the computer, and </a:t>
            </a:r>
            <a:r>
              <a:rPr lang="en-US" i="1" smtClean="0">
                <a:solidFill>
                  <a:srgbClr val="FF0000"/>
                </a:solidFill>
              </a:rPr>
              <a:t>NOT</a:t>
            </a:r>
            <a:r>
              <a:rPr lang="en-US" i="1" smtClean="0"/>
              <a:t> </a:t>
            </a:r>
            <a:r>
              <a:rPr lang="en-US" i="1" smtClean="0">
                <a:solidFill>
                  <a:srgbClr val="FF0000"/>
                </a:solidFill>
              </a:rPr>
              <a:t>portable</a:t>
            </a:r>
            <a:r>
              <a:rPr lang="en-US" smtClean="0"/>
              <a:t>.</a:t>
            </a:r>
          </a:p>
          <a:p>
            <a:pPr algn="just" eaLnBrk="1" hangingPunct="1"/>
            <a:r>
              <a:rPr lang="en-US" smtClean="0"/>
              <a:t>Consists of several platters which spin very fast</a:t>
            </a:r>
          </a:p>
          <a:p>
            <a:pPr algn="just" eaLnBrk="1" hangingPunct="1"/>
            <a:r>
              <a:rPr lang="en-US" smtClean="0"/>
              <a:t>Typical hard disks range from 80 GB to 2 Terabytes</a:t>
            </a:r>
          </a:p>
          <a:p>
            <a:pPr algn="just" eaLnBrk="1" hangingPunct="1"/>
            <a:endParaRPr lang="en-US" smtClean="0"/>
          </a:p>
          <a:p>
            <a:pPr eaLnBrk="1" hangingPunct="1"/>
            <a:endParaRPr lang="en-US" sz="2800" smtClean="0"/>
          </a:p>
        </p:txBody>
      </p:sp>
      <p:pic>
        <p:nvPicPr>
          <p:cNvPr id="17413" name="Picture 4" descr="D:\mydocs\schoolwork\cis52\fig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6663" y="0"/>
            <a:ext cx="2827337"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 calcmode="lin" valueType="num">
                                      <p:cBhvr additive="base">
                                        <p:cTn id="7" dur="500" fill="hold"/>
                                        <p:tgtEl>
                                          <p:spTgt spid="378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78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7891">
                                            <p:txEl>
                                              <p:pRg st="1" end="1"/>
                                            </p:txEl>
                                          </p:spTgt>
                                        </p:tgtEl>
                                        <p:attrNameLst>
                                          <p:attrName>style.visibility</p:attrName>
                                        </p:attrNameLst>
                                      </p:cBhvr>
                                      <p:to>
                                        <p:strVal val="visible"/>
                                      </p:to>
                                    </p:set>
                                    <p:anim calcmode="lin" valueType="num">
                                      <p:cBhvr additive="base">
                                        <p:cTn id="13" dur="500" fill="hold"/>
                                        <p:tgtEl>
                                          <p:spTgt spid="3789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78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7891">
                                            <p:txEl>
                                              <p:pRg st="2" end="2"/>
                                            </p:txEl>
                                          </p:spTgt>
                                        </p:tgtEl>
                                        <p:attrNameLst>
                                          <p:attrName>style.visibility</p:attrName>
                                        </p:attrNameLst>
                                      </p:cBhvr>
                                      <p:to>
                                        <p:strVal val="visible"/>
                                      </p:to>
                                    </p:set>
                                    <p:anim calcmode="lin" valueType="num">
                                      <p:cBhvr additive="base">
                                        <p:cTn id="19" dur="500" fill="hold"/>
                                        <p:tgtEl>
                                          <p:spTgt spid="3789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789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104725B7-E304-4FE7-B545-245F7D99158F}" type="slidenum">
              <a:rPr lang="en-US"/>
              <a:pPr>
                <a:defRPr/>
              </a:pPr>
              <a:t>16</a:t>
            </a:fld>
            <a:endParaRPr lang="en-US"/>
          </a:p>
        </p:txBody>
      </p:sp>
      <p:sp>
        <p:nvSpPr>
          <p:cNvPr id="18435" name="Rectangle 2"/>
          <p:cNvSpPr>
            <a:spLocks noGrp="1" noChangeArrowheads="1"/>
          </p:cNvSpPr>
          <p:nvPr>
            <p:ph type="title"/>
          </p:nvPr>
        </p:nvSpPr>
        <p:spPr/>
        <p:txBody>
          <a:bodyPr/>
          <a:lstStyle/>
          <a:p>
            <a:pPr eaLnBrk="1" hangingPunct="1"/>
            <a:r>
              <a:rPr lang="en-US" smtClean="0"/>
              <a:t>Optical Discs</a:t>
            </a:r>
          </a:p>
        </p:txBody>
      </p:sp>
      <p:sp>
        <p:nvSpPr>
          <p:cNvPr id="18436" name="Rectangle 3"/>
          <p:cNvSpPr>
            <a:spLocks noGrp="1" noChangeArrowheads="1"/>
          </p:cNvSpPr>
          <p:nvPr>
            <p:ph type="body" idx="1"/>
          </p:nvPr>
        </p:nvSpPr>
        <p:spPr>
          <a:xfrm>
            <a:off x="838200" y="2057400"/>
            <a:ext cx="7772400" cy="4114800"/>
          </a:xfrm>
        </p:spPr>
        <p:txBody>
          <a:bodyPr/>
          <a:lstStyle/>
          <a:p>
            <a:pPr algn="just" eaLnBrk="1" hangingPunct="1">
              <a:buFont typeface="Wingdings" pitchFamily="2" charset="2"/>
              <a:buNone/>
            </a:pPr>
            <a:r>
              <a:rPr lang="en-US" smtClean="0"/>
              <a:t>Use laser to read and write:</a:t>
            </a:r>
          </a:p>
          <a:p>
            <a:pPr algn="just" eaLnBrk="1" hangingPunct="1"/>
            <a:r>
              <a:rPr lang="en-US" smtClean="0"/>
              <a:t>CD-ROM (read only memory), </a:t>
            </a:r>
          </a:p>
          <a:p>
            <a:pPr algn="just" eaLnBrk="1" hangingPunct="1"/>
            <a:r>
              <a:rPr lang="en-US" smtClean="0"/>
              <a:t>CD-RW – (rewritable)</a:t>
            </a:r>
          </a:p>
          <a:p>
            <a:pPr algn="just" eaLnBrk="1" hangingPunct="1"/>
            <a:r>
              <a:rPr lang="en-US" smtClean="0"/>
              <a:t>DVD-ROM</a:t>
            </a:r>
          </a:p>
          <a:p>
            <a:pPr algn="just" eaLnBrk="1" hangingPunct="1"/>
            <a:r>
              <a:rPr lang="en-US" smtClean="0"/>
              <a:t>DVD+RW</a:t>
            </a:r>
          </a:p>
          <a:p>
            <a:pPr algn="just" eaLnBrk="1" hangingPunct="1"/>
            <a:endParaRPr lang="en-US" smtClean="0"/>
          </a:p>
          <a:p>
            <a:pPr algn="just" eaLnBrk="1" hangingPunct="1">
              <a:buFont typeface="Wingdings" pitchFamily="2" charset="2"/>
              <a:buNone/>
            </a:pPr>
            <a:r>
              <a:rPr lang="en-US" smtClean="0"/>
              <a:t>Typical CD’s can store about 700 MB</a:t>
            </a:r>
          </a:p>
          <a:p>
            <a:pPr algn="just" eaLnBrk="1" hangingPunct="1">
              <a:buFont typeface="Wingdings" pitchFamily="2" charset="2"/>
              <a:buNone/>
            </a:pPr>
            <a:r>
              <a:rPr lang="en-US" smtClean="0"/>
              <a:t>Typical DVD’s can store up to 17 GB</a:t>
            </a:r>
          </a:p>
        </p:txBody>
      </p:sp>
      <p:pic>
        <p:nvPicPr>
          <p:cNvPr id="18437" name="Picture 4" descr="D:\mydocs\schoolwork\cis52\fig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52400"/>
            <a:ext cx="2514600" cy="186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dir="in"/>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A00284E5-1918-4284-BE0D-092DAD87623E}" type="slidenum">
              <a:rPr lang="en-US"/>
              <a:pPr>
                <a:defRPr/>
              </a:pPr>
              <a:t>17</a:t>
            </a:fld>
            <a:endParaRPr lang="en-US"/>
          </a:p>
        </p:txBody>
      </p:sp>
      <p:sp>
        <p:nvSpPr>
          <p:cNvPr id="19459" name="Rectangle 2"/>
          <p:cNvSpPr>
            <a:spLocks noGrp="1" noChangeArrowheads="1"/>
          </p:cNvSpPr>
          <p:nvPr>
            <p:ph type="title"/>
          </p:nvPr>
        </p:nvSpPr>
        <p:spPr/>
        <p:txBody>
          <a:bodyPr/>
          <a:lstStyle/>
          <a:p>
            <a:pPr eaLnBrk="1" hangingPunct="1"/>
            <a:r>
              <a:rPr lang="en-US" smtClean="0"/>
              <a:t>Flash Memory</a:t>
            </a:r>
          </a:p>
        </p:txBody>
      </p:sp>
      <p:sp>
        <p:nvSpPr>
          <p:cNvPr id="19460" name="Rectangle 3"/>
          <p:cNvSpPr>
            <a:spLocks noGrp="1" noChangeArrowheads="1"/>
          </p:cNvSpPr>
          <p:nvPr>
            <p:ph type="body" idx="1"/>
          </p:nvPr>
        </p:nvSpPr>
        <p:spPr/>
        <p:txBody>
          <a:bodyPr/>
          <a:lstStyle/>
          <a:p>
            <a:pPr eaLnBrk="1" hangingPunct="1">
              <a:lnSpc>
                <a:spcPct val="90000"/>
              </a:lnSpc>
              <a:buFont typeface="Wingdings" pitchFamily="2" charset="2"/>
              <a:buNone/>
            </a:pPr>
            <a:r>
              <a:rPr lang="en-US" sz="2800" smtClean="0"/>
              <a:t>Advantages:</a:t>
            </a:r>
          </a:p>
          <a:p>
            <a:pPr eaLnBrk="1" hangingPunct="1">
              <a:lnSpc>
                <a:spcPct val="90000"/>
              </a:lnSpc>
            </a:pPr>
            <a:r>
              <a:rPr lang="en-US" sz="2800" smtClean="0"/>
              <a:t>Small, easy to carry around</a:t>
            </a:r>
          </a:p>
          <a:p>
            <a:pPr eaLnBrk="1" hangingPunct="1">
              <a:lnSpc>
                <a:spcPct val="90000"/>
              </a:lnSpc>
            </a:pPr>
            <a:r>
              <a:rPr lang="en-US" sz="2800" smtClean="0"/>
              <a:t>High memory capacity – up to 256 GB</a:t>
            </a:r>
          </a:p>
          <a:p>
            <a:pPr eaLnBrk="1" hangingPunct="1">
              <a:lnSpc>
                <a:spcPct val="90000"/>
              </a:lnSpc>
              <a:buFont typeface="Wingdings" pitchFamily="2" charset="2"/>
              <a:buNone/>
            </a:pPr>
            <a:r>
              <a:rPr lang="en-US" sz="2800" smtClean="0"/>
              <a:t>Note:</a:t>
            </a:r>
          </a:p>
          <a:p>
            <a:pPr eaLnBrk="1" hangingPunct="1">
              <a:lnSpc>
                <a:spcPct val="90000"/>
              </a:lnSpc>
              <a:buFont typeface="Wingdings" pitchFamily="2" charset="2"/>
              <a:buNone/>
            </a:pPr>
            <a:r>
              <a:rPr lang="en-US" sz="2800" smtClean="0"/>
              <a:t>   There are several different forms of flash memory, for e.g. USB drives, CompactFlash, Secure Digital, xD Picture Card.</a:t>
            </a:r>
            <a:br>
              <a:rPr lang="en-US" sz="2800" smtClean="0"/>
            </a:br>
            <a:endParaRPr lang="en-US" sz="2800" smtClean="0"/>
          </a:p>
          <a:p>
            <a:pPr eaLnBrk="1" hangingPunct="1">
              <a:lnSpc>
                <a:spcPct val="90000"/>
              </a:lnSpc>
              <a:buFont typeface="Wingdings" pitchFamily="2" charset="2"/>
              <a:buNone/>
            </a:pPr>
            <a:endParaRPr lang="en-US" sz="2800" smtClean="0"/>
          </a:p>
        </p:txBody>
      </p:sp>
    </p:spTree>
  </p:cSld>
  <p:clrMapOvr>
    <a:masterClrMapping/>
  </p:clrMapOvr>
  <p:transition>
    <p:zoom dir="in"/>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6877157D-1A1B-4AB0-ACF6-F01DF4FEB6A8}" type="slidenum">
              <a:rPr lang="en-US"/>
              <a:pPr>
                <a:defRPr/>
              </a:pPr>
              <a:t>18</a:t>
            </a:fld>
            <a:endParaRPr lang="en-US"/>
          </a:p>
        </p:txBody>
      </p:sp>
      <p:sp>
        <p:nvSpPr>
          <p:cNvPr id="20483" name="Rectangle 2"/>
          <p:cNvSpPr>
            <a:spLocks noGrp="1" noChangeArrowheads="1"/>
          </p:cNvSpPr>
          <p:nvPr>
            <p:ph type="title"/>
          </p:nvPr>
        </p:nvSpPr>
        <p:spPr/>
        <p:txBody>
          <a:bodyPr/>
          <a:lstStyle/>
          <a:p>
            <a:pPr eaLnBrk="1" hangingPunct="1"/>
            <a:r>
              <a:rPr lang="en-US" b="1" smtClean="0"/>
              <a:t>Software</a:t>
            </a:r>
            <a:endParaRPr lang="en-US" smtClean="0"/>
          </a:p>
        </p:txBody>
      </p:sp>
      <p:sp>
        <p:nvSpPr>
          <p:cNvPr id="20484" name="Rectangle 3"/>
          <p:cNvSpPr>
            <a:spLocks noGrp="1" noChangeArrowheads="1"/>
          </p:cNvSpPr>
          <p:nvPr>
            <p:ph type="body" idx="1"/>
          </p:nvPr>
        </p:nvSpPr>
        <p:spPr>
          <a:xfrm>
            <a:off x="838200" y="1905000"/>
            <a:ext cx="7772400" cy="4114800"/>
          </a:xfrm>
        </p:spPr>
        <p:txBody>
          <a:bodyPr/>
          <a:lstStyle/>
          <a:p>
            <a:pPr eaLnBrk="1" hangingPunct="1">
              <a:lnSpc>
                <a:spcPct val="120000"/>
              </a:lnSpc>
            </a:pPr>
            <a:r>
              <a:rPr lang="en-US" smtClean="0"/>
              <a:t>A</a:t>
            </a:r>
            <a:r>
              <a:rPr lang="en-US" b="1" smtClean="0"/>
              <a:t> computer program</a:t>
            </a:r>
            <a:r>
              <a:rPr lang="en-US" smtClean="0"/>
              <a:t> or </a:t>
            </a:r>
            <a:r>
              <a:rPr lang="en-US" b="1" smtClean="0"/>
              <a:t>software </a:t>
            </a:r>
            <a:r>
              <a:rPr lang="en-US" smtClean="0"/>
              <a:t>tells it exactly what to do.</a:t>
            </a:r>
          </a:p>
          <a:p>
            <a:pPr eaLnBrk="1" hangingPunct="1">
              <a:lnSpc>
                <a:spcPct val="120000"/>
              </a:lnSpc>
            </a:pPr>
            <a:r>
              <a:rPr lang="en-US" smtClean="0"/>
              <a:t>A computer program is a set of instructions to the computer.</a:t>
            </a:r>
          </a:p>
          <a:p>
            <a:pPr eaLnBrk="1" hangingPunct="1">
              <a:lnSpc>
                <a:spcPct val="120000"/>
              </a:lnSpc>
            </a:pPr>
            <a:r>
              <a:rPr lang="en-US" smtClean="0"/>
              <a:t>The computer does one instruction at a time.</a:t>
            </a:r>
            <a:r>
              <a:rPr lang="en-US" sz="2000" smtClean="0"/>
              <a:t> (Note: each core performs one instruction at a time.)</a:t>
            </a:r>
          </a:p>
        </p:txBody>
      </p:sp>
    </p:spTree>
  </p:cSld>
  <p:clrMapOvr>
    <a:masterClrMapping/>
  </p:clrMapOvr>
  <p:transition>
    <p:zoom dir="in"/>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40"/>
          <p:cNvSpPr>
            <a:spLocks noGrp="1" noChangeArrowheads="1"/>
          </p:cNvSpPr>
          <p:nvPr>
            <p:ph type="sldNum" sz="quarter" idx="12"/>
          </p:nvPr>
        </p:nvSpPr>
        <p:spPr/>
        <p:txBody>
          <a:bodyPr/>
          <a:lstStyle/>
          <a:p>
            <a:pPr>
              <a:defRPr/>
            </a:pPr>
            <a:fld id="{A225278D-2E06-4D40-B609-2B8ECE10F1F3}" type="slidenum">
              <a:rPr lang="en-US"/>
              <a:pPr>
                <a:defRPr/>
              </a:pPr>
              <a:t>19</a:t>
            </a:fld>
            <a:endParaRPr lang="en-US"/>
          </a:p>
        </p:txBody>
      </p:sp>
      <p:sp>
        <p:nvSpPr>
          <p:cNvPr id="21507" name="Rectangle 2"/>
          <p:cNvSpPr>
            <a:spLocks noGrp="1" noChangeArrowheads="1"/>
          </p:cNvSpPr>
          <p:nvPr>
            <p:ph type="ctrTitle"/>
          </p:nvPr>
        </p:nvSpPr>
        <p:spPr/>
        <p:txBody>
          <a:bodyPr/>
          <a:lstStyle/>
          <a:p>
            <a:pPr eaLnBrk="1" hangingPunct="1"/>
            <a:r>
              <a:rPr lang="en-US" smtClean="0"/>
              <a:t>Software</a:t>
            </a:r>
          </a:p>
        </p:txBody>
      </p:sp>
      <p:sp>
        <p:nvSpPr>
          <p:cNvPr id="21508" name="Rectangle 3"/>
          <p:cNvSpPr>
            <a:spLocks noGrp="1" noChangeArrowheads="1"/>
          </p:cNvSpPr>
          <p:nvPr>
            <p:ph type="subTitle" idx="1"/>
          </p:nvPr>
        </p:nvSpPr>
        <p:spPr>
          <a:xfrm>
            <a:off x="1295400" y="1828800"/>
            <a:ext cx="6400800" cy="2590800"/>
          </a:xfrm>
        </p:spPr>
        <p:txBody>
          <a:bodyPr/>
          <a:lstStyle/>
          <a:p>
            <a:pPr algn="just" eaLnBrk="1" hangingPunct="1"/>
            <a:r>
              <a:rPr lang="en-US" smtClean="0"/>
              <a:t>Computer software is the key to productive use of computers. Software can be categorized into two types: </a:t>
            </a:r>
          </a:p>
          <a:p>
            <a:pPr algn="just" eaLnBrk="1" hangingPunct="1"/>
            <a:endParaRPr lang="en-US" smtClean="0"/>
          </a:p>
          <a:p>
            <a:pPr algn="just" eaLnBrk="1" hangingPunct="1">
              <a:buFont typeface="Wingdings" pitchFamily="2" charset="2"/>
              <a:buChar char="n"/>
            </a:pPr>
            <a:r>
              <a:rPr lang="en-US" smtClean="0"/>
              <a:t> System software</a:t>
            </a:r>
          </a:p>
          <a:p>
            <a:pPr algn="just" eaLnBrk="1" hangingPunct="1">
              <a:buFont typeface="Wingdings" pitchFamily="2" charset="2"/>
              <a:buChar char="n"/>
            </a:pPr>
            <a:r>
              <a:rPr lang="en-US" smtClean="0"/>
              <a:t> Application software.</a:t>
            </a:r>
          </a:p>
          <a:p>
            <a:pPr eaLnBrk="1" hangingPunct="1"/>
            <a:endParaRPr lang="en-US" smtClean="0"/>
          </a:p>
        </p:txBody>
      </p:sp>
    </p:spTree>
  </p:cSld>
  <p:clrMapOvr>
    <a:masterClrMapping/>
  </p:clrMapOvr>
  <p:transition>
    <p:zoom dir="in"/>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EF47C47-8587-411D-B0BF-D5B301B398CA}" type="slidenum">
              <a:rPr lang="en-US"/>
              <a:pPr>
                <a:defRPr/>
              </a:pPr>
              <a:t>2</a:t>
            </a:fld>
            <a:endParaRPr lang="en-US"/>
          </a:p>
        </p:txBody>
      </p:sp>
      <p:sp>
        <p:nvSpPr>
          <p:cNvPr id="4099" name="Rectangle 2"/>
          <p:cNvSpPr>
            <a:spLocks noGrp="1" noChangeArrowheads="1"/>
          </p:cNvSpPr>
          <p:nvPr>
            <p:ph type="title"/>
          </p:nvPr>
        </p:nvSpPr>
        <p:spPr/>
        <p:txBody>
          <a:bodyPr/>
          <a:lstStyle/>
          <a:p>
            <a:pPr eaLnBrk="1" hangingPunct="1"/>
            <a:r>
              <a:rPr lang="en-US" smtClean="0"/>
              <a:t>What is a Computer?</a:t>
            </a:r>
          </a:p>
        </p:txBody>
      </p:sp>
      <p:sp>
        <p:nvSpPr>
          <p:cNvPr id="4100" name="Rectangle 3"/>
          <p:cNvSpPr>
            <a:spLocks noGrp="1" noChangeArrowheads="1"/>
          </p:cNvSpPr>
          <p:nvPr>
            <p:ph type="body" idx="1"/>
          </p:nvPr>
        </p:nvSpPr>
        <p:spPr/>
        <p:txBody>
          <a:bodyPr/>
          <a:lstStyle/>
          <a:p>
            <a:pPr eaLnBrk="1" hangingPunct="1">
              <a:buFont typeface="Wingdings" pitchFamily="2" charset="2"/>
              <a:buNone/>
            </a:pPr>
            <a:r>
              <a:rPr lang="en-US" smtClean="0"/>
              <a:t>A </a:t>
            </a:r>
            <a:r>
              <a:rPr lang="en-US" b="1" smtClean="0"/>
              <a:t>COMPUTER</a:t>
            </a:r>
            <a:r>
              <a:rPr lang="en-US" smtClean="0"/>
              <a:t> is an electronic device that can:</a:t>
            </a:r>
          </a:p>
          <a:p>
            <a:pPr eaLnBrk="1" hangingPunct="1"/>
            <a:r>
              <a:rPr lang="en-US" smtClean="0"/>
              <a:t>Receive information</a:t>
            </a:r>
          </a:p>
          <a:p>
            <a:pPr eaLnBrk="1" hangingPunct="1"/>
            <a:r>
              <a:rPr lang="en-US" smtClean="0"/>
              <a:t>Perform processes</a:t>
            </a:r>
          </a:p>
          <a:p>
            <a:pPr eaLnBrk="1" hangingPunct="1"/>
            <a:r>
              <a:rPr lang="en-US" smtClean="0"/>
              <a:t>Produce output</a:t>
            </a:r>
          </a:p>
          <a:p>
            <a:pPr eaLnBrk="1" hangingPunct="1"/>
            <a:r>
              <a:rPr lang="en-US" smtClean="0"/>
              <a:t>Store info for future use.</a:t>
            </a:r>
          </a:p>
        </p:txBody>
      </p:sp>
    </p:spTree>
  </p:cSld>
  <p:clrMapOvr>
    <a:masterClrMapping/>
  </p:clrMapOvr>
  <p:transition>
    <p:zoom dir="in"/>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40"/>
          <p:cNvSpPr>
            <a:spLocks noGrp="1" noChangeArrowheads="1"/>
          </p:cNvSpPr>
          <p:nvPr>
            <p:ph type="sldNum" sz="quarter" idx="12"/>
          </p:nvPr>
        </p:nvSpPr>
        <p:spPr/>
        <p:txBody>
          <a:bodyPr/>
          <a:lstStyle/>
          <a:p>
            <a:pPr>
              <a:defRPr/>
            </a:pPr>
            <a:fld id="{3180CB86-ABBB-4B93-9FE3-0BB2FD8F50AB}" type="slidenum">
              <a:rPr lang="en-US"/>
              <a:pPr>
                <a:defRPr/>
              </a:pPr>
              <a:t>20</a:t>
            </a:fld>
            <a:endParaRPr lang="en-US"/>
          </a:p>
        </p:txBody>
      </p:sp>
      <p:pic>
        <p:nvPicPr>
          <p:cNvPr id="22531" name="Picture 4" descr="Fig-Win01-08"/>
          <p:cNvPicPr>
            <a:picLocks noChangeAspect="1" noChangeArrowheads="1"/>
          </p:cNvPicPr>
          <p:nvPr/>
        </p:nvPicPr>
        <p:blipFill>
          <a:blip r:embed="rId3">
            <a:lum bright="30000" contrast="-5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Rectangle 2"/>
          <p:cNvSpPr>
            <a:spLocks noGrp="1" noChangeArrowheads="1"/>
          </p:cNvSpPr>
          <p:nvPr>
            <p:ph type="ctrTitle"/>
          </p:nvPr>
        </p:nvSpPr>
        <p:spPr/>
        <p:txBody>
          <a:bodyPr/>
          <a:lstStyle/>
          <a:p>
            <a:pPr eaLnBrk="1" hangingPunct="1"/>
            <a:r>
              <a:rPr lang="en-US" smtClean="0"/>
              <a:t>System Software</a:t>
            </a:r>
          </a:p>
        </p:txBody>
      </p:sp>
      <p:sp>
        <p:nvSpPr>
          <p:cNvPr id="22533" name="Rectangle 3"/>
          <p:cNvSpPr>
            <a:spLocks noGrp="1" noChangeArrowheads="1"/>
          </p:cNvSpPr>
          <p:nvPr>
            <p:ph type="subTitle" idx="1"/>
          </p:nvPr>
        </p:nvSpPr>
        <p:spPr>
          <a:xfrm>
            <a:off x="1295400" y="2057400"/>
            <a:ext cx="6400800" cy="3886200"/>
          </a:xfrm>
        </p:spPr>
        <p:txBody>
          <a:bodyPr/>
          <a:lstStyle/>
          <a:p>
            <a:pPr algn="l" eaLnBrk="1" hangingPunct="1"/>
            <a:r>
              <a:rPr lang="en-US" smtClean="0"/>
              <a:t>The most important system software is the </a:t>
            </a:r>
            <a:r>
              <a:rPr lang="en-US" i="1" smtClean="0"/>
              <a:t>operating system</a:t>
            </a:r>
            <a:r>
              <a:rPr lang="en-US" smtClean="0"/>
              <a:t>.</a:t>
            </a:r>
          </a:p>
          <a:p>
            <a:pPr algn="l" eaLnBrk="1" hangingPunct="1"/>
            <a:endParaRPr lang="en-US" smtClean="0"/>
          </a:p>
          <a:p>
            <a:pPr algn="l" eaLnBrk="1" hangingPunct="1"/>
            <a:r>
              <a:rPr lang="en-US" smtClean="0"/>
              <a:t>Examples of operating systems:</a:t>
            </a:r>
          </a:p>
          <a:p>
            <a:pPr algn="l" eaLnBrk="1" hangingPunct="1"/>
            <a:r>
              <a:rPr lang="en-US" smtClean="0"/>
              <a:t>Windows, DOS, Apple, UNIX, Linux</a:t>
            </a:r>
          </a:p>
        </p:txBody>
      </p:sp>
    </p:spTree>
  </p:cSld>
  <p:clrMapOvr>
    <a:masterClrMapping/>
  </p:clrMapOvr>
  <p:transition>
    <p:zoom dir="in"/>
  </p:transition>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C2EB7E3E-CE7D-458B-AE4E-39CE2E056FFA}" type="slidenum">
              <a:rPr lang="en-US"/>
              <a:pPr>
                <a:defRPr/>
              </a:pPr>
              <a:t>21</a:t>
            </a:fld>
            <a:endParaRPr lang="en-US"/>
          </a:p>
        </p:txBody>
      </p:sp>
      <p:pic>
        <p:nvPicPr>
          <p:cNvPr id="23555" name="Picture 4" descr="Fig-Win01-08"/>
          <p:cNvPicPr>
            <a:picLocks noChangeAspect="1" noChangeArrowheads="1"/>
          </p:cNvPicPr>
          <p:nvPr/>
        </p:nvPicPr>
        <p:blipFill>
          <a:blip r:embed="rId3">
            <a:lum bright="30000" contrast="-5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2"/>
          <p:cNvSpPr>
            <a:spLocks noGrp="1" noChangeArrowheads="1"/>
          </p:cNvSpPr>
          <p:nvPr>
            <p:ph type="title"/>
          </p:nvPr>
        </p:nvSpPr>
        <p:spPr/>
        <p:txBody>
          <a:bodyPr/>
          <a:lstStyle/>
          <a:p>
            <a:pPr eaLnBrk="1" hangingPunct="1"/>
            <a:r>
              <a:rPr lang="en-US" smtClean="0"/>
              <a:t>What is an operating system?</a:t>
            </a:r>
          </a:p>
        </p:txBody>
      </p:sp>
      <p:sp>
        <p:nvSpPr>
          <p:cNvPr id="55299" name="Rectangle 3"/>
          <p:cNvSpPr>
            <a:spLocks noGrp="1" noChangeArrowheads="1"/>
          </p:cNvSpPr>
          <p:nvPr>
            <p:ph type="body" idx="1"/>
          </p:nvPr>
        </p:nvSpPr>
        <p:spPr>
          <a:xfrm>
            <a:off x="685800" y="2057400"/>
            <a:ext cx="7772400" cy="4114800"/>
          </a:xfrm>
        </p:spPr>
        <p:txBody>
          <a:bodyPr/>
          <a:lstStyle/>
          <a:p>
            <a:pPr eaLnBrk="1" hangingPunct="1">
              <a:buFont typeface="Wingdings" pitchFamily="2" charset="2"/>
              <a:buNone/>
            </a:pPr>
            <a:r>
              <a:rPr lang="en-US" altLang="he-IL" smtClean="0"/>
              <a:t>An OS is a computer program that:</a:t>
            </a:r>
          </a:p>
          <a:p>
            <a:pPr eaLnBrk="1" hangingPunct="1">
              <a:buFont typeface="Wingdings" pitchFamily="2" charset="2"/>
              <a:buNone/>
            </a:pPr>
            <a:endParaRPr lang="en-US" altLang="he-IL" smtClean="0"/>
          </a:p>
          <a:p>
            <a:pPr eaLnBrk="1" hangingPunct="1"/>
            <a:r>
              <a:rPr lang="en-US" altLang="he-IL" smtClean="0"/>
              <a:t>Controls the hardware of the computer,</a:t>
            </a:r>
          </a:p>
          <a:p>
            <a:pPr eaLnBrk="1" hangingPunct="1"/>
            <a:endParaRPr lang="en-US" altLang="he-IL" smtClean="0"/>
          </a:p>
          <a:p>
            <a:pPr eaLnBrk="1" hangingPunct="1"/>
            <a:r>
              <a:rPr lang="en-US" altLang="he-IL" smtClean="0"/>
              <a:t>Enables you to communicate with the computer.</a:t>
            </a:r>
            <a:endParaRPr lang="en-US" smtClean="0"/>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Effect transition="in" filter="slide(fromBottom)">
                                      <p:cBhvr>
                                        <p:cTn id="7" dur="500"/>
                                        <p:tgtEl>
                                          <p:spTgt spid="552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5299">
                                            <p:txEl>
                                              <p:pRg st="2" end="2"/>
                                            </p:txEl>
                                          </p:spTgt>
                                        </p:tgtEl>
                                        <p:attrNameLst>
                                          <p:attrName>style.visibility</p:attrName>
                                        </p:attrNameLst>
                                      </p:cBhvr>
                                      <p:to>
                                        <p:strVal val="visible"/>
                                      </p:to>
                                    </p:set>
                                    <p:animEffect transition="in" filter="slide(fromBottom)">
                                      <p:cBhvr>
                                        <p:cTn id="12" dur="500"/>
                                        <p:tgtEl>
                                          <p:spTgt spid="55299">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55299">
                                            <p:txEl>
                                              <p:pRg st="4" end="4"/>
                                            </p:txEl>
                                          </p:spTgt>
                                        </p:tgtEl>
                                        <p:attrNameLst>
                                          <p:attrName>style.visibility</p:attrName>
                                        </p:attrNameLst>
                                      </p:cBhvr>
                                      <p:to>
                                        <p:strVal val="visible"/>
                                      </p:to>
                                    </p:set>
                                    <p:animEffect transition="in" filter="slide(fromBottom)">
                                      <p:cBhvr>
                                        <p:cTn id="17" dur="500"/>
                                        <p:tgtEl>
                                          <p:spTgt spid="552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40"/>
          <p:cNvSpPr>
            <a:spLocks noGrp="1" noChangeArrowheads="1"/>
          </p:cNvSpPr>
          <p:nvPr>
            <p:ph type="sldNum" sz="quarter" idx="12"/>
          </p:nvPr>
        </p:nvSpPr>
        <p:spPr/>
        <p:txBody>
          <a:bodyPr/>
          <a:lstStyle/>
          <a:p>
            <a:pPr>
              <a:defRPr/>
            </a:pPr>
            <a:fld id="{50AD7906-9273-48F6-8DC0-7389DB1DDFB7}" type="slidenum">
              <a:rPr lang="en-US"/>
              <a:pPr>
                <a:defRPr/>
              </a:pPr>
              <a:t>22</a:t>
            </a:fld>
            <a:endParaRPr lang="en-US"/>
          </a:p>
        </p:txBody>
      </p:sp>
      <p:sp>
        <p:nvSpPr>
          <p:cNvPr id="24579" name="Rectangle 2"/>
          <p:cNvSpPr>
            <a:spLocks noGrp="1" noChangeArrowheads="1"/>
          </p:cNvSpPr>
          <p:nvPr>
            <p:ph type="ctrTitle"/>
          </p:nvPr>
        </p:nvSpPr>
        <p:spPr/>
        <p:txBody>
          <a:bodyPr/>
          <a:lstStyle/>
          <a:p>
            <a:pPr eaLnBrk="1" hangingPunct="1"/>
            <a:r>
              <a:rPr lang="en-US" smtClean="0"/>
              <a:t>Application Software</a:t>
            </a:r>
          </a:p>
        </p:txBody>
      </p:sp>
      <p:sp>
        <p:nvSpPr>
          <p:cNvPr id="24580" name="Rectangle 3"/>
          <p:cNvSpPr>
            <a:spLocks noGrp="1" noChangeArrowheads="1"/>
          </p:cNvSpPr>
          <p:nvPr>
            <p:ph type="subTitle" idx="1"/>
          </p:nvPr>
        </p:nvSpPr>
        <p:spPr>
          <a:xfrm>
            <a:off x="609600" y="1828800"/>
            <a:ext cx="7162800" cy="4038600"/>
          </a:xfrm>
        </p:spPr>
        <p:txBody>
          <a:bodyPr/>
          <a:lstStyle/>
          <a:p>
            <a:pPr algn="just" eaLnBrk="1" hangingPunct="1"/>
            <a:r>
              <a:rPr lang="en-US" sz="2800" smtClean="0"/>
              <a:t>Application Software consists of programs that tell a computer how to produce information. Some of the more commonly used packages are:</a:t>
            </a:r>
          </a:p>
          <a:p>
            <a:pPr algn="just" eaLnBrk="1" hangingPunct="1"/>
            <a:r>
              <a:rPr lang="en-US" sz="2800" smtClean="0"/>
              <a:t> </a:t>
            </a:r>
          </a:p>
          <a:p>
            <a:pPr algn="just" eaLnBrk="1" hangingPunct="1">
              <a:buFont typeface="Wingdings" pitchFamily="2" charset="2"/>
              <a:buChar char="n"/>
            </a:pPr>
            <a:r>
              <a:rPr lang="en-US" sz="2800" b="1" smtClean="0"/>
              <a:t> Word processing </a:t>
            </a:r>
          </a:p>
          <a:p>
            <a:pPr algn="just" eaLnBrk="1" hangingPunct="1">
              <a:buFont typeface="Wingdings" pitchFamily="2" charset="2"/>
              <a:buChar char="n"/>
            </a:pPr>
            <a:r>
              <a:rPr lang="en-US" sz="2800" b="1" smtClean="0"/>
              <a:t> Electronic spreadsheet</a:t>
            </a:r>
          </a:p>
          <a:p>
            <a:pPr algn="just" eaLnBrk="1" hangingPunct="1">
              <a:buFont typeface="Wingdings" pitchFamily="2" charset="2"/>
              <a:buChar char="n"/>
            </a:pPr>
            <a:r>
              <a:rPr lang="en-US" sz="2800" b="1" smtClean="0"/>
              <a:t> Database </a:t>
            </a:r>
          </a:p>
          <a:p>
            <a:pPr algn="just" eaLnBrk="1" hangingPunct="1">
              <a:buFont typeface="Wingdings" pitchFamily="2" charset="2"/>
              <a:buChar char="n"/>
            </a:pPr>
            <a:r>
              <a:rPr lang="en-US" sz="2800" b="1" smtClean="0"/>
              <a:t> Presentation graphics</a:t>
            </a:r>
          </a:p>
          <a:p>
            <a:pPr eaLnBrk="1" hangingPunct="1">
              <a:buFont typeface="Wingdings" pitchFamily="2" charset="2"/>
              <a:buChar char="n"/>
            </a:pPr>
            <a:endParaRPr lang="en-US" sz="2800" smtClean="0"/>
          </a:p>
          <a:p>
            <a:pPr eaLnBrk="1" hangingPunct="1"/>
            <a:endParaRPr lang="en-US" sz="2800" smtClean="0"/>
          </a:p>
        </p:txBody>
      </p:sp>
    </p:spTree>
  </p:cSld>
  <p:clrMapOvr>
    <a:masterClrMapping/>
  </p:clrMapOvr>
  <p:transition>
    <p:zoom dir="in"/>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a:defRPr/>
            </a:pPr>
            <a:fld id="{2E18E1A6-6C5C-4701-A299-0E02254A245E}" type="slidenum">
              <a:rPr lang="en-US"/>
              <a:pPr>
                <a:defRPr/>
              </a:pPr>
              <a:t>23</a:t>
            </a:fld>
            <a:endParaRPr lang="en-US"/>
          </a:p>
        </p:txBody>
      </p:sp>
      <p:sp>
        <p:nvSpPr>
          <p:cNvPr id="25603" name="Rectangle 2"/>
          <p:cNvSpPr>
            <a:spLocks noGrp="1" noChangeArrowheads="1"/>
          </p:cNvSpPr>
          <p:nvPr>
            <p:ph type="title"/>
          </p:nvPr>
        </p:nvSpPr>
        <p:spPr/>
        <p:txBody>
          <a:bodyPr/>
          <a:lstStyle/>
          <a:p>
            <a:pPr eaLnBrk="1" hangingPunct="1"/>
            <a:r>
              <a:rPr lang="en-US" smtClean="0"/>
              <a:t>Word Processing</a:t>
            </a:r>
          </a:p>
        </p:txBody>
      </p:sp>
      <p:graphicFrame>
        <p:nvGraphicFramePr>
          <p:cNvPr id="25604" name="Object 0"/>
          <p:cNvGraphicFramePr>
            <a:graphicFrameLocks noChangeAspect="1"/>
          </p:cNvGraphicFramePr>
          <p:nvPr>
            <p:ph sz="half" idx="1"/>
          </p:nvPr>
        </p:nvGraphicFramePr>
        <p:xfrm>
          <a:off x="2667000" y="1981200"/>
          <a:ext cx="3581400" cy="2438400"/>
        </p:xfrm>
        <a:graphic>
          <a:graphicData uri="http://schemas.openxmlformats.org/presentationml/2006/ole">
            <mc:AlternateContent xmlns:mc="http://schemas.openxmlformats.org/markup-compatibility/2006">
              <mc:Choice xmlns:v="urn:schemas-microsoft-com:vml" Requires="v">
                <p:oleObj spid="_x0000_s25606" name="Photo Editor Photo" r:id="rId4" imgW="6095238" imgH="4572396" progId="MSPhotoEd.3">
                  <p:embed/>
                </p:oleObj>
              </mc:Choice>
              <mc:Fallback>
                <p:oleObj name="Photo Editor Photo" r:id="rId4" imgW="6095238" imgH="4572396" progId="MSPhotoEd.3">
                  <p:embed/>
                  <p:pic>
                    <p:nvPicPr>
                      <p:cNvPr id="0" name="Object 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1981200"/>
                        <a:ext cx="35814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605" name="Rectangle 4"/>
          <p:cNvSpPr>
            <a:spLocks noGrp="1" noChangeArrowheads="1"/>
          </p:cNvSpPr>
          <p:nvPr>
            <p:ph type="body" sz="half" idx="2"/>
          </p:nvPr>
        </p:nvSpPr>
        <p:spPr>
          <a:xfrm>
            <a:off x="609600" y="4495800"/>
            <a:ext cx="7772400" cy="1600200"/>
          </a:xfrm>
        </p:spPr>
        <p:txBody>
          <a:bodyPr/>
          <a:lstStyle/>
          <a:p>
            <a:pPr algn="just" eaLnBrk="1" hangingPunct="1"/>
            <a:r>
              <a:rPr lang="en-US" sz="2400" smtClean="0"/>
              <a:t>Word Processing software is used to create and print documents. A key advantage of word processing software is that users easily can make changes in documents.</a:t>
            </a:r>
          </a:p>
          <a:p>
            <a:pPr eaLnBrk="1" hangingPunct="1"/>
            <a:endParaRPr lang="en-US" sz="2400" smtClean="0"/>
          </a:p>
        </p:txBody>
      </p:sp>
    </p:spTree>
  </p:cSld>
  <p:clrMapOvr>
    <a:masterClrMapping/>
  </p:clrMapOvr>
  <p:transition>
    <p:zoom dir="in"/>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a:defRPr/>
            </a:pPr>
            <a:fld id="{100A5268-CAF7-490E-A75D-EF157B3A98FC}" type="slidenum">
              <a:rPr lang="en-US"/>
              <a:pPr>
                <a:defRPr/>
              </a:pPr>
              <a:t>24</a:t>
            </a:fld>
            <a:endParaRPr lang="en-US"/>
          </a:p>
        </p:txBody>
      </p:sp>
      <p:sp>
        <p:nvSpPr>
          <p:cNvPr id="26627" name="Rectangle 2"/>
          <p:cNvSpPr>
            <a:spLocks noGrp="1" noChangeArrowheads="1"/>
          </p:cNvSpPr>
          <p:nvPr>
            <p:ph type="title"/>
          </p:nvPr>
        </p:nvSpPr>
        <p:spPr/>
        <p:txBody>
          <a:bodyPr/>
          <a:lstStyle/>
          <a:p>
            <a:pPr eaLnBrk="1" hangingPunct="1"/>
            <a:r>
              <a:rPr lang="en-US" smtClean="0"/>
              <a:t>Electronic Spreadsheets</a:t>
            </a:r>
          </a:p>
        </p:txBody>
      </p:sp>
      <p:graphicFrame>
        <p:nvGraphicFramePr>
          <p:cNvPr id="26628" name="Object 3"/>
          <p:cNvGraphicFramePr>
            <a:graphicFrameLocks noChangeAspect="1"/>
          </p:cNvGraphicFramePr>
          <p:nvPr>
            <p:ph sz="half" idx="1"/>
          </p:nvPr>
        </p:nvGraphicFramePr>
        <p:xfrm>
          <a:off x="2819400" y="1981200"/>
          <a:ext cx="3352800" cy="2000250"/>
        </p:xfrm>
        <a:graphic>
          <a:graphicData uri="http://schemas.openxmlformats.org/presentationml/2006/ole">
            <mc:AlternateContent xmlns:mc="http://schemas.openxmlformats.org/markup-compatibility/2006">
              <mc:Choice xmlns:v="urn:schemas-microsoft-com:vml" Requires="v">
                <p:oleObj spid="_x0000_s26630" name="Photo Editor Photo" r:id="rId4" imgW="6095238" imgH="4572396" progId="MSPhotoEd.3">
                  <p:embed/>
                </p:oleObj>
              </mc:Choice>
              <mc:Fallback>
                <p:oleObj name="Photo Editor Photo" r:id="rId4" imgW="6095238" imgH="4572396" progId="MSPhotoEd.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9400" y="1981200"/>
                        <a:ext cx="33528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29" name="Rectangle 4"/>
          <p:cNvSpPr>
            <a:spLocks noGrp="1" noChangeArrowheads="1"/>
          </p:cNvSpPr>
          <p:nvPr>
            <p:ph type="body" sz="half" idx="2"/>
          </p:nvPr>
        </p:nvSpPr>
        <p:spPr>
          <a:xfrm>
            <a:off x="762000" y="4114800"/>
            <a:ext cx="7772400" cy="1981200"/>
          </a:xfrm>
        </p:spPr>
        <p:txBody>
          <a:bodyPr/>
          <a:lstStyle/>
          <a:p>
            <a:pPr algn="just" eaLnBrk="1" hangingPunct="1"/>
            <a:r>
              <a:rPr lang="en-US" sz="2400" smtClean="0"/>
              <a:t>Electronic spreadsheet software allows the user to add, subtract, and perform user-defined calculations on rows and columns of numbers. These numbers can be changed and the spreadsheet quickly recalculates the new results.</a:t>
            </a:r>
          </a:p>
        </p:txBody>
      </p:sp>
    </p:spTree>
  </p:cSld>
  <p:clrMapOvr>
    <a:masterClrMapping/>
  </p:clrMapOvr>
  <p:transition>
    <p:zoom dir="in"/>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pPr>
              <a:defRPr/>
            </a:pPr>
            <a:fld id="{53D32F06-64B7-40D6-9FE3-C33EA9530420}" type="slidenum">
              <a:rPr lang="en-US"/>
              <a:pPr>
                <a:defRPr/>
              </a:pPr>
              <a:t>25</a:t>
            </a:fld>
            <a:endParaRPr lang="en-US"/>
          </a:p>
        </p:txBody>
      </p:sp>
      <p:sp>
        <p:nvSpPr>
          <p:cNvPr id="27651" name="Rectangle 2"/>
          <p:cNvSpPr>
            <a:spLocks noGrp="1" noChangeArrowheads="1"/>
          </p:cNvSpPr>
          <p:nvPr>
            <p:ph type="title"/>
          </p:nvPr>
        </p:nvSpPr>
        <p:spPr/>
        <p:txBody>
          <a:bodyPr/>
          <a:lstStyle/>
          <a:p>
            <a:pPr eaLnBrk="1" hangingPunct="1"/>
            <a:r>
              <a:rPr lang="en-US" smtClean="0"/>
              <a:t>Database Software</a:t>
            </a:r>
          </a:p>
        </p:txBody>
      </p:sp>
      <p:sp>
        <p:nvSpPr>
          <p:cNvPr id="27652" name="Rectangle 4"/>
          <p:cNvSpPr>
            <a:spLocks noGrp="1" noChangeArrowheads="1"/>
          </p:cNvSpPr>
          <p:nvPr>
            <p:ph type="body" sz="half" idx="2"/>
          </p:nvPr>
        </p:nvSpPr>
        <p:spPr>
          <a:xfrm>
            <a:off x="990600" y="2209800"/>
            <a:ext cx="7315200" cy="2819400"/>
          </a:xfrm>
        </p:spPr>
        <p:txBody>
          <a:bodyPr/>
          <a:lstStyle/>
          <a:p>
            <a:pPr algn="just" eaLnBrk="1" hangingPunct="1">
              <a:buFont typeface="Wingdings" pitchFamily="2" charset="2"/>
              <a:buNone/>
            </a:pPr>
            <a:r>
              <a:rPr lang="en-US" smtClean="0"/>
              <a:t>Allows the user to enter, retrieve, and update data in an organized and efficient manner, with flexible inquiry and reporting capabilities.</a:t>
            </a:r>
          </a:p>
        </p:txBody>
      </p:sp>
    </p:spTree>
  </p:cSld>
  <p:clrMapOvr>
    <a:masterClrMapping/>
  </p:clrMapOvr>
  <p:transition>
    <p:zoom dir="in"/>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a:defRPr/>
            </a:pPr>
            <a:fld id="{42037C9E-B352-4ACE-8885-31248EDB05A2}" type="slidenum">
              <a:rPr lang="en-US"/>
              <a:pPr>
                <a:defRPr/>
              </a:pPr>
              <a:t>26</a:t>
            </a:fld>
            <a:endParaRPr lang="en-US"/>
          </a:p>
        </p:txBody>
      </p:sp>
      <p:sp>
        <p:nvSpPr>
          <p:cNvPr id="28675" name="Rectangle 2"/>
          <p:cNvSpPr>
            <a:spLocks noGrp="1" noChangeArrowheads="1"/>
          </p:cNvSpPr>
          <p:nvPr>
            <p:ph type="title"/>
          </p:nvPr>
        </p:nvSpPr>
        <p:spPr/>
        <p:txBody>
          <a:bodyPr/>
          <a:lstStyle/>
          <a:p>
            <a:pPr eaLnBrk="1" hangingPunct="1"/>
            <a:r>
              <a:rPr lang="en-US" smtClean="0"/>
              <a:t>Presentation Graphics</a:t>
            </a:r>
          </a:p>
        </p:txBody>
      </p:sp>
      <p:graphicFrame>
        <p:nvGraphicFramePr>
          <p:cNvPr id="28676" name="Object 0"/>
          <p:cNvGraphicFramePr>
            <a:graphicFrameLocks noChangeAspect="1"/>
          </p:cNvGraphicFramePr>
          <p:nvPr>
            <p:ph sz="half" idx="1"/>
          </p:nvPr>
        </p:nvGraphicFramePr>
        <p:xfrm>
          <a:off x="3048000" y="1905000"/>
          <a:ext cx="3124200" cy="2228850"/>
        </p:xfrm>
        <a:graphic>
          <a:graphicData uri="http://schemas.openxmlformats.org/presentationml/2006/ole">
            <mc:AlternateContent xmlns:mc="http://schemas.openxmlformats.org/markup-compatibility/2006">
              <mc:Choice xmlns:v="urn:schemas-microsoft-com:vml" Requires="v">
                <p:oleObj spid="_x0000_s28678" name="Photo Editor Photo" r:id="rId4" imgW="6095238" imgH="4572396" progId="MSPhotoEd.3">
                  <p:embed/>
                </p:oleObj>
              </mc:Choice>
              <mc:Fallback>
                <p:oleObj name="Photo Editor Photo" r:id="rId4" imgW="6095238" imgH="4572396" progId="MSPhotoEd.3">
                  <p:embed/>
                  <p:pic>
                    <p:nvPicPr>
                      <p:cNvPr id="0" name="Object 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0" y="1905000"/>
                        <a:ext cx="31242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8677" name="Rectangle 4"/>
          <p:cNvSpPr>
            <a:spLocks noGrp="1" noChangeArrowheads="1"/>
          </p:cNvSpPr>
          <p:nvPr>
            <p:ph type="body" sz="half" idx="2"/>
          </p:nvPr>
        </p:nvSpPr>
        <p:spPr>
          <a:xfrm>
            <a:off x="762000" y="4114800"/>
            <a:ext cx="7772400" cy="1981200"/>
          </a:xfrm>
        </p:spPr>
        <p:txBody>
          <a:bodyPr/>
          <a:lstStyle/>
          <a:p>
            <a:pPr algn="just" eaLnBrk="1" hangingPunct="1"/>
            <a:r>
              <a:rPr lang="en-US" sz="2400" smtClean="0"/>
              <a:t>Presentation graphic software allows the user to create documents called slides to be used in making the presentations. Using special projection devices, the slides display as they appear on the computer screen.</a:t>
            </a:r>
          </a:p>
          <a:p>
            <a:pPr eaLnBrk="1" hangingPunct="1"/>
            <a:endParaRPr lang="en-US" sz="2400" smtClean="0"/>
          </a:p>
        </p:txBody>
      </p:sp>
    </p:spTree>
  </p:cSld>
  <p:clrMapOvr>
    <a:masterClrMapping/>
  </p:clrMapOvr>
  <p:transition>
    <p:zoom dir="in"/>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95A3A8A-ACD9-4B95-A359-67031BD56FBC}" type="slidenum">
              <a:rPr lang="en-US"/>
              <a:pPr>
                <a:defRPr/>
              </a:pPr>
              <a:t>3</a:t>
            </a:fld>
            <a:endParaRPr lang="en-US"/>
          </a:p>
        </p:txBody>
      </p:sp>
      <p:sp>
        <p:nvSpPr>
          <p:cNvPr id="5123" name="Rectangle 1026"/>
          <p:cNvSpPr>
            <a:spLocks noGrp="1" noChangeArrowheads="1"/>
          </p:cNvSpPr>
          <p:nvPr>
            <p:ph type="title"/>
          </p:nvPr>
        </p:nvSpPr>
        <p:spPr/>
        <p:txBody>
          <a:bodyPr/>
          <a:lstStyle/>
          <a:p>
            <a:pPr eaLnBrk="1" hangingPunct="1"/>
            <a:r>
              <a:rPr lang="en-US" smtClean="0"/>
              <a:t>Information Processing Cycle</a:t>
            </a:r>
          </a:p>
        </p:txBody>
      </p:sp>
      <p:sp>
        <p:nvSpPr>
          <p:cNvPr id="5124" name="Rectangle 1027"/>
          <p:cNvSpPr>
            <a:spLocks noGrp="1" noChangeArrowheads="1"/>
          </p:cNvSpPr>
          <p:nvPr>
            <p:ph type="body" idx="1"/>
          </p:nvPr>
        </p:nvSpPr>
        <p:spPr/>
        <p:txBody>
          <a:bodyPr/>
          <a:lstStyle/>
          <a:p>
            <a:pPr eaLnBrk="1" hangingPunct="1"/>
            <a:r>
              <a:rPr lang="en-US" sz="3600" smtClean="0"/>
              <a:t>Input</a:t>
            </a:r>
          </a:p>
          <a:p>
            <a:pPr eaLnBrk="1" hangingPunct="1"/>
            <a:r>
              <a:rPr lang="en-US" sz="3600" smtClean="0"/>
              <a:t>Process</a:t>
            </a:r>
          </a:p>
          <a:p>
            <a:pPr eaLnBrk="1" hangingPunct="1"/>
            <a:r>
              <a:rPr lang="en-US" sz="3600" smtClean="0"/>
              <a:t>Output</a:t>
            </a:r>
          </a:p>
          <a:p>
            <a:pPr eaLnBrk="1" hangingPunct="1"/>
            <a:r>
              <a:rPr lang="en-US" sz="3600" smtClean="0"/>
              <a:t>Storage</a:t>
            </a:r>
          </a:p>
        </p:txBody>
      </p:sp>
    </p:spTree>
  </p:cSld>
  <p:clrMapOvr>
    <a:masterClrMapping/>
  </p:clrMapOvr>
  <p:transition>
    <p:zoom dir="in"/>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pPr>
              <a:defRPr/>
            </a:pPr>
            <a:fld id="{B8635DE2-FABC-4526-9E59-24FFC68B9FE6}" type="slidenum">
              <a:rPr lang="en-US"/>
              <a:pPr>
                <a:defRPr/>
              </a:pPr>
              <a:t>4</a:t>
            </a:fld>
            <a:endParaRPr lang="en-US"/>
          </a:p>
        </p:txBody>
      </p:sp>
      <p:sp>
        <p:nvSpPr>
          <p:cNvPr id="6147" name="Rectangle 2"/>
          <p:cNvSpPr>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spcBef>
                <a:spcPct val="0"/>
              </a:spcBef>
              <a:buClrTx/>
              <a:buSzTx/>
              <a:buFontTx/>
              <a:buNone/>
            </a:pPr>
            <a:r>
              <a:rPr lang="en-US" altLang="he-IL" sz="4800" b="1">
                <a:solidFill>
                  <a:srgbClr val="FF0000"/>
                </a:solidFill>
                <a:latin typeface="Tahoma" pitchFamily="34" charset="0"/>
              </a:rPr>
              <a:t>   </a:t>
            </a:r>
            <a:r>
              <a:rPr lang="en-US" altLang="he-IL" sz="4400" b="1">
                <a:solidFill>
                  <a:schemeClr val="tx2"/>
                </a:solidFill>
                <a:latin typeface="Tahoma" pitchFamily="34" charset="0"/>
              </a:rPr>
              <a:t>Hardware vs. Software</a:t>
            </a:r>
            <a:endParaRPr lang="en-US" altLang="he-IL" sz="4400">
              <a:solidFill>
                <a:schemeClr val="tx2"/>
              </a:solidFill>
              <a:latin typeface="Tahoma" pitchFamily="34" charset="0"/>
            </a:endParaRPr>
          </a:p>
        </p:txBody>
      </p:sp>
      <p:sp>
        <p:nvSpPr>
          <p:cNvPr id="6148" name="Rectangle 3"/>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r>
              <a:rPr lang="en-US" altLang="he-IL">
                <a:solidFill>
                  <a:srgbClr val="FF0000"/>
                </a:solidFill>
              </a:rPr>
              <a:t>Hardware</a:t>
            </a:r>
            <a:r>
              <a:rPr lang="en-US" altLang="he-IL"/>
              <a:t> - the physical parts that make up the computer</a:t>
            </a:r>
          </a:p>
          <a:p>
            <a:pPr marL="742950" lvl="1" indent="-285750">
              <a:buClr>
                <a:schemeClr val="hlink"/>
              </a:buClr>
              <a:buSzPct val="55000"/>
            </a:pPr>
            <a:r>
              <a:rPr lang="en-US" altLang="he-IL" sz="2800">
                <a:solidFill>
                  <a:srgbClr val="0000FF"/>
                </a:solidFill>
              </a:rPr>
              <a:t>e.g. CPU, memory, disks, CD-ROM drives, printer.</a:t>
            </a:r>
          </a:p>
          <a:p>
            <a:pPr marL="342900" indent="-342900"/>
            <a:r>
              <a:rPr lang="en-US" altLang="he-IL">
                <a:solidFill>
                  <a:srgbClr val="FF0000"/>
                </a:solidFill>
              </a:rPr>
              <a:t>Software</a:t>
            </a:r>
            <a:r>
              <a:rPr lang="en-US" altLang="he-IL"/>
              <a:t> - computer programs and applications.</a:t>
            </a:r>
          </a:p>
          <a:p>
            <a:pPr marL="742950" lvl="1" indent="-285750">
              <a:buClr>
                <a:schemeClr val="hlink"/>
              </a:buClr>
              <a:buSzPct val="55000"/>
            </a:pPr>
            <a:r>
              <a:rPr lang="en-US" altLang="he-IL" sz="2800">
                <a:solidFill>
                  <a:srgbClr val="0000FF"/>
                </a:solidFill>
              </a:rPr>
              <a:t>Operating system, word processor, games, etc.</a:t>
            </a:r>
          </a:p>
        </p:txBody>
      </p:sp>
    </p:spTree>
  </p:cSld>
  <p:clrMapOvr>
    <a:masterClrMapping/>
  </p:clrMapOvr>
  <p:transition>
    <p:zoom dir="in"/>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5"/>
          <p:cNvSpPr>
            <a:spLocks noGrp="1"/>
          </p:cNvSpPr>
          <p:nvPr>
            <p:ph type="sldNum" sz="quarter" idx="12"/>
          </p:nvPr>
        </p:nvSpPr>
        <p:spPr/>
        <p:txBody>
          <a:bodyPr/>
          <a:lstStyle/>
          <a:p>
            <a:pPr>
              <a:defRPr/>
            </a:pPr>
            <a:fld id="{529D75B2-FB73-436F-BDEF-CB01D619032A}" type="slidenum">
              <a:rPr lang="en-US"/>
              <a:pPr>
                <a:defRPr/>
              </a:pPr>
              <a:t>5</a:t>
            </a:fld>
            <a:endParaRPr lang="en-US"/>
          </a:p>
        </p:txBody>
      </p:sp>
      <p:sp>
        <p:nvSpPr>
          <p:cNvPr id="7171" name="Rectangle 2"/>
          <p:cNvSpPr>
            <a:spLocks noGrp="1" noChangeArrowheads="1"/>
          </p:cNvSpPr>
          <p:nvPr>
            <p:ph type="title"/>
          </p:nvPr>
        </p:nvSpPr>
        <p:spPr/>
        <p:txBody>
          <a:bodyPr/>
          <a:lstStyle/>
          <a:p>
            <a:pPr eaLnBrk="1" hangingPunct="1"/>
            <a:r>
              <a:rPr lang="en-US" sz="3600" b="1" smtClean="0"/>
              <a:t>Hardware: physical devices</a:t>
            </a:r>
            <a:r>
              <a:rPr lang="en-US" sz="2400" smtClean="0"/>
              <a:t> that comprise a computer system</a:t>
            </a:r>
          </a:p>
        </p:txBody>
      </p:sp>
      <p:pic>
        <p:nvPicPr>
          <p:cNvPr id="7172" name="Picture 6" descr="D:\mydocs\schoolwork\cis52\fig01.jpg"/>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057400" y="2133600"/>
            <a:ext cx="4927600" cy="4114800"/>
          </a:xfrm>
          <a:noFill/>
        </p:spPr>
      </p:pic>
      <p:sp>
        <p:nvSpPr>
          <p:cNvPr id="7173" name="Line 7"/>
          <p:cNvSpPr>
            <a:spLocks noChangeShapeType="1"/>
          </p:cNvSpPr>
          <p:nvPr/>
        </p:nvSpPr>
        <p:spPr bwMode="auto">
          <a:xfrm>
            <a:off x="1295400" y="3048000"/>
            <a:ext cx="762000" cy="30480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7174" name="Text Box 8"/>
          <p:cNvSpPr txBox="1">
            <a:spLocks noChangeArrowheads="1"/>
          </p:cNvSpPr>
          <p:nvPr/>
        </p:nvSpPr>
        <p:spPr bwMode="auto">
          <a:xfrm>
            <a:off x="762000" y="25908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spcBef>
                <a:spcPct val="50000"/>
              </a:spcBef>
              <a:buClrTx/>
              <a:buSzTx/>
              <a:buFontTx/>
              <a:buNone/>
            </a:pPr>
            <a:r>
              <a:rPr lang="en-US" sz="1200">
                <a:latin typeface="Tahoma" pitchFamily="34" charset="0"/>
              </a:rPr>
              <a:t>Printer (output)</a:t>
            </a:r>
          </a:p>
        </p:txBody>
      </p:sp>
      <p:sp>
        <p:nvSpPr>
          <p:cNvPr id="7175" name="Text Box 9"/>
          <p:cNvSpPr txBox="1">
            <a:spLocks noChangeArrowheads="1"/>
          </p:cNvSpPr>
          <p:nvPr/>
        </p:nvSpPr>
        <p:spPr bwMode="auto">
          <a:xfrm>
            <a:off x="3352800" y="17526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spcBef>
                <a:spcPct val="50000"/>
              </a:spcBef>
              <a:buClrTx/>
              <a:buSzTx/>
              <a:buFontTx/>
              <a:buNone/>
            </a:pPr>
            <a:r>
              <a:rPr lang="en-US" sz="1200">
                <a:latin typeface="Tahoma" pitchFamily="34" charset="0"/>
              </a:rPr>
              <a:t>Monitor (output)</a:t>
            </a:r>
          </a:p>
        </p:txBody>
      </p:sp>
      <p:sp>
        <p:nvSpPr>
          <p:cNvPr id="7176" name="Text Box 10"/>
          <p:cNvSpPr txBox="1">
            <a:spLocks noChangeArrowheads="1"/>
          </p:cNvSpPr>
          <p:nvPr/>
        </p:nvSpPr>
        <p:spPr bwMode="auto">
          <a:xfrm>
            <a:off x="5867400" y="18288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spcBef>
                <a:spcPct val="50000"/>
              </a:spcBef>
              <a:buClrTx/>
              <a:buSzTx/>
              <a:buFontTx/>
              <a:buNone/>
            </a:pPr>
            <a:r>
              <a:rPr lang="en-US" sz="1200">
                <a:latin typeface="Tahoma" pitchFamily="34" charset="0"/>
              </a:rPr>
              <a:t>Speaker (output)</a:t>
            </a:r>
          </a:p>
        </p:txBody>
      </p:sp>
      <p:sp>
        <p:nvSpPr>
          <p:cNvPr id="7177" name="Text Box 11"/>
          <p:cNvSpPr txBox="1">
            <a:spLocks noChangeArrowheads="1"/>
          </p:cNvSpPr>
          <p:nvPr/>
        </p:nvSpPr>
        <p:spPr bwMode="auto">
          <a:xfrm>
            <a:off x="2286000" y="55626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spcBef>
                <a:spcPct val="50000"/>
              </a:spcBef>
              <a:buClrTx/>
              <a:buSzTx/>
              <a:buFontTx/>
              <a:buNone/>
            </a:pPr>
            <a:r>
              <a:rPr lang="en-US" sz="1200">
                <a:latin typeface="Tahoma" pitchFamily="34" charset="0"/>
              </a:rPr>
              <a:t>Scanner (input)</a:t>
            </a:r>
          </a:p>
        </p:txBody>
      </p:sp>
      <p:sp>
        <p:nvSpPr>
          <p:cNvPr id="7178" name="Text Box 12"/>
          <p:cNvSpPr txBox="1">
            <a:spLocks noChangeArrowheads="1"/>
          </p:cNvSpPr>
          <p:nvPr/>
        </p:nvSpPr>
        <p:spPr bwMode="auto">
          <a:xfrm>
            <a:off x="6096000" y="52578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spcBef>
                <a:spcPct val="50000"/>
              </a:spcBef>
              <a:buClrTx/>
              <a:buSzTx/>
              <a:buFontTx/>
              <a:buNone/>
            </a:pPr>
            <a:r>
              <a:rPr lang="en-US" sz="1200">
                <a:latin typeface="Tahoma" pitchFamily="34" charset="0"/>
              </a:rPr>
              <a:t>Mouse (input)</a:t>
            </a:r>
          </a:p>
        </p:txBody>
      </p:sp>
      <p:sp>
        <p:nvSpPr>
          <p:cNvPr id="7179" name="Line 13"/>
          <p:cNvSpPr>
            <a:spLocks noChangeShapeType="1"/>
          </p:cNvSpPr>
          <p:nvPr/>
        </p:nvSpPr>
        <p:spPr bwMode="auto">
          <a:xfrm flipV="1">
            <a:off x="2667000" y="4953000"/>
            <a:ext cx="76200" cy="60960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7180" name="Line 14"/>
          <p:cNvSpPr>
            <a:spLocks noChangeShapeType="1"/>
          </p:cNvSpPr>
          <p:nvPr/>
        </p:nvSpPr>
        <p:spPr bwMode="auto">
          <a:xfrm flipH="1" flipV="1">
            <a:off x="5410200" y="4267200"/>
            <a:ext cx="762000" cy="99060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7181" name="Text Box 15"/>
          <p:cNvSpPr txBox="1">
            <a:spLocks noChangeArrowheads="1"/>
          </p:cNvSpPr>
          <p:nvPr/>
        </p:nvSpPr>
        <p:spPr bwMode="auto">
          <a:xfrm>
            <a:off x="4495800" y="5638800"/>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spcBef>
                <a:spcPct val="50000"/>
              </a:spcBef>
              <a:buClrTx/>
              <a:buSzTx/>
              <a:buFontTx/>
              <a:buNone/>
            </a:pPr>
            <a:r>
              <a:rPr lang="en-US" sz="1200">
                <a:latin typeface="Tahoma" pitchFamily="34" charset="0"/>
              </a:rPr>
              <a:t>Keyboard (input)</a:t>
            </a:r>
          </a:p>
        </p:txBody>
      </p:sp>
      <p:sp>
        <p:nvSpPr>
          <p:cNvPr id="7182" name="Line 16"/>
          <p:cNvSpPr>
            <a:spLocks noChangeShapeType="1"/>
          </p:cNvSpPr>
          <p:nvPr/>
        </p:nvSpPr>
        <p:spPr bwMode="auto">
          <a:xfrm flipH="1" flipV="1">
            <a:off x="4419600" y="3886200"/>
            <a:ext cx="381000" cy="167640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7183" name="Text Box 17"/>
          <p:cNvSpPr txBox="1">
            <a:spLocks noChangeArrowheads="1"/>
          </p:cNvSpPr>
          <p:nvPr/>
        </p:nvSpPr>
        <p:spPr bwMode="auto">
          <a:xfrm>
            <a:off x="7299325" y="1785938"/>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spcBef>
                <a:spcPct val="0"/>
              </a:spcBef>
              <a:buClrTx/>
              <a:buSzTx/>
              <a:buFontTx/>
              <a:buNone/>
            </a:pPr>
            <a:endParaRPr lang="en-US" sz="2400">
              <a:latin typeface="Tahoma" pitchFamily="34" charset="0"/>
            </a:endParaRPr>
          </a:p>
        </p:txBody>
      </p:sp>
      <p:sp>
        <p:nvSpPr>
          <p:cNvPr id="7184" name="Text Box 18"/>
          <p:cNvSpPr txBox="1">
            <a:spLocks noChangeArrowheads="1"/>
          </p:cNvSpPr>
          <p:nvPr/>
        </p:nvSpPr>
        <p:spPr bwMode="auto">
          <a:xfrm>
            <a:off x="6553200" y="2057400"/>
            <a:ext cx="182880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algn="ctr" eaLnBrk="1" hangingPunct="1">
              <a:buClrTx/>
              <a:buSzTx/>
              <a:buFontTx/>
              <a:buNone/>
            </a:pPr>
            <a:r>
              <a:rPr lang="en-US" sz="1200">
                <a:latin typeface="Tahoma" pitchFamily="34" charset="0"/>
              </a:rPr>
              <a:t>System unit</a:t>
            </a:r>
          </a:p>
          <a:p>
            <a:pPr algn="ctr" eaLnBrk="1" hangingPunct="1">
              <a:buClrTx/>
              <a:buSzTx/>
              <a:buFontTx/>
              <a:buNone/>
            </a:pPr>
            <a:r>
              <a:rPr lang="en-US" sz="1200">
                <a:latin typeface="Tahoma" pitchFamily="34" charset="0"/>
              </a:rPr>
              <a:t>(processor, memory</a:t>
            </a:r>
            <a:r>
              <a:rPr lang="en-US" sz="1200">
                <a:latin typeface="Times New Roman" charset="0"/>
              </a:rPr>
              <a:t>…</a:t>
            </a:r>
            <a:r>
              <a:rPr lang="en-US" sz="1200">
                <a:latin typeface="Tahoma" pitchFamily="34" charset="0"/>
              </a:rPr>
              <a:t>)</a:t>
            </a:r>
          </a:p>
        </p:txBody>
      </p:sp>
      <p:sp>
        <p:nvSpPr>
          <p:cNvPr id="7185" name="Line 19"/>
          <p:cNvSpPr>
            <a:spLocks noChangeShapeType="1"/>
          </p:cNvSpPr>
          <p:nvPr/>
        </p:nvSpPr>
        <p:spPr bwMode="auto">
          <a:xfrm flipH="1">
            <a:off x="5715000" y="2057400"/>
            <a:ext cx="152400" cy="15240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7186" name="Line 21"/>
          <p:cNvSpPr>
            <a:spLocks noChangeShapeType="1"/>
          </p:cNvSpPr>
          <p:nvPr/>
        </p:nvSpPr>
        <p:spPr bwMode="auto">
          <a:xfrm>
            <a:off x="4038600" y="2057400"/>
            <a:ext cx="228600" cy="22860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7187" name="Text Box 22"/>
          <p:cNvSpPr txBox="1">
            <a:spLocks noChangeArrowheads="1"/>
          </p:cNvSpPr>
          <p:nvPr/>
        </p:nvSpPr>
        <p:spPr bwMode="auto">
          <a:xfrm>
            <a:off x="7239000" y="4648200"/>
            <a:ext cx="1600200"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Comic Sans MS" pitchFamily="66" charset="0"/>
                <a:cs typeface="Times New Roman" charset="0"/>
              </a:defRPr>
            </a:lvl1pPr>
            <a:lvl2pPr marL="742950" indent="-285750" eaLnBrk="0" hangingPunct="0">
              <a:defRPr sz="3200">
                <a:solidFill>
                  <a:schemeClr val="tx1"/>
                </a:solidFill>
                <a:latin typeface="Comic Sans MS" pitchFamily="66" charset="0"/>
                <a:cs typeface="Times New Roman" charset="0"/>
              </a:defRPr>
            </a:lvl2pPr>
            <a:lvl3pPr marL="1143000" indent="-228600" eaLnBrk="0" hangingPunct="0">
              <a:defRPr sz="3200">
                <a:solidFill>
                  <a:schemeClr val="tx1"/>
                </a:solidFill>
                <a:latin typeface="Comic Sans MS" pitchFamily="66" charset="0"/>
                <a:cs typeface="Times New Roman" charset="0"/>
              </a:defRPr>
            </a:lvl3pPr>
            <a:lvl4pPr marL="1600200" indent="-228600" eaLnBrk="0" hangingPunct="0">
              <a:defRPr sz="3200">
                <a:solidFill>
                  <a:schemeClr val="tx1"/>
                </a:solidFill>
                <a:latin typeface="Comic Sans MS" pitchFamily="66" charset="0"/>
                <a:cs typeface="Times New Roman" charset="0"/>
              </a:defRPr>
            </a:lvl4pPr>
            <a:lvl5pPr marL="2057400" indent="-228600" eaLnBrk="0" hangingPunct="0">
              <a:defRPr sz="3200">
                <a:solidFill>
                  <a:schemeClr val="tx1"/>
                </a:solidFill>
                <a:latin typeface="Comic Sans MS" pitchFamily="66" charset="0"/>
                <a:cs typeface="Times New Roman"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Comic Sans MS" pitchFamily="66" charset="0"/>
                <a:cs typeface="Times New Roman" charset="0"/>
              </a:defRPr>
            </a:lvl9pPr>
          </a:lstStyle>
          <a:p>
            <a:pPr eaLnBrk="1" hangingPunct="1">
              <a:spcBef>
                <a:spcPct val="30000"/>
              </a:spcBef>
              <a:buClrTx/>
              <a:buSzTx/>
              <a:buFontTx/>
              <a:buNone/>
            </a:pPr>
            <a:r>
              <a:rPr lang="en-US" sz="1200">
                <a:latin typeface="Tahoma" pitchFamily="34" charset="0"/>
              </a:rPr>
              <a:t>Storage devices</a:t>
            </a:r>
          </a:p>
          <a:p>
            <a:pPr eaLnBrk="1" hangingPunct="1">
              <a:spcBef>
                <a:spcPct val="30000"/>
              </a:spcBef>
              <a:buClrTx/>
              <a:buSzTx/>
              <a:buFontTx/>
              <a:buNone/>
            </a:pPr>
            <a:r>
              <a:rPr lang="en-US" sz="1200">
                <a:latin typeface="Tahoma" pitchFamily="34" charset="0"/>
              </a:rPr>
              <a:t>(CD-RW, Floppy, Hard disk, zip,</a:t>
            </a:r>
            <a:r>
              <a:rPr lang="en-US" sz="1200">
                <a:latin typeface="Times New Roman" charset="0"/>
              </a:rPr>
              <a:t>…</a:t>
            </a:r>
            <a:r>
              <a:rPr lang="en-US" sz="1200">
                <a:latin typeface="Tahoma" pitchFamily="34" charset="0"/>
              </a:rPr>
              <a:t>)</a:t>
            </a:r>
          </a:p>
        </p:txBody>
      </p:sp>
      <p:sp>
        <p:nvSpPr>
          <p:cNvPr id="7188" name="Line 23"/>
          <p:cNvSpPr>
            <a:spLocks noChangeShapeType="1"/>
          </p:cNvSpPr>
          <p:nvPr/>
        </p:nvSpPr>
        <p:spPr bwMode="auto">
          <a:xfrm flipH="1" flipV="1">
            <a:off x="6553200" y="3733800"/>
            <a:ext cx="609600" cy="106680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7189" name="Line 24"/>
          <p:cNvSpPr>
            <a:spLocks noChangeShapeType="1"/>
          </p:cNvSpPr>
          <p:nvPr/>
        </p:nvSpPr>
        <p:spPr bwMode="auto">
          <a:xfrm flipH="1">
            <a:off x="6553200" y="2590800"/>
            <a:ext cx="685800" cy="60960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Tree>
  </p:cSld>
  <p:clrMapOvr>
    <a:masterClrMapping/>
  </p:clrMapOvr>
  <p:transition>
    <p:zoom dir="in"/>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a:defRPr/>
            </a:pPr>
            <a:fld id="{916F525E-0851-412E-9E05-49126441189F}" type="slidenum">
              <a:rPr lang="en-US"/>
              <a:pPr>
                <a:defRPr/>
              </a:pPr>
              <a:t>6</a:t>
            </a:fld>
            <a:endParaRPr lang="en-US"/>
          </a:p>
        </p:txBody>
      </p:sp>
      <p:sp>
        <p:nvSpPr>
          <p:cNvPr id="8195" name="Rectangle 2"/>
          <p:cNvSpPr>
            <a:spLocks noGrp="1" noChangeArrowheads="1"/>
          </p:cNvSpPr>
          <p:nvPr>
            <p:ph type="title"/>
          </p:nvPr>
        </p:nvSpPr>
        <p:spPr/>
        <p:txBody>
          <a:bodyPr/>
          <a:lstStyle/>
          <a:p>
            <a:pPr eaLnBrk="1" hangingPunct="1"/>
            <a:r>
              <a:rPr lang="en-US" sz="4000" smtClean="0"/>
              <a:t>What Are The Primary Components Of A Computer ?</a:t>
            </a:r>
          </a:p>
        </p:txBody>
      </p:sp>
      <p:sp>
        <p:nvSpPr>
          <p:cNvPr id="23555" name="Rectangle 3"/>
          <p:cNvSpPr>
            <a:spLocks noGrp="1" noChangeArrowheads="1"/>
          </p:cNvSpPr>
          <p:nvPr>
            <p:ph type="body" sz="half" idx="1"/>
          </p:nvPr>
        </p:nvSpPr>
        <p:spPr>
          <a:xfrm>
            <a:off x="762000" y="2057400"/>
            <a:ext cx="3810000" cy="4114800"/>
          </a:xfrm>
        </p:spPr>
        <p:txBody>
          <a:bodyPr/>
          <a:lstStyle/>
          <a:p>
            <a:pPr eaLnBrk="1" hangingPunct="1">
              <a:lnSpc>
                <a:spcPct val="90000"/>
              </a:lnSpc>
            </a:pPr>
            <a:r>
              <a:rPr lang="en-US" sz="2800" smtClean="0"/>
              <a:t>Input devices.</a:t>
            </a:r>
          </a:p>
          <a:p>
            <a:pPr eaLnBrk="1" hangingPunct="1">
              <a:lnSpc>
                <a:spcPct val="90000"/>
              </a:lnSpc>
            </a:pPr>
            <a:r>
              <a:rPr lang="en-US" sz="2800" smtClean="0"/>
              <a:t>Central Processing Unit (control unit and  arithmetic/logic unit).</a:t>
            </a:r>
          </a:p>
          <a:p>
            <a:pPr eaLnBrk="1" hangingPunct="1">
              <a:lnSpc>
                <a:spcPct val="90000"/>
              </a:lnSpc>
            </a:pPr>
            <a:r>
              <a:rPr lang="en-US" sz="2800" smtClean="0"/>
              <a:t>Memory.</a:t>
            </a:r>
          </a:p>
          <a:p>
            <a:pPr eaLnBrk="1" hangingPunct="1">
              <a:lnSpc>
                <a:spcPct val="90000"/>
              </a:lnSpc>
            </a:pPr>
            <a:r>
              <a:rPr lang="en-US" sz="2800" smtClean="0"/>
              <a:t>Output devices.</a:t>
            </a:r>
          </a:p>
          <a:p>
            <a:pPr eaLnBrk="1" hangingPunct="1">
              <a:lnSpc>
                <a:spcPct val="90000"/>
              </a:lnSpc>
            </a:pPr>
            <a:r>
              <a:rPr lang="en-US" sz="2800" smtClean="0"/>
              <a:t>Storage devices.</a:t>
            </a:r>
          </a:p>
          <a:p>
            <a:pPr eaLnBrk="1" hangingPunct="1">
              <a:lnSpc>
                <a:spcPct val="90000"/>
              </a:lnSpc>
            </a:pPr>
            <a:endParaRPr lang="en-US" sz="2800" smtClean="0"/>
          </a:p>
        </p:txBody>
      </p:sp>
      <p:graphicFrame>
        <p:nvGraphicFramePr>
          <p:cNvPr id="23556" name="Object 4"/>
          <p:cNvGraphicFramePr>
            <a:graphicFrameLocks noChangeAspect="1"/>
          </p:cNvGraphicFramePr>
          <p:nvPr>
            <p:ph sz="half" idx="2"/>
          </p:nvPr>
        </p:nvGraphicFramePr>
        <p:xfrm>
          <a:off x="4724400" y="2514600"/>
          <a:ext cx="4114800" cy="3200400"/>
        </p:xfrm>
        <a:graphic>
          <a:graphicData uri="http://schemas.openxmlformats.org/presentationml/2006/ole">
            <mc:AlternateContent xmlns:mc="http://schemas.openxmlformats.org/markup-compatibility/2006">
              <mc:Choice xmlns:v="urn:schemas-microsoft-com:vml" Requires="v">
                <p:oleObj spid="_x0000_s8198" name="Photo Editor Photo" r:id="rId4" imgW="4449524" imgH="2674852" progId="MSPhotoEd.3">
                  <p:embed/>
                </p:oleObj>
              </mc:Choice>
              <mc:Fallback>
                <p:oleObj name="Photo Editor Photo" r:id="rId4" imgW="4449524" imgH="2674852" progId="MSPhotoEd.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2514600"/>
                        <a:ext cx="41148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 calcmode="lin" valueType="num">
                                      <p:cBhvr additive="base">
                                        <p:cTn id="7" dur="500" fill="hold"/>
                                        <p:tgtEl>
                                          <p:spTgt spid="235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5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3555">
                                            <p:txEl>
                                              <p:pRg st="1" end="1"/>
                                            </p:txEl>
                                          </p:spTgt>
                                        </p:tgtEl>
                                        <p:attrNameLst>
                                          <p:attrName>style.visibility</p:attrName>
                                        </p:attrNameLst>
                                      </p:cBhvr>
                                      <p:to>
                                        <p:strVal val="visible"/>
                                      </p:to>
                                    </p:set>
                                    <p:anim calcmode="lin" valueType="num">
                                      <p:cBhvr additive="base">
                                        <p:cTn id="13" dur="500" fill="hold"/>
                                        <p:tgtEl>
                                          <p:spTgt spid="2355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355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3555">
                                            <p:txEl>
                                              <p:pRg st="2" end="2"/>
                                            </p:txEl>
                                          </p:spTgt>
                                        </p:tgtEl>
                                        <p:attrNameLst>
                                          <p:attrName>style.visibility</p:attrName>
                                        </p:attrNameLst>
                                      </p:cBhvr>
                                      <p:to>
                                        <p:strVal val="visible"/>
                                      </p:to>
                                    </p:set>
                                    <p:anim calcmode="lin" valueType="num">
                                      <p:cBhvr additive="base">
                                        <p:cTn id="19" dur="500" fill="hold"/>
                                        <p:tgtEl>
                                          <p:spTgt spid="2355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355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3555">
                                            <p:txEl>
                                              <p:pRg st="3" end="3"/>
                                            </p:txEl>
                                          </p:spTgt>
                                        </p:tgtEl>
                                        <p:attrNameLst>
                                          <p:attrName>style.visibility</p:attrName>
                                        </p:attrNameLst>
                                      </p:cBhvr>
                                      <p:to>
                                        <p:strVal val="visible"/>
                                      </p:to>
                                    </p:set>
                                    <p:anim calcmode="lin" valueType="num">
                                      <p:cBhvr additive="base">
                                        <p:cTn id="25" dur="500" fill="hold"/>
                                        <p:tgtEl>
                                          <p:spTgt spid="2355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355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555">
                                            <p:txEl>
                                              <p:pRg st="4" end="4"/>
                                            </p:txEl>
                                          </p:spTgt>
                                        </p:tgtEl>
                                        <p:attrNameLst>
                                          <p:attrName>style.visibility</p:attrName>
                                        </p:attrNameLst>
                                      </p:cBhvr>
                                      <p:to>
                                        <p:strVal val="visible"/>
                                      </p:to>
                                    </p:set>
                                    <p:anim calcmode="lin" valueType="num">
                                      <p:cBhvr additive="base">
                                        <p:cTn id="31" dur="500" fill="hold"/>
                                        <p:tgtEl>
                                          <p:spTgt spid="2355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355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23556"/>
                                        </p:tgtEl>
                                        <p:attrNameLst>
                                          <p:attrName>style.visibility</p:attrName>
                                        </p:attrNameLst>
                                      </p:cBhvr>
                                      <p:to>
                                        <p:strVal val="visible"/>
                                      </p:to>
                                    </p:set>
                                    <p:anim calcmode="lin" valueType="num">
                                      <p:cBhvr additive="base">
                                        <p:cTn id="37" dur="500" fill="hold"/>
                                        <p:tgtEl>
                                          <p:spTgt spid="23556"/>
                                        </p:tgtEl>
                                        <p:attrNameLst>
                                          <p:attrName>ppt_x</p:attrName>
                                        </p:attrNameLst>
                                      </p:cBhvr>
                                      <p:tavLst>
                                        <p:tav tm="0">
                                          <p:val>
                                            <p:strVal val="#ppt_x"/>
                                          </p:val>
                                        </p:tav>
                                        <p:tav tm="100000">
                                          <p:val>
                                            <p:strVal val="#ppt_x"/>
                                          </p:val>
                                        </p:tav>
                                      </p:tavLst>
                                    </p:anim>
                                    <p:anim calcmode="lin" valueType="num">
                                      <p:cBhvr additive="base">
                                        <p:cTn id="38" dur="500" fill="hold"/>
                                        <p:tgtEl>
                                          <p:spTgt spid="235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768FECC6-E322-44D5-B7A3-BC67E7B1F1A2}" type="slidenum">
              <a:rPr lang="en-US"/>
              <a:pPr>
                <a:defRPr/>
              </a:pPr>
              <a:t>7</a:t>
            </a:fld>
            <a:endParaRPr lang="en-US"/>
          </a:p>
        </p:txBody>
      </p:sp>
      <p:sp>
        <p:nvSpPr>
          <p:cNvPr id="9219" name="Rectangle 2"/>
          <p:cNvSpPr>
            <a:spLocks noGrp="1" noChangeArrowheads="1"/>
          </p:cNvSpPr>
          <p:nvPr>
            <p:ph type="title"/>
          </p:nvPr>
        </p:nvSpPr>
        <p:spPr/>
        <p:txBody>
          <a:bodyPr/>
          <a:lstStyle/>
          <a:p>
            <a:pPr eaLnBrk="1" hangingPunct="1"/>
            <a:r>
              <a:rPr lang="en-US" smtClean="0"/>
              <a:t>Input Devices</a:t>
            </a:r>
          </a:p>
        </p:txBody>
      </p:sp>
      <p:sp>
        <p:nvSpPr>
          <p:cNvPr id="24579" name="Rectangle 3"/>
          <p:cNvSpPr>
            <a:spLocks noGrp="1" noChangeArrowheads="1"/>
          </p:cNvSpPr>
          <p:nvPr>
            <p:ph type="body" idx="1"/>
          </p:nvPr>
        </p:nvSpPr>
        <p:spPr/>
        <p:txBody>
          <a:bodyPr/>
          <a:lstStyle/>
          <a:p>
            <a:pPr eaLnBrk="1" hangingPunct="1">
              <a:lnSpc>
                <a:spcPct val="80000"/>
              </a:lnSpc>
            </a:pPr>
            <a:r>
              <a:rPr lang="en-US" sz="3600" smtClean="0"/>
              <a:t>Keyboard</a:t>
            </a:r>
          </a:p>
          <a:p>
            <a:pPr eaLnBrk="1" hangingPunct="1">
              <a:lnSpc>
                <a:spcPct val="80000"/>
              </a:lnSpc>
            </a:pPr>
            <a:r>
              <a:rPr lang="en-US" sz="3600" smtClean="0"/>
              <a:t>Mouse</a:t>
            </a:r>
          </a:p>
          <a:p>
            <a:pPr eaLnBrk="1" hangingPunct="1">
              <a:lnSpc>
                <a:spcPct val="80000"/>
              </a:lnSpc>
            </a:pPr>
            <a:r>
              <a:rPr lang="en-US" sz="3600" smtClean="0"/>
              <a:t>Scanner</a:t>
            </a:r>
          </a:p>
          <a:p>
            <a:pPr eaLnBrk="1" hangingPunct="1">
              <a:lnSpc>
                <a:spcPct val="80000"/>
              </a:lnSpc>
            </a:pPr>
            <a:r>
              <a:rPr lang="en-US" sz="3600" smtClean="0"/>
              <a:t>Camera</a:t>
            </a:r>
          </a:p>
          <a:p>
            <a:pPr eaLnBrk="1" hangingPunct="1">
              <a:lnSpc>
                <a:spcPct val="80000"/>
              </a:lnSpc>
            </a:pPr>
            <a:r>
              <a:rPr lang="en-US" sz="3600" smtClean="0"/>
              <a:t>Microphone</a:t>
            </a:r>
          </a:p>
          <a:p>
            <a:pPr eaLnBrk="1" hangingPunct="1">
              <a:lnSpc>
                <a:spcPct val="80000"/>
              </a:lnSpc>
            </a:pPr>
            <a:r>
              <a:rPr lang="en-US" sz="3600" smtClean="0"/>
              <a:t>Touchpad</a:t>
            </a:r>
          </a:p>
          <a:p>
            <a:pPr eaLnBrk="1" hangingPunct="1">
              <a:lnSpc>
                <a:spcPct val="80000"/>
              </a:lnSpc>
            </a:pPr>
            <a:r>
              <a:rPr lang="en-US" sz="3600" smtClean="0"/>
              <a:t>Stylus</a:t>
            </a:r>
          </a:p>
          <a:p>
            <a:pPr eaLnBrk="1" hangingPunct="1">
              <a:lnSpc>
                <a:spcPct val="80000"/>
              </a:lnSpc>
            </a:pPr>
            <a:r>
              <a:rPr lang="en-US" sz="3600" smtClean="0"/>
              <a:t>…..</a:t>
            </a: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500" fill="hold"/>
                                        <p:tgtEl>
                                          <p:spTgt spid="245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579">
                                            <p:txEl>
                                              <p:pRg st="1" end="1"/>
                                            </p:txEl>
                                          </p:spTgt>
                                        </p:tgtEl>
                                        <p:attrNameLst>
                                          <p:attrName>style.visibility</p:attrName>
                                        </p:attrNameLst>
                                      </p:cBhvr>
                                      <p:to>
                                        <p:strVal val="visible"/>
                                      </p:to>
                                    </p:set>
                                    <p:anim calcmode="lin" valueType="num">
                                      <p:cBhvr additive="base">
                                        <p:cTn id="13" dur="500" fill="hold"/>
                                        <p:tgtEl>
                                          <p:spTgt spid="245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5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4579">
                                            <p:txEl>
                                              <p:pRg st="2" end="2"/>
                                            </p:txEl>
                                          </p:spTgt>
                                        </p:tgtEl>
                                        <p:attrNameLst>
                                          <p:attrName>style.visibility</p:attrName>
                                        </p:attrNameLst>
                                      </p:cBhvr>
                                      <p:to>
                                        <p:strVal val="visible"/>
                                      </p:to>
                                    </p:set>
                                    <p:anim calcmode="lin" valueType="num">
                                      <p:cBhvr additive="base">
                                        <p:cTn id="19" dur="500" fill="hold"/>
                                        <p:tgtEl>
                                          <p:spTgt spid="245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5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579">
                                            <p:txEl>
                                              <p:pRg st="3" end="3"/>
                                            </p:txEl>
                                          </p:spTgt>
                                        </p:tgtEl>
                                        <p:attrNameLst>
                                          <p:attrName>style.visibility</p:attrName>
                                        </p:attrNameLst>
                                      </p:cBhvr>
                                      <p:to>
                                        <p:strVal val="visible"/>
                                      </p:to>
                                    </p:set>
                                    <p:anim calcmode="lin" valueType="num">
                                      <p:cBhvr additive="base">
                                        <p:cTn id="25" dur="500" fill="hold"/>
                                        <p:tgtEl>
                                          <p:spTgt spid="2457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45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4579">
                                            <p:txEl>
                                              <p:pRg st="4" end="4"/>
                                            </p:txEl>
                                          </p:spTgt>
                                        </p:tgtEl>
                                        <p:attrNameLst>
                                          <p:attrName>style.visibility</p:attrName>
                                        </p:attrNameLst>
                                      </p:cBhvr>
                                      <p:to>
                                        <p:strVal val="visible"/>
                                      </p:to>
                                    </p:set>
                                    <p:anim calcmode="lin" valueType="num">
                                      <p:cBhvr additive="base">
                                        <p:cTn id="31" dur="500" fill="hold"/>
                                        <p:tgtEl>
                                          <p:spTgt spid="2457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45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579">
                                            <p:txEl>
                                              <p:pRg st="5" end="5"/>
                                            </p:txEl>
                                          </p:spTgt>
                                        </p:tgtEl>
                                        <p:attrNameLst>
                                          <p:attrName>style.visibility</p:attrName>
                                        </p:attrNameLst>
                                      </p:cBhvr>
                                      <p:to>
                                        <p:strVal val="visible"/>
                                      </p:to>
                                    </p:set>
                                    <p:anim calcmode="lin" valueType="num">
                                      <p:cBhvr additive="base">
                                        <p:cTn id="37" dur="500" fill="hold"/>
                                        <p:tgtEl>
                                          <p:spTgt spid="2457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457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4579">
                                            <p:txEl>
                                              <p:pRg st="6" end="6"/>
                                            </p:txEl>
                                          </p:spTgt>
                                        </p:tgtEl>
                                        <p:attrNameLst>
                                          <p:attrName>style.visibility</p:attrName>
                                        </p:attrNameLst>
                                      </p:cBhvr>
                                      <p:to>
                                        <p:strVal val="visible"/>
                                      </p:to>
                                    </p:set>
                                    <p:anim calcmode="lin" valueType="num">
                                      <p:cBhvr additive="base">
                                        <p:cTn id="43" dur="500" fill="hold"/>
                                        <p:tgtEl>
                                          <p:spTgt spid="24579">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457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4579">
                                            <p:txEl>
                                              <p:pRg st="7" end="7"/>
                                            </p:txEl>
                                          </p:spTgt>
                                        </p:tgtEl>
                                        <p:attrNameLst>
                                          <p:attrName>style.visibility</p:attrName>
                                        </p:attrNameLst>
                                      </p:cBhvr>
                                      <p:to>
                                        <p:strVal val="visible"/>
                                      </p:to>
                                    </p:set>
                                    <p:anim calcmode="lin" valueType="num">
                                      <p:cBhvr additive="base">
                                        <p:cTn id="49" dur="500" fill="hold"/>
                                        <p:tgtEl>
                                          <p:spTgt spid="24579">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457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40"/>
          <p:cNvSpPr>
            <a:spLocks noGrp="1" noChangeArrowheads="1"/>
          </p:cNvSpPr>
          <p:nvPr>
            <p:ph type="sldNum" sz="quarter" idx="12"/>
          </p:nvPr>
        </p:nvSpPr>
        <p:spPr/>
        <p:txBody>
          <a:bodyPr/>
          <a:lstStyle/>
          <a:p>
            <a:pPr>
              <a:defRPr/>
            </a:pPr>
            <a:fld id="{3DC19917-5C7C-474D-92F2-46A59D81844F}" type="slidenum">
              <a:rPr lang="en-US"/>
              <a:pPr>
                <a:defRPr/>
              </a:pPr>
              <a:t>8</a:t>
            </a:fld>
            <a:endParaRPr lang="en-US"/>
          </a:p>
        </p:txBody>
      </p:sp>
      <p:sp>
        <p:nvSpPr>
          <p:cNvPr id="10243" name="Rectangle 2"/>
          <p:cNvSpPr>
            <a:spLocks noGrp="1" noChangeArrowheads="1"/>
          </p:cNvSpPr>
          <p:nvPr>
            <p:ph type="ctrTitle"/>
          </p:nvPr>
        </p:nvSpPr>
        <p:spPr/>
        <p:txBody>
          <a:bodyPr/>
          <a:lstStyle/>
          <a:p>
            <a:pPr eaLnBrk="1" hangingPunct="1"/>
            <a:r>
              <a:rPr lang="en-US" smtClean="0"/>
              <a:t> Central Processing Unit</a:t>
            </a:r>
          </a:p>
        </p:txBody>
      </p:sp>
      <p:sp>
        <p:nvSpPr>
          <p:cNvPr id="10244" name="Rectangle 3"/>
          <p:cNvSpPr>
            <a:spLocks noGrp="1" noChangeArrowheads="1"/>
          </p:cNvSpPr>
          <p:nvPr>
            <p:ph type="subTitle" idx="1"/>
          </p:nvPr>
        </p:nvSpPr>
        <p:spPr>
          <a:xfrm>
            <a:off x="685800" y="1600200"/>
            <a:ext cx="7772400" cy="4495800"/>
          </a:xfrm>
        </p:spPr>
        <p:txBody>
          <a:bodyPr/>
          <a:lstStyle/>
          <a:p>
            <a:pPr algn="l" eaLnBrk="1" hangingPunct="1"/>
            <a:r>
              <a:rPr lang="en-US" smtClean="0"/>
              <a:t>The central processing unit (CPU) is the “brain” of the computer. It:</a:t>
            </a:r>
          </a:p>
          <a:p>
            <a:pPr algn="l" eaLnBrk="1" hangingPunct="1">
              <a:buFont typeface="Wingdings" pitchFamily="2" charset="2"/>
              <a:buChar char="n"/>
            </a:pPr>
            <a:r>
              <a:rPr lang="en-US" smtClean="0"/>
              <a:t> interprets instructions to the computer (control unit),</a:t>
            </a:r>
          </a:p>
          <a:p>
            <a:pPr algn="l" eaLnBrk="1" hangingPunct="1">
              <a:buFont typeface="Wingdings" pitchFamily="2" charset="2"/>
              <a:buChar char="n"/>
            </a:pPr>
            <a:r>
              <a:rPr lang="en-US" smtClean="0"/>
              <a:t> performs the arithmetic and logical processing (ALU)  </a:t>
            </a:r>
          </a:p>
          <a:p>
            <a:pPr algn="l" eaLnBrk="1" hangingPunct="1"/>
            <a:endParaRPr lang="en-US" smtClean="0"/>
          </a:p>
        </p:txBody>
      </p:sp>
      <p:pic>
        <p:nvPicPr>
          <p:cNvPr id="10245" name="Picture 4" descr="D:\mydocs\schoolwork\cis52\fig0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5360988"/>
            <a:ext cx="4470400" cy="149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dir="in"/>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mtClean="0"/>
              <a:t>CPU’s</a:t>
            </a:r>
          </a:p>
        </p:txBody>
      </p:sp>
      <p:sp>
        <p:nvSpPr>
          <p:cNvPr id="11267" name="Content Placeholder 2"/>
          <p:cNvSpPr>
            <a:spLocks noGrp="1"/>
          </p:cNvSpPr>
          <p:nvPr>
            <p:ph idx="1"/>
          </p:nvPr>
        </p:nvSpPr>
        <p:spPr/>
        <p:txBody>
          <a:bodyPr/>
          <a:lstStyle/>
          <a:p>
            <a:r>
              <a:rPr lang="en-US" smtClean="0"/>
              <a:t>CPU’s are measured by their (clock) speeds, or frequency of instructions per second.  </a:t>
            </a:r>
            <a:r>
              <a:rPr lang="en-US" sz="2800" smtClean="0"/>
              <a:t>Example: 2.4 GHz</a:t>
            </a:r>
          </a:p>
          <a:p>
            <a:pPr>
              <a:buFont typeface="Wingdings" pitchFamily="2" charset="2"/>
              <a:buNone/>
            </a:pPr>
            <a:endParaRPr lang="en-US" sz="2800" smtClean="0"/>
          </a:p>
          <a:p>
            <a:r>
              <a:rPr lang="en-US" smtClean="0"/>
              <a:t>A multi-core processor has several processing units and can do more than one thing at a time. </a:t>
            </a:r>
            <a:r>
              <a:rPr lang="en-US" sz="2800" smtClean="0"/>
              <a:t>Example: duo or quad core.</a:t>
            </a:r>
          </a:p>
          <a:p>
            <a:endParaRPr lang="en-US" sz="2800" smtClean="0"/>
          </a:p>
        </p:txBody>
      </p:sp>
      <p:sp>
        <p:nvSpPr>
          <p:cNvPr id="4" name="Slide Number Placeholder 3"/>
          <p:cNvSpPr>
            <a:spLocks noGrp="1"/>
          </p:cNvSpPr>
          <p:nvPr>
            <p:ph type="sldNum" sz="quarter" idx="12"/>
          </p:nvPr>
        </p:nvSpPr>
        <p:spPr/>
        <p:txBody>
          <a:bodyPr/>
          <a:lstStyle/>
          <a:p>
            <a:pPr>
              <a:defRPr/>
            </a:pPr>
            <a:fld id="{8C76B8A8-8325-42BF-9D2E-6ADCD323C2D7}" type="slidenum">
              <a:rPr lang="en-US" smtClean="0"/>
              <a:pPr>
                <a:defRPr/>
              </a:pPr>
              <a:t>9</a:t>
            </a:fld>
            <a:endParaRPr lang="en-US"/>
          </a:p>
        </p:txBody>
      </p:sp>
    </p:spTree>
  </p:cSld>
  <p:clrMapOvr>
    <a:masterClrMapping/>
  </p:clrMapOvr>
  <p:transition>
    <p:zoom dir="in"/>
  </p:transition>
</p:sld>
</file>

<file path=ppt/theme/theme1.xml><?xml version="1.0" encoding="utf-8"?>
<a:theme xmlns:a="http://schemas.openxmlformats.org/drawingml/2006/main" name="Blends">
  <a:themeElements>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Times New Roman"/>
      </a:majorFont>
      <a:minorFont>
        <a:latin typeface="Comic Sans MS"/>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
            <a:schemeClr val="folHlink"/>
          </a:buClr>
          <a:buSzPct val="60000"/>
          <a:buFont typeface="Wingdings" pitchFamily="2" charset="2"/>
          <a:buChar char="n"/>
          <a:tabLst/>
          <a:defRPr kumimoji="0" lang="en-US" sz="3200" b="0" i="0" u="none" strike="noStrike" cap="none" normalizeH="0" baseline="0" smtClean="0">
            <a:ln>
              <a:noFill/>
            </a:ln>
            <a:solidFill>
              <a:schemeClr val="tx1"/>
            </a:solidFill>
            <a:effectLst/>
            <a:latin typeface="Comic Sans MS" pitchFamily="66" charset="0"/>
            <a:cs typeface="Times New Roman"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
            <a:schemeClr val="folHlink"/>
          </a:buClr>
          <a:buSzPct val="60000"/>
          <a:buFont typeface="Wingdings" pitchFamily="2" charset="2"/>
          <a:buChar char="n"/>
          <a:tabLst/>
          <a:defRPr kumimoji="0" lang="en-US" sz="3200" b="0" i="0" u="none" strike="noStrike" cap="none" normalizeH="0" baseline="0" smtClean="0">
            <a:ln>
              <a:noFill/>
            </a:ln>
            <a:solidFill>
              <a:schemeClr val="tx1"/>
            </a:solidFill>
            <a:effectLst/>
            <a:latin typeface="Comic Sans MS" pitchFamily="66" charset="0"/>
            <a:cs typeface="Times New Roman"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Blend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Blend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822</TotalTime>
  <Words>957</Words>
  <Application>Microsoft Office PowerPoint</Application>
  <PresentationFormat>On-screen Show (4:3)</PresentationFormat>
  <Paragraphs>190</Paragraphs>
  <Slides>26</Slides>
  <Notes>24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3" baseType="lpstr">
      <vt:lpstr>Comic Sans MS</vt:lpstr>
      <vt:lpstr>Times New Roman</vt:lpstr>
      <vt:lpstr>Wingdings</vt:lpstr>
      <vt:lpstr>Tahoma</vt:lpstr>
      <vt:lpstr>Arial</vt:lpstr>
      <vt:lpstr>Blends</vt:lpstr>
      <vt:lpstr>Microsoft Photo Editor 3.0 Photo</vt:lpstr>
      <vt:lpstr>Introduction to Computers</vt:lpstr>
      <vt:lpstr>What is a Computer?</vt:lpstr>
      <vt:lpstr>Information Processing Cycle</vt:lpstr>
      <vt:lpstr>PowerPoint Presentation</vt:lpstr>
      <vt:lpstr>Hardware: physical devices that comprise a computer system</vt:lpstr>
      <vt:lpstr>What Are The Primary Components Of A Computer ?</vt:lpstr>
      <vt:lpstr>Input Devices</vt:lpstr>
      <vt:lpstr> Central Processing Unit</vt:lpstr>
      <vt:lpstr>CPU’s</vt:lpstr>
      <vt:lpstr>Memory</vt:lpstr>
      <vt:lpstr>Memory </vt:lpstr>
      <vt:lpstr>Amount Of RAM In Computers</vt:lpstr>
      <vt:lpstr>Output Devices</vt:lpstr>
      <vt:lpstr>Storage Devices</vt:lpstr>
      <vt:lpstr>Hard Disks (magnetic storage)</vt:lpstr>
      <vt:lpstr>Optical Discs</vt:lpstr>
      <vt:lpstr>Flash Memory</vt:lpstr>
      <vt:lpstr>Software</vt:lpstr>
      <vt:lpstr>Software</vt:lpstr>
      <vt:lpstr>System Software</vt:lpstr>
      <vt:lpstr>What is an operating system?</vt:lpstr>
      <vt:lpstr>Application Software</vt:lpstr>
      <vt:lpstr>Word Processing</vt:lpstr>
      <vt:lpstr>Electronic Spreadsheets</vt:lpstr>
      <vt:lpstr>Database Software</vt:lpstr>
      <vt:lpstr>Presentation Graphics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Computers</dc:title>
  <dc:creator>rave</dc:creator>
  <cp:lastModifiedBy>Mommy</cp:lastModifiedBy>
  <cp:revision>109</cp:revision>
  <dcterms:created xsi:type="dcterms:W3CDTF">2003-01-26T17:27:30Z</dcterms:created>
  <dcterms:modified xsi:type="dcterms:W3CDTF">2013-02-14T03:02:11Z</dcterms:modified>
</cp:coreProperties>
</file>