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81" r:id="rId2"/>
    <p:sldId id="298" r:id="rId3"/>
    <p:sldId id="539" r:id="rId4"/>
    <p:sldId id="502" r:id="rId5"/>
    <p:sldId id="503" r:id="rId6"/>
    <p:sldId id="504" r:id="rId7"/>
    <p:sldId id="505" r:id="rId8"/>
    <p:sldId id="507" r:id="rId9"/>
    <p:sldId id="506" r:id="rId10"/>
    <p:sldId id="508" r:id="rId11"/>
    <p:sldId id="509" r:id="rId12"/>
    <p:sldId id="510" r:id="rId13"/>
    <p:sldId id="511" r:id="rId14"/>
    <p:sldId id="512" r:id="rId15"/>
    <p:sldId id="513" r:id="rId16"/>
    <p:sldId id="514" r:id="rId17"/>
    <p:sldId id="515" r:id="rId18"/>
    <p:sldId id="516" r:id="rId19"/>
    <p:sldId id="517" r:id="rId20"/>
    <p:sldId id="518" r:id="rId21"/>
    <p:sldId id="519" r:id="rId22"/>
    <p:sldId id="520" r:id="rId23"/>
    <p:sldId id="537" r:id="rId24"/>
    <p:sldId id="538" r:id="rId25"/>
    <p:sldId id="540" r:id="rId26"/>
    <p:sldId id="521" r:id="rId27"/>
    <p:sldId id="522" r:id="rId28"/>
    <p:sldId id="523" r:id="rId29"/>
    <p:sldId id="524" r:id="rId30"/>
    <p:sldId id="525" r:id="rId31"/>
    <p:sldId id="526" r:id="rId32"/>
    <p:sldId id="527" r:id="rId33"/>
    <p:sldId id="529" r:id="rId34"/>
    <p:sldId id="528" r:id="rId35"/>
    <p:sldId id="530" r:id="rId36"/>
    <p:sldId id="531" r:id="rId37"/>
    <p:sldId id="532" r:id="rId38"/>
    <p:sldId id="541" r:id="rId39"/>
    <p:sldId id="533" r:id="rId40"/>
    <p:sldId id="534" r:id="rId41"/>
    <p:sldId id="535" r:id="rId42"/>
    <p:sldId id="536" r:id="rId43"/>
  </p:sldIdLst>
  <p:sldSz cx="9144000" cy="6858000" type="screen4x3"/>
  <p:notesSz cx="6985000" cy="9283700"/>
  <p:defaultTextStyle>
    <a:defPPr>
      <a:defRPr lang="de-DE"/>
    </a:defPPr>
    <a:lvl1pPr algn="ctr" rtl="0" fontAlgn="base">
      <a:lnSpc>
        <a:spcPct val="90000"/>
      </a:lnSpc>
      <a:spcBef>
        <a:spcPct val="40000"/>
      </a:spcBef>
      <a:spcAft>
        <a:spcPct val="0"/>
      </a:spcAft>
      <a:buSzPct val="80000"/>
      <a:buFont typeface="Wingdings 3" panose="05040102010807070707" pitchFamily="18" charset="2"/>
      <a:defRPr sz="4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lnSpc>
        <a:spcPct val="90000"/>
      </a:lnSpc>
      <a:spcBef>
        <a:spcPct val="40000"/>
      </a:spcBef>
      <a:spcAft>
        <a:spcPct val="0"/>
      </a:spcAft>
      <a:buSzPct val="80000"/>
      <a:buFont typeface="Wingdings 3" panose="05040102010807070707" pitchFamily="18" charset="2"/>
      <a:defRPr sz="4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lnSpc>
        <a:spcPct val="90000"/>
      </a:lnSpc>
      <a:spcBef>
        <a:spcPct val="40000"/>
      </a:spcBef>
      <a:spcAft>
        <a:spcPct val="0"/>
      </a:spcAft>
      <a:buSzPct val="80000"/>
      <a:buFont typeface="Wingdings 3" panose="05040102010807070707" pitchFamily="18" charset="2"/>
      <a:defRPr sz="4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lnSpc>
        <a:spcPct val="90000"/>
      </a:lnSpc>
      <a:spcBef>
        <a:spcPct val="40000"/>
      </a:spcBef>
      <a:spcAft>
        <a:spcPct val="0"/>
      </a:spcAft>
      <a:buSzPct val="80000"/>
      <a:buFont typeface="Wingdings 3" panose="05040102010807070707" pitchFamily="18" charset="2"/>
      <a:defRPr sz="4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lnSpc>
        <a:spcPct val="90000"/>
      </a:lnSpc>
      <a:spcBef>
        <a:spcPct val="40000"/>
      </a:spcBef>
      <a:spcAft>
        <a:spcPct val="0"/>
      </a:spcAft>
      <a:buSzPct val="80000"/>
      <a:buFont typeface="Wingdings 3" panose="05040102010807070707" pitchFamily="18" charset="2"/>
      <a:defRPr sz="4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08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3994">
          <p15:clr>
            <a:srgbClr val="A4A3A4"/>
          </p15:clr>
        </p15:guide>
        <p15:guide id="4" pos="2862">
          <p15:clr>
            <a:srgbClr val="A4A3A4"/>
          </p15:clr>
        </p15:guide>
        <p15:guide id="5" pos="5488">
          <p15:clr>
            <a:srgbClr val="A4A3A4"/>
          </p15:clr>
        </p15:guide>
        <p15:guide id="6" pos="27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 Allender" initials="EA" lastIdx="1" clrIdx="0">
    <p:extLst>
      <p:ext uri="{19B8F6BF-5375-455C-9EA6-DF929625EA0E}">
        <p15:presenceInfo xmlns:p15="http://schemas.microsoft.com/office/powerpoint/2012/main" userId="9307f1961806f55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969696"/>
    <a:srgbClr val="FF6600"/>
    <a:srgbClr val="5050FF"/>
    <a:srgbClr val="282899"/>
    <a:srgbClr val="660033"/>
    <a:srgbClr val="990033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A9C748-8800-41B5-96A5-3E319DDC84CC}" v="88" dt="2021-03-15T18:21:04.3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714" y="-48"/>
      </p:cViewPr>
      <p:guideLst>
        <p:guide orient="horz" pos="708"/>
        <p:guide orient="horz" pos="2160"/>
        <p:guide orient="horz" pos="3994"/>
        <p:guide pos="2862"/>
        <p:guide pos="5488"/>
        <p:guide pos="27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c Allender" userId="9307f1961806f554" providerId="LiveId" clId="{6AA9C748-8800-41B5-96A5-3E319DDC84CC}"/>
    <pc:docChg chg="undo custSel addSld modSld">
      <pc:chgData name="Eric Allender" userId="9307f1961806f554" providerId="LiveId" clId="{6AA9C748-8800-41B5-96A5-3E319DDC84CC}" dt="2021-03-15T18:21:04.336" v="433" actId="20577"/>
      <pc:docMkLst>
        <pc:docMk/>
      </pc:docMkLst>
      <pc:sldChg chg="modSp new mod modAnim">
        <pc:chgData name="Eric Allender" userId="9307f1961806f554" providerId="LiveId" clId="{6AA9C748-8800-41B5-96A5-3E319DDC84CC}" dt="2021-03-15T18:21:04.336" v="433" actId="20577"/>
        <pc:sldMkLst>
          <pc:docMk/>
          <pc:sldMk cId="4014854722" sldId="541"/>
        </pc:sldMkLst>
        <pc:spChg chg="mod">
          <ac:chgData name="Eric Allender" userId="9307f1961806f554" providerId="LiveId" clId="{6AA9C748-8800-41B5-96A5-3E319DDC84CC}" dt="2021-03-15T18:15:28.520" v="14" actId="20577"/>
          <ac:spMkLst>
            <pc:docMk/>
            <pc:sldMk cId="4014854722" sldId="541"/>
            <ac:spMk id="2" creationId="{3FEA2046-C7DB-4142-802C-DF324F549511}"/>
          </ac:spMkLst>
        </pc:spChg>
        <pc:spChg chg="mod">
          <ac:chgData name="Eric Allender" userId="9307f1961806f554" providerId="LiveId" clId="{6AA9C748-8800-41B5-96A5-3E319DDC84CC}" dt="2021-03-15T18:21:04.336" v="433" actId="20577"/>
          <ac:spMkLst>
            <pc:docMk/>
            <pc:sldMk cId="4014854722" sldId="541"/>
            <ac:spMk id="3" creationId="{AA25BACF-FD0D-47EC-805D-8E0E3992957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244EDA5F-F8B5-4866-85F5-B7D51285DD3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5" tIns="46657" rIns="93315" bIns="46657" numCol="1" anchor="t" anchorCtr="0" compatLnSpc="1">
            <a:prstTxWarp prst="textNoShape">
              <a:avLst/>
            </a:prstTxWarp>
          </a:bodyPr>
          <a:lstStyle>
            <a:lvl1pPr algn="l" defTabSz="93345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24A237B8-35CC-4301-9147-F01EAF086FE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605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5" tIns="46657" rIns="93315" bIns="46657" numCol="1" anchor="t" anchorCtr="0" compatLnSpc="1">
            <a:prstTxWarp prst="textNoShape">
              <a:avLst/>
            </a:prstTxWarp>
          </a:bodyPr>
          <a:lstStyle>
            <a:lvl1pPr algn="r" defTabSz="93345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>
            <a:extLst>
              <a:ext uri="{FF2B5EF4-FFF2-40B4-BE49-F238E27FC236}">
                <a16:creationId xmlns:a16="http://schemas.microsoft.com/office/drawing/2014/main" id="{1508C1E3-268F-40A3-A1AD-B7056BFFA22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5" tIns="46657" rIns="93315" bIns="46657" numCol="1" anchor="b" anchorCtr="0" compatLnSpc="1">
            <a:prstTxWarp prst="textNoShape">
              <a:avLst/>
            </a:prstTxWarp>
          </a:bodyPr>
          <a:lstStyle>
            <a:lvl1pPr algn="l" defTabSz="93345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3" name="Rectangle 5">
            <a:extLst>
              <a:ext uri="{FF2B5EF4-FFF2-40B4-BE49-F238E27FC236}">
                <a16:creationId xmlns:a16="http://schemas.microsoft.com/office/drawing/2014/main" id="{82DAE39B-8865-4091-9201-25BA33732E9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5" tIns="46657" rIns="93315" bIns="46657" numCol="1" anchor="b" anchorCtr="0" compatLnSpc="1">
            <a:prstTxWarp prst="textNoShape">
              <a:avLst/>
            </a:prstTxWarp>
          </a:bodyPr>
          <a:lstStyle>
            <a:lvl1pPr algn="r" defTabSz="93345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/>
            </a:lvl1pPr>
          </a:lstStyle>
          <a:p>
            <a:fld id="{5A17211D-ED16-4BAC-8BAF-77B51BFAE0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D9213DE9-FA33-4EF1-975D-F588B877474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5" tIns="46657" rIns="93315" bIns="46657" numCol="1" anchor="t" anchorCtr="0" compatLnSpc="1">
            <a:prstTxWarp prst="textNoShape">
              <a:avLst/>
            </a:prstTxWarp>
          </a:bodyPr>
          <a:lstStyle>
            <a:lvl1pPr algn="l" defTabSz="93345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E817FC6B-1A49-49A5-A3BB-38C89171576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5605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5" tIns="46657" rIns="93315" bIns="46657" numCol="1" anchor="t" anchorCtr="0" compatLnSpc="1">
            <a:prstTxWarp prst="textNoShape">
              <a:avLst/>
            </a:prstTxWarp>
          </a:bodyPr>
          <a:lstStyle>
            <a:lvl1pPr algn="r" defTabSz="93345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2" name="Rectangle 4">
            <a:extLst>
              <a:ext uri="{FF2B5EF4-FFF2-40B4-BE49-F238E27FC236}">
                <a16:creationId xmlns:a16="http://schemas.microsoft.com/office/drawing/2014/main" id="{618C1820-B084-4B4F-8AEA-80C96FDA1B7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5325"/>
            <a:ext cx="4645025" cy="3482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5">
            <a:extLst>
              <a:ext uri="{FF2B5EF4-FFF2-40B4-BE49-F238E27FC236}">
                <a16:creationId xmlns:a16="http://schemas.microsoft.com/office/drawing/2014/main" id="{472E6010-131C-447C-8001-75EE83FEEEF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500" y="4384675"/>
            <a:ext cx="558800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5" tIns="46657" rIns="93315" bIns="466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3558" name="Rectangle 6">
            <a:extLst>
              <a:ext uri="{FF2B5EF4-FFF2-40B4-BE49-F238E27FC236}">
                <a16:creationId xmlns:a16="http://schemas.microsoft.com/office/drawing/2014/main" id="{1C5ACC9D-8757-49C3-99AA-55F0CB90094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5" tIns="46657" rIns="93315" bIns="46657" numCol="1" anchor="b" anchorCtr="0" compatLnSpc="1">
            <a:prstTxWarp prst="textNoShape">
              <a:avLst/>
            </a:prstTxWarp>
          </a:bodyPr>
          <a:lstStyle>
            <a:lvl1pPr algn="l" defTabSz="93345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>
            <a:extLst>
              <a:ext uri="{FF2B5EF4-FFF2-40B4-BE49-F238E27FC236}">
                <a16:creationId xmlns:a16="http://schemas.microsoft.com/office/drawing/2014/main" id="{2F6B05BA-E62F-4F1F-BF8C-C340CE7066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5" tIns="46657" rIns="93315" bIns="46657" numCol="1" anchor="b" anchorCtr="0" compatLnSpc="1">
            <a:prstTxWarp prst="textNoShape">
              <a:avLst/>
            </a:prstTxWarp>
          </a:bodyPr>
          <a:lstStyle>
            <a:lvl1pPr algn="r" defTabSz="93345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/>
            </a:lvl1pPr>
          </a:lstStyle>
          <a:p>
            <a:fld id="{8BCF2C2A-F274-490D-8C15-8ED05D31702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CB1A0959-AD7C-42E2-8CE3-3D24CAD7B8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345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345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345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345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345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SzPct val="80000"/>
              <a:buFont typeface="Wingdings 3" panose="05040102010807070707" pitchFamily="18" charset="2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345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SzPct val="80000"/>
              <a:buFont typeface="Wingdings 3" panose="05040102010807070707" pitchFamily="18" charset="2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345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SzPct val="80000"/>
              <a:buFont typeface="Wingdings 3" panose="05040102010807070707" pitchFamily="18" charset="2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345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SzPct val="80000"/>
              <a:buFont typeface="Wingdings 3" panose="05040102010807070707" pitchFamily="18" charset="2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874CD63-2EA0-4393-85E3-0474F3D10585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0E8F00E0-6D21-4A22-987E-F90ED3CC4E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CA6497AC-A5EC-454E-8A17-2CE2961786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9388" indent="-179388" eaLnBrk="1" hangingPunct="1">
              <a:buSzPct val="115000"/>
              <a:buFont typeface="Symbol" panose="05050102010706020507" pitchFamily="18" charset="2"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A9D0C727-F784-4284-8057-5F2A306C8D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345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345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345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345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345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SzPct val="80000"/>
              <a:buFont typeface="Wingdings 3" panose="05040102010807070707" pitchFamily="18" charset="2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345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SzPct val="80000"/>
              <a:buFont typeface="Wingdings 3" panose="05040102010807070707" pitchFamily="18" charset="2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345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SzPct val="80000"/>
              <a:buFont typeface="Wingdings 3" panose="05040102010807070707" pitchFamily="18" charset="2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345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SzPct val="80000"/>
              <a:buFont typeface="Wingdings 3" panose="05040102010807070707" pitchFamily="18" charset="2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CAF7FD7-8082-412A-AA6A-DD172F41214C}" type="slidenum">
              <a:rPr lang="en-US" altLang="en-US" sz="1200"/>
              <a:pPr eaLnBrk="1" hangingPunct="1"/>
              <a:t>2</a:t>
            </a:fld>
            <a:endParaRPr lang="en-US" altLang="en-US" sz="1200"/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1F2D7902-F06F-483A-8F2F-2619BFCC5B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BC7F5B04-1AEC-41DF-9457-D7B833CE45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A9D0C727-F784-4284-8057-5F2A306C8D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345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345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345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345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345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SzPct val="80000"/>
              <a:buFont typeface="Wingdings 3" panose="05040102010807070707" pitchFamily="18" charset="2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345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SzPct val="80000"/>
              <a:buFont typeface="Wingdings 3" panose="05040102010807070707" pitchFamily="18" charset="2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345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SzPct val="80000"/>
              <a:buFont typeface="Wingdings 3" panose="05040102010807070707" pitchFamily="18" charset="2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345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SzPct val="80000"/>
              <a:buFont typeface="Wingdings 3" panose="05040102010807070707" pitchFamily="18" charset="2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CAF7FD7-8082-412A-AA6A-DD172F41214C}" type="slidenum">
              <a:rPr lang="en-US" altLang="en-US" sz="1200"/>
              <a:pPr eaLnBrk="1" hangingPunct="1"/>
              <a:t>3</a:t>
            </a:fld>
            <a:endParaRPr lang="en-US" altLang="en-US" sz="1200"/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1F2D7902-F06F-483A-8F2F-2619BFCC5B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BC7F5B04-1AEC-41DF-9457-D7B833CE45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095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F2C2A-F274-490D-8C15-8ED05D31702E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4594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F2C2A-F274-490D-8C15-8ED05D31702E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1669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F2C2A-F274-490D-8C15-8ED05D31702E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758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F2C2A-F274-490D-8C15-8ED05D31702E}" type="slidenum">
              <a:rPr lang="en-US" altLang="en-US" smtClean="0"/>
              <a:pPr/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163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5">
            <a:extLst>
              <a:ext uri="{FF2B5EF4-FFF2-40B4-BE49-F238E27FC236}">
                <a16:creationId xmlns:a16="http://schemas.microsoft.com/office/drawing/2014/main" id="{A132A499-61FC-4C99-9FFE-D590751057E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117600"/>
            <a:ext cx="9144000" cy="5313363"/>
          </a:xfrm>
          <a:prstGeom prst="rect">
            <a:avLst/>
          </a:prstGeom>
          <a:solidFill>
            <a:srgbClr val="28289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Text Box 11">
            <a:extLst>
              <a:ext uri="{FF2B5EF4-FFF2-40B4-BE49-F238E27FC236}">
                <a16:creationId xmlns:a16="http://schemas.microsoft.com/office/drawing/2014/main" id="{C21808F0-4756-491A-AD2E-CB3DF09B662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458200" y="4433888"/>
            <a:ext cx="4730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buSzTx/>
              <a:buFontTx/>
              <a:buNone/>
              <a:defRPr/>
            </a:pPr>
            <a:endParaRPr lang="en-US" sz="1800">
              <a:latin typeface="Arial" charset="0"/>
            </a:endParaRPr>
          </a:p>
        </p:txBody>
      </p:sp>
      <p:sp>
        <p:nvSpPr>
          <p:cNvPr id="6" name="Text Box 20">
            <a:extLst>
              <a:ext uri="{FF2B5EF4-FFF2-40B4-BE49-F238E27FC236}">
                <a16:creationId xmlns:a16="http://schemas.microsoft.com/office/drawing/2014/main" id="{18DC4678-CC5F-47CD-8574-D0C8793D20C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987675" y="3308350"/>
            <a:ext cx="3167063" cy="854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SzTx/>
              <a:buFontTx/>
              <a:buNone/>
              <a:defRPr/>
            </a:pPr>
            <a:r>
              <a:rPr lang="en-US" sz="2800" b="1">
                <a:latin typeface="Arial" charset="0"/>
              </a:rPr>
              <a:t>Eric Allender</a:t>
            </a:r>
            <a:br>
              <a:rPr lang="en-US" sz="2800" b="1">
                <a:latin typeface="Arial" charset="0"/>
              </a:rPr>
            </a:br>
            <a:r>
              <a:rPr lang="en-US" sz="2800" b="1">
                <a:latin typeface="Arial" charset="0"/>
              </a:rPr>
              <a:t>Rutgers University</a:t>
            </a:r>
          </a:p>
        </p:txBody>
      </p:sp>
      <p:sp>
        <p:nvSpPr>
          <p:cNvPr id="7" name="Rectangle 26">
            <a:extLst>
              <a:ext uri="{FF2B5EF4-FFF2-40B4-BE49-F238E27FC236}">
                <a16:creationId xmlns:a16="http://schemas.microsoft.com/office/drawing/2014/main" id="{BB26DB91-2476-4D0C-BEB2-91D4DD34AC4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054725"/>
            <a:ext cx="9144000" cy="809625"/>
          </a:xfrm>
          <a:prstGeom prst="rect">
            <a:avLst/>
          </a:prstGeom>
          <a:gradFill rotWithShape="1">
            <a:gsLst>
              <a:gs pos="0">
                <a:srgbClr val="282899"/>
              </a:gs>
              <a:gs pos="100000">
                <a:srgbClr val="282899">
                  <a:gamma/>
                  <a:shade val="24314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8" name="Rectangle 27">
            <a:extLst>
              <a:ext uri="{FF2B5EF4-FFF2-40B4-BE49-F238E27FC236}">
                <a16:creationId xmlns:a16="http://schemas.microsoft.com/office/drawing/2014/main" id="{2D485F6B-B18A-4326-B452-4F3E6F64400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1125538"/>
          </a:xfrm>
          <a:prstGeom prst="rect">
            <a:avLst/>
          </a:prstGeom>
          <a:gradFill rotWithShape="1">
            <a:gsLst>
              <a:gs pos="0">
                <a:srgbClr val="282899">
                  <a:gamma/>
                  <a:shade val="46275"/>
                  <a:invGamma/>
                </a:srgbClr>
              </a:gs>
              <a:gs pos="100000">
                <a:srgbClr val="2828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276225" indent="-276225">
              <a:defRPr/>
            </a:pPr>
            <a:endParaRPr lang="en-US" sz="3000">
              <a:latin typeface="Arial" charset="0"/>
            </a:endParaRPr>
          </a:p>
        </p:txBody>
      </p:sp>
      <p:grpSp>
        <p:nvGrpSpPr>
          <p:cNvPr id="9" name="Group 28">
            <a:extLst>
              <a:ext uri="{FF2B5EF4-FFF2-40B4-BE49-F238E27FC236}">
                <a16:creationId xmlns:a16="http://schemas.microsoft.com/office/drawing/2014/main" id="{12268923-AD3C-45A1-9B7D-1C842611691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853363" y="6534150"/>
            <a:ext cx="1222375" cy="311150"/>
            <a:chOff x="5061" y="4116"/>
            <a:chExt cx="656" cy="196"/>
          </a:xfrm>
        </p:grpSpPr>
        <p:grpSp>
          <p:nvGrpSpPr>
            <p:cNvPr id="10" name="Group 29">
              <a:extLst>
                <a:ext uri="{FF2B5EF4-FFF2-40B4-BE49-F238E27FC236}">
                  <a16:creationId xmlns:a16="http://schemas.microsoft.com/office/drawing/2014/main" id="{8BAD3E01-B393-4D91-BD42-2658B4F976D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063" y="4172"/>
              <a:ext cx="654" cy="122"/>
              <a:chOff x="5055" y="80"/>
              <a:chExt cx="654" cy="122"/>
            </a:xfrm>
          </p:grpSpPr>
          <p:sp>
            <p:nvSpPr>
              <p:cNvPr id="17" name="Freeform 30">
                <a:extLst>
                  <a:ext uri="{FF2B5EF4-FFF2-40B4-BE49-F238E27FC236}">
                    <a16:creationId xmlns:a16="http://schemas.microsoft.com/office/drawing/2014/main" id="{DB5CA9EC-9CE1-41A1-AA07-454A8D25C87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55" y="83"/>
                <a:ext cx="106" cy="116"/>
              </a:xfrm>
              <a:custGeom>
                <a:avLst/>
                <a:gdLst/>
                <a:ahLst/>
                <a:cxnLst>
                  <a:cxn ang="0">
                    <a:pos x="97" y="0"/>
                  </a:cxn>
                  <a:cxn ang="0">
                    <a:pos x="115" y="3"/>
                  </a:cxn>
                  <a:cxn ang="0">
                    <a:pos x="129" y="12"/>
                  </a:cxn>
                  <a:cxn ang="0">
                    <a:pos x="138" y="20"/>
                  </a:cxn>
                  <a:cxn ang="0">
                    <a:pos x="146" y="32"/>
                  </a:cxn>
                  <a:cxn ang="0">
                    <a:pos x="149" y="46"/>
                  </a:cxn>
                  <a:cxn ang="0">
                    <a:pos x="149" y="57"/>
                  </a:cxn>
                  <a:cxn ang="0">
                    <a:pos x="146" y="72"/>
                  </a:cxn>
                  <a:cxn ang="0">
                    <a:pos x="141" y="83"/>
                  </a:cxn>
                  <a:cxn ang="0">
                    <a:pos x="132" y="95"/>
                  </a:cxn>
                  <a:cxn ang="0">
                    <a:pos x="120" y="100"/>
                  </a:cxn>
                  <a:cxn ang="0">
                    <a:pos x="109" y="109"/>
                  </a:cxn>
                  <a:cxn ang="0">
                    <a:pos x="97" y="112"/>
                  </a:cxn>
                  <a:cxn ang="0">
                    <a:pos x="158" y="186"/>
                  </a:cxn>
                  <a:cxn ang="0">
                    <a:pos x="175" y="200"/>
                  </a:cxn>
                  <a:cxn ang="0">
                    <a:pos x="192" y="214"/>
                  </a:cxn>
                  <a:cxn ang="0">
                    <a:pos x="163" y="220"/>
                  </a:cxn>
                  <a:cxn ang="0">
                    <a:pos x="152" y="217"/>
                  </a:cxn>
                  <a:cxn ang="0">
                    <a:pos x="146" y="214"/>
                  </a:cxn>
                  <a:cxn ang="0">
                    <a:pos x="141" y="212"/>
                  </a:cxn>
                  <a:cxn ang="0">
                    <a:pos x="135" y="209"/>
                  </a:cxn>
                  <a:cxn ang="0">
                    <a:pos x="89" y="152"/>
                  </a:cxn>
                  <a:cxn ang="0">
                    <a:pos x="69" y="103"/>
                  </a:cxn>
                  <a:cxn ang="0">
                    <a:pos x="80" y="100"/>
                  </a:cxn>
                  <a:cxn ang="0">
                    <a:pos x="92" y="95"/>
                  </a:cxn>
                  <a:cxn ang="0">
                    <a:pos x="103" y="86"/>
                  </a:cxn>
                  <a:cxn ang="0">
                    <a:pos x="112" y="77"/>
                  </a:cxn>
                  <a:cxn ang="0">
                    <a:pos x="115" y="66"/>
                  </a:cxn>
                  <a:cxn ang="0">
                    <a:pos x="115" y="52"/>
                  </a:cxn>
                  <a:cxn ang="0">
                    <a:pos x="115" y="43"/>
                  </a:cxn>
                  <a:cxn ang="0">
                    <a:pos x="109" y="35"/>
                  </a:cxn>
                  <a:cxn ang="0">
                    <a:pos x="100" y="29"/>
                  </a:cxn>
                  <a:cxn ang="0">
                    <a:pos x="92" y="23"/>
                  </a:cxn>
                  <a:cxn ang="0">
                    <a:pos x="83" y="20"/>
                  </a:cxn>
                  <a:cxn ang="0">
                    <a:pos x="72" y="20"/>
                  </a:cxn>
                  <a:cxn ang="0">
                    <a:pos x="57" y="20"/>
                  </a:cxn>
                  <a:cxn ang="0">
                    <a:pos x="49" y="180"/>
                  </a:cxn>
                  <a:cxn ang="0">
                    <a:pos x="52" y="194"/>
                  </a:cxn>
                  <a:cxn ang="0">
                    <a:pos x="52" y="203"/>
                  </a:cxn>
                  <a:cxn ang="0">
                    <a:pos x="54" y="212"/>
                  </a:cxn>
                  <a:cxn ang="0">
                    <a:pos x="60" y="217"/>
                  </a:cxn>
                  <a:cxn ang="0">
                    <a:pos x="0" y="220"/>
                  </a:cxn>
                  <a:cxn ang="0">
                    <a:pos x="6" y="214"/>
                  </a:cxn>
                  <a:cxn ang="0">
                    <a:pos x="11" y="209"/>
                  </a:cxn>
                  <a:cxn ang="0">
                    <a:pos x="14" y="203"/>
                  </a:cxn>
                  <a:cxn ang="0">
                    <a:pos x="14" y="194"/>
                  </a:cxn>
                  <a:cxn ang="0">
                    <a:pos x="17" y="172"/>
                  </a:cxn>
                  <a:cxn ang="0">
                    <a:pos x="14" y="26"/>
                  </a:cxn>
                  <a:cxn ang="0">
                    <a:pos x="14" y="17"/>
                  </a:cxn>
                  <a:cxn ang="0">
                    <a:pos x="11" y="12"/>
                  </a:cxn>
                  <a:cxn ang="0">
                    <a:pos x="8" y="3"/>
                  </a:cxn>
                  <a:cxn ang="0">
                    <a:pos x="0" y="0"/>
                  </a:cxn>
                </a:cxnLst>
                <a:rect l="0" t="0" r="r" b="b"/>
                <a:pathLst>
                  <a:path w="201" h="220">
                    <a:moveTo>
                      <a:pt x="80" y="0"/>
                    </a:moveTo>
                    <a:lnTo>
                      <a:pt x="86" y="0"/>
                    </a:lnTo>
                    <a:lnTo>
                      <a:pt x="89" y="0"/>
                    </a:lnTo>
                    <a:lnTo>
                      <a:pt x="92" y="0"/>
                    </a:lnTo>
                    <a:lnTo>
                      <a:pt x="97" y="0"/>
                    </a:lnTo>
                    <a:lnTo>
                      <a:pt x="100" y="0"/>
                    </a:lnTo>
                    <a:lnTo>
                      <a:pt x="103" y="0"/>
                    </a:lnTo>
                    <a:lnTo>
                      <a:pt x="106" y="3"/>
                    </a:lnTo>
                    <a:lnTo>
                      <a:pt x="112" y="3"/>
                    </a:lnTo>
                    <a:lnTo>
                      <a:pt x="115" y="3"/>
                    </a:lnTo>
                    <a:lnTo>
                      <a:pt x="118" y="6"/>
                    </a:lnTo>
                    <a:lnTo>
                      <a:pt x="120" y="6"/>
                    </a:lnTo>
                    <a:lnTo>
                      <a:pt x="123" y="9"/>
                    </a:lnTo>
                    <a:lnTo>
                      <a:pt x="126" y="9"/>
                    </a:lnTo>
                    <a:lnTo>
                      <a:pt x="129" y="12"/>
                    </a:lnTo>
                    <a:lnTo>
                      <a:pt x="129" y="12"/>
                    </a:lnTo>
                    <a:lnTo>
                      <a:pt x="132" y="15"/>
                    </a:lnTo>
                    <a:lnTo>
                      <a:pt x="135" y="17"/>
                    </a:lnTo>
                    <a:lnTo>
                      <a:pt x="138" y="17"/>
                    </a:lnTo>
                    <a:lnTo>
                      <a:pt x="138" y="20"/>
                    </a:lnTo>
                    <a:lnTo>
                      <a:pt x="141" y="23"/>
                    </a:lnTo>
                    <a:lnTo>
                      <a:pt x="143" y="26"/>
                    </a:lnTo>
                    <a:lnTo>
                      <a:pt x="143" y="26"/>
                    </a:lnTo>
                    <a:lnTo>
                      <a:pt x="146" y="29"/>
                    </a:lnTo>
                    <a:lnTo>
                      <a:pt x="146" y="32"/>
                    </a:lnTo>
                    <a:lnTo>
                      <a:pt x="146" y="35"/>
                    </a:lnTo>
                    <a:lnTo>
                      <a:pt x="149" y="37"/>
                    </a:lnTo>
                    <a:lnTo>
                      <a:pt x="149" y="40"/>
                    </a:lnTo>
                    <a:lnTo>
                      <a:pt x="149" y="43"/>
                    </a:lnTo>
                    <a:lnTo>
                      <a:pt x="149" y="46"/>
                    </a:lnTo>
                    <a:lnTo>
                      <a:pt x="149" y="49"/>
                    </a:lnTo>
                    <a:lnTo>
                      <a:pt x="152" y="52"/>
                    </a:lnTo>
                    <a:lnTo>
                      <a:pt x="152" y="55"/>
                    </a:lnTo>
                    <a:lnTo>
                      <a:pt x="152" y="55"/>
                    </a:lnTo>
                    <a:lnTo>
                      <a:pt x="149" y="57"/>
                    </a:lnTo>
                    <a:lnTo>
                      <a:pt x="149" y="60"/>
                    </a:lnTo>
                    <a:lnTo>
                      <a:pt x="149" y="63"/>
                    </a:lnTo>
                    <a:lnTo>
                      <a:pt x="149" y="66"/>
                    </a:lnTo>
                    <a:lnTo>
                      <a:pt x="149" y="69"/>
                    </a:lnTo>
                    <a:lnTo>
                      <a:pt x="146" y="72"/>
                    </a:lnTo>
                    <a:lnTo>
                      <a:pt x="146" y="75"/>
                    </a:lnTo>
                    <a:lnTo>
                      <a:pt x="146" y="77"/>
                    </a:lnTo>
                    <a:lnTo>
                      <a:pt x="143" y="77"/>
                    </a:lnTo>
                    <a:lnTo>
                      <a:pt x="143" y="80"/>
                    </a:lnTo>
                    <a:lnTo>
                      <a:pt x="141" y="83"/>
                    </a:lnTo>
                    <a:lnTo>
                      <a:pt x="141" y="86"/>
                    </a:lnTo>
                    <a:lnTo>
                      <a:pt x="138" y="86"/>
                    </a:lnTo>
                    <a:lnTo>
                      <a:pt x="135" y="89"/>
                    </a:lnTo>
                    <a:lnTo>
                      <a:pt x="135" y="92"/>
                    </a:lnTo>
                    <a:lnTo>
                      <a:pt x="132" y="95"/>
                    </a:lnTo>
                    <a:lnTo>
                      <a:pt x="129" y="95"/>
                    </a:lnTo>
                    <a:lnTo>
                      <a:pt x="129" y="97"/>
                    </a:lnTo>
                    <a:lnTo>
                      <a:pt x="126" y="97"/>
                    </a:lnTo>
                    <a:lnTo>
                      <a:pt x="123" y="100"/>
                    </a:lnTo>
                    <a:lnTo>
                      <a:pt x="120" y="100"/>
                    </a:lnTo>
                    <a:lnTo>
                      <a:pt x="120" y="103"/>
                    </a:lnTo>
                    <a:lnTo>
                      <a:pt x="118" y="103"/>
                    </a:lnTo>
                    <a:lnTo>
                      <a:pt x="115" y="106"/>
                    </a:lnTo>
                    <a:lnTo>
                      <a:pt x="112" y="106"/>
                    </a:lnTo>
                    <a:lnTo>
                      <a:pt x="109" y="109"/>
                    </a:lnTo>
                    <a:lnTo>
                      <a:pt x="106" y="109"/>
                    </a:lnTo>
                    <a:lnTo>
                      <a:pt x="106" y="109"/>
                    </a:lnTo>
                    <a:lnTo>
                      <a:pt x="103" y="112"/>
                    </a:lnTo>
                    <a:lnTo>
                      <a:pt x="100" y="112"/>
                    </a:lnTo>
                    <a:lnTo>
                      <a:pt x="97" y="112"/>
                    </a:lnTo>
                    <a:lnTo>
                      <a:pt x="146" y="172"/>
                    </a:lnTo>
                    <a:lnTo>
                      <a:pt x="149" y="177"/>
                    </a:lnTo>
                    <a:lnTo>
                      <a:pt x="152" y="180"/>
                    </a:lnTo>
                    <a:lnTo>
                      <a:pt x="155" y="183"/>
                    </a:lnTo>
                    <a:lnTo>
                      <a:pt x="158" y="186"/>
                    </a:lnTo>
                    <a:lnTo>
                      <a:pt x="161" y="189"/>
                    </a:lnTo>
                    <a:lnTo>
                      <a:pt x="163" y="192"/>
                    </a:lnTo>
                    <a:lnTo>
                      <a:pt x="166" y="194"/>
                    </a:lnTo>
                    <a:lnTo>
                      <a:pt x="172" y="197"/>
                    </a:lnTo>
                    <a:lnTo>
                      <a:pt x="175" y="200"/>
                    </a:lnTo>
                    <a:lnTo>
                      <a:pt x="178" y="203"/>
                    </a:lnTo>
                    <a:lnTo>
                      <a:pt x="181" y="206"/>
                    </a:lnTo>
                    <a:lnTo>
                      <a:pt x="186" y="209"/>
                    </a:lnTo>
                    <a:lnTo>
                      <a:pt x="189" y="212"/>
                    </a:lnTo>
                    <a:lnTo>
                      <a:pt x="192" y="214"/>
                    </a:lnTo>
                    <a:lnTo>
                      <a:pt x="195" y="217"/>
                    </a:lnTo>
                    <a:lnTo>
                      <a:pt x="201" y="220"/>
                    </a:lnTo>
                    <a:lnTo>
                      <a:pt x="169" y="220"/>
                    </a:lnTo>
                    <a:lnTo>
                      <a:pt x="166" y="220"/>
                    </a:lnTo>
                    <a:lnTo>
                      <a:pt x="163" y="220"/>
                    </a:lnTo>
                    <a:lnTo>
                      <a:pt x="161" y="220"/>
                    </a:lnTo>
                    <a:lnTo>
                      <a:pt x="158" y="220"/>
                    </a:lnTo>
                    <a:lnTo>
                      <a:pt x="155" y="217"/>
                    </a:lnTo>
                    <a:lnTo>
                      <a:pt x="155" y="217"/>
                    </a:lnTo>
                    <a:lnTo>
                      <a:pt x="152" y="217"/>
                    </a:lnTo>
                    <a:lnTo>
                      <a:pt x="152" y="217"/>
                    </a:lnTo>
                    <a:lnTo>
                      <a:pt x="149" y="217"/>
                    </a:lnTo>
                    <a:lnTo>
                      <a:pt x="149" y="217"/>
                    </a:lnTo>
                    <a:lnTo>
                      <a:pt x="149" y="217"/>
                    </a:lnTo>
                    <a:lnTo>
                      <a:pt x="146" y="214"/>
                    </a:lnTo>
                    <a:lnTo>
                      <a:pt x="146" y="214"/>
                    </a:lnTo>
                    <a:lnTo>
                      <a:pt x="143" y="214"/>
                    </a:lnTo>
                    <a:lnTo>
                      <a:pt x="143" y="214"/>
                    </a:lnTo>
                    <a:lnTo>
                      <a:pt x="143" y="214"/>
                    </a:lnTo>
                    <a:lnTo>
                      <a:pt x="141" y="212"/>
                    </a:lnTo>
                    <a:lnTo>
                      <a:pt x="141" y="212"/>
                    </a:lnTo>
                    <a:lnTo>
                      <a:pt x="138" y="212"/>
                    </a:lnTo>
                    <a:lnTo>
                      <a:pt x="138" y="212"/>
                    </a:lnTo>
                    <a:lnTo>
                      <a:pt x="138" y="209"/>
                    </a:lnTo>
                    <a:lnTo>
                      <a:pt x="135" y="209"/>
                    </a:lnTo>
                    <a:lnTo>
                      <a:pt x="135" y="209"/>
                    </a:lnTo>
                    <a:lnTo>
                      <a:pt x="135" y="206"/>
                    </a:lnTo>
                    <a:lnTo>
                      <a:pt x="132" y="206"/>
                    </a:lnTo>
                    <a:lnTo>
                      <a:pt x="129" y="203"/>
                    </a:lnTo>
                    <a:lnTo>
                      <a:pt x="89" y="152"/>
                    </a:lnTo>
                    <a:lnTo>
                      <a:pt x="57" y="106"/>
                    </a:lnTo>
                    <a:lnTo>
                      <a:pt x="60" y="103"/>
                    </a:lnTo>
                    <a:lnTo>
                      <a:pt x="63" y="103"/>
                    </a:lnTo>
                    <a:lnTo>
                      <a:pt x="66" y="103"/>
                    </a:lnTo>
                    <a:lnTo>
                      <a:pt x="69" y="103"/>
                    </a:lnTo>
                    <a:lnTo>
                      <a:pt x="72" y="103"/>
                    </a:lnTo>
                    <a:lnTo>
                      <a:pt x="75" y="103"/>
                    </a:lnTo>
                    <a:lnTo>
                      <a:pt x="75" y="100"/>
                    </a:lnTo>
                    <a:lnTo>
                      <a:pt x="77" y="100"/>
                    </a:lnTo>
                    <a:lnTo>
                      <a:pt x="80" y="100"/>
                    </a:lnTo>
                    <a:lnTo>
                      <a:pt x="83" y="97"/>
                    </a:lnTo>
                    <a:lnTo>
                      <a:pt x="86" y="97"/>
                    </a:lnTo>
                    <a:lnTo>
                      <a:pt x="89" y="97"/>
                    </a:lnTo>
                    <a:lnTo>
                      <a:pt x="92" y="95"/>
                    </a:lnTo>
                    <a:lnTo>
                      <a:pt x="92" y="95"/>
                    </a:lnTo>
                    <a:lnTo>
                      <a:pt x="95" y="92"/>
                    </a:lnTo>
                    <a:lnTo>
                      <a:pt x="97" y="92"/>
                    </a:lnTo>
                    <a:lnTo>
                      <a:pt x="100" y="89"/>
                    </a:lnTo>
                    <a:lnTo>
                      <a:pt x="100" y="89"/>
                    </a:lnTo>
                    <a:lnTo>
                      <a:pt x="103" y="86"/>
                    </a:lnTo>
                    <a:lnTo>
                      <a:pt x="106" y="86"/>
                    </a:lnTo>
                    <a:lnTo>
                      <a:pt x="106" y="83"/>
                    </a:lnTo>
                    <a:lnTo>
                      <a:pt x="109" y="80"/>
                    </a:lnTo>
                    <a:lnTo>
                      <a:pt x="109" y="80"/>
                    </a:lnTo>
                    <a:lnTo>
                      <a:pt x="112" y="77"/>
                    </a:lnTo>
                    <a:lnTo>
                      <a:pt x="112" y="75"/>
                    </a:lnTo>
                    <a:lnTo>
                      <a:pt x="112" y="72"/>
                    </a:lnTo>
                    <a:lnTo>
                      <a:pt x="115" y="72"/>
                    </a:lnTo>
                    <a:lnTo>
                      <a:pt x="115" y="69"/>
                    </a:lnTo>
                    <a:lnTo>
                      <a:pt x="115" y="66"/>
                    </a:lnTo>
                    <a:lnTo>
                      <a:pt x="115" y="63"/>
                    </a:lnTo>
                    <a:lnTo>
                      <a:pt x="115" y="60"/>
                    </a:lnTo>
                    <a:lnTo>
                      <a:pt x="118" y="57"/>
                    </a:lnTo>
                    <a:lnTo>
                      <a:pt x="115" y="55"/>
                    </a:lnTo>
                    <a:lnTo>
                      <a:pt x="115" y="52"/>
                    </a:lnTo>
                    <a:lnTo>
                      <a:pt x="115" y="52"/>
                    </a:lnTo>
                    <a:lnTo>
                      <a:pt x="115" y="49"/>
                    </a:lnTo>
                    <a:lnTo>
                      <a:pt x="115" y="46"/>
                    </a:lnTo>
                    <a:lnTo>
                      <a:pt x="115" y="46"/>
                    </a:lnTo>
                    <a:lnTo>
                      <a:pt x="115" y="43"/>
                    </a:lnTo>
                    <a:lnTo>
                      <a:pt x="112" y="40"/>
                    </a:lnTo>
                    <a:lnTo>
                      <a:pt x="112" y="40"/>
                    </a:lnTo>
                    <a:lnTo>
                      <a:pt x="112" y="37"/>
                    </a:lnTo>
                    <a:lnTo>
                      <a:pt x="109" y="37"/>
                    </a:lnTo>
                    <a:lnTo>
                      <a:pt x="109" y="35"/>
                    </a:lnTo>
                    <a:lnTo>
                      <a:pt x="106" y="35"/>
                    </a:lnTo>
                    <a:lnTo>
                      <a:pt x="106" y="32"/>
                    </a:lnTo>
                    <a:lnTo>
                      <a:pt x="103" y="32"/>
                    </a:lnTo>
                    <a:lnTo>
                      <a:pt x="103" y="29"/>
                    </a:lnTo>
                    <a:lnTo>
                      <a:pt x="100" y="29"/>
                    </a:lnTo>
                    <a:lnTo>
                      <a:pt x="100" y="26"/>
                    </a:lnTo>
                    <a:lnTo>
                      <a:pt x="97" y="26"/>
                    </a:lnTo>
                    <a:lnTo>
                      <a:pt x="97" y="26"/>
                    </a:lnTo>
                    <a:lnTo>
                      <a:pt x="95" y="23"/>
                    </a:lnTo>
                    <a:lnTo>
                      <a:pt x="92" y="23"/>
                    </a:lnTo>
                    <a:lnTo>
                      <a:pt x="92" y="23"/>
                    </a:lnTo>
                    <a:lnTo>
                      <a:pt x="89" y="23"/>
                    </a:lnTo>
                    <a:lnTo>
                      <a:pt x="86" y="20"/>
                    </a:lnTo>
                    <a:lnTo>
                      <a:pt x="86" y="20"/>
                    </a:lnTo>
                    <a:lnTo>
                      <a:pt x="83" y="20"/>
                    </a:lnTo>
                    <a:lnTo>
                      <a:pt x="80" y="20"/>
                    </a:lnTo>
                    <a:lnTo>
                      <a:pt x="80" y="20"/>
                    </a:lnTo>
                    <a:lnTo>
                      <a:pt x="77" y="20"/>
                    </a:lnTo>
                    <a:lnTo>
                      <a:pt x="75" y="20"/>
                    </a:lnTo>
                    <a:lnTo>
                      <a:pt x="72" y="20"/>
                    </a:lnTo>
                    <a:lnTo>
                      <a:pt x="69" y="20"/>
                    </a:lnTo>
                    <a:lnTo>
                      <a:pt x="66" y="20"/>
                    </a:lnTo>
                    <a:lnTo>
                      <a:pt x="63" y="20"/>
                    </a:lnTo>
                    <a:lnTo>
                      <a:pt x="60" y="20"/>
                    </a:lnTo>
                    <a:lnTo>
                      <a:pt x="57" y="20"/>
                    </a:lnTo>
                    <a:lnTo>
                      <a:pt x="54" y="20"/>
                    </a:lnTo>
                    <a:lnTo>
                      <a:pt x="52" y="23"/>
                    </a:lnTo>
                    <a:lnTo>
                      <a:pt x="49" y="23"/>
                    </a:lnTo>
                    <a:lnTo>
                      <a:pt x="49" y="172"/>
                    </a:lnTo>
                    <a:lnTo>
                      <a:pt x="49" y="180"/>
                    </a:lnTo>
                    <a:lnTo>
                      <a:pt x="49" y="186"/>
                    </a:lnTo>
                    <a:lnTo>
                      <a:pt x="49" y="189"/>
                    </a:lnTo>
                    <a:lnTo>
                      <a:pt x="52" y="192"/>
                    </a:lnTo>
                    <a:lnTo>
                      <a:pt x="52" y="194"/>
                    </a:lnTo>
                    <a:lnTo>
                      <a:pt x="52" y="194"/>
                    </a:lnTo>
                    <a:lnTo>
                      <a:pt x="52" y="197"/>
                    </a:lnTo>
                    <a:lnTo>
                      <a:pt x="52" y="200"/>
                    </a:lnTo>
                    <a:lnTo>
                      <a:pt x="52" y="200"/>
                    </a:lnTo>
                    <a:lnTo>
                      <a:pt x="52" y="203"/>
                    </a:lnTo>
                    <a:lnTo>
                      <a:pt x="52" y="203"/>
                    </a:lnTo>
                    <a:lnTo>
                      <a:pt x="52" y="206"/>
                    </a:lnTo>
                    <a:lnTo>
                      <a:pt x="54" y="206"/>
                    </a:lnTo>
                    <a:lnTo>
                      <a:pt x="54" y="209"/>
                    </a:lnTo>
                    <a:lnTo>
                      <a:pt x="54" y="209"/>
                    </a:lnTo>
                    <a:lnTo>
                      <a:pt x="54" y="212"/>
                    </a:lnTo>
                    <a:lnTo>
                      <a:pt x="57" y="212"/>
                    </a:lnTo>
                    <a:lnTo>
                      <a:pt x="57" y="214"/>
                    </a:lnTo>
                    <a:lnTo>
                      <a:pt x="57" y="214"/>
                    </a:lnTo>
                    <a:lnTo>
                      <a:pt x="60" y="214"/>
                    </a:lnTo>
                    <a:lnTo>
                      <a:pt x="60" y="217"/>
                    </a:lnTo>
                    <a:lnTo>
                      <a:pt x="63" y="217"/>
                    </a:lnTo>
                    <a:lnTo>
                      <a:pt x="63" y="217"/>
                    </a:lnTo>
                    <a:lnTo>
                      <a:pt x="66" y="217"/>
                    </a:lnTo>
                    <a:lnTo>
                      <a:pt x="66" y="220"/>
                    </a:lnTo>
                    <a:lnTo>
                      <a:pt x="0" y="220"/>
                    </a:lnTo>
                    <a:lnTo>
                      <a:pt x="0" y="217"/>
                    </a:lnTo>
                    <a:lnTo>
                      <a:pt x="3" y="217"/>
                    </a:lnTo>
                    <a:lnTo>
                      <a:pt x="3" y="217"/>
                    </a:lnTo>
                    <a:lnTo>
                      <a:pt x="6" y="217"/>
                    </a:lnTo>
                    <a:lnTo>
                      <a:pt x="6" y="214"/>
                    </a:lnTo>
                    <a:lnTo>
                      <a:pt x="8" y="214"/>
                    </a:lnTo>
                    <a:lnTo>
                      <a:pt x="8" y="214"/>
                    </a:lnTo>
                    <a:lnTo>
                      <a:pt x="8" y="212"/>
                    </a:lnTo>
                    <a:lnTo>
                      <a:pt x="11" y="212"/>
                    </a:lnTo>
                    <a:lnTo>
                      <a:pt x="11" y="209"/>
                    </a:lnTo>
                    <a:lnTo>
                      <a:pt x="11" y="209"/>
                    </a:lnTo>
                    <a:lnTo>
                      <a:pt x="11" y="206"/>
                    </a:lnTo>
                    <a:lnTo>
                      <a:pt x="14" y="206"/>
                    </a:lnTo>
                    <a:lnTo>
                      <a:pt x="14" y="203"/>
                    </a:lnTo>
                    <a:lnTo>
                      <a:pt x="14" y="203"/>
                    </a:lnTo>
                    <a:lnTo>
                      <a:pt x="14" y="200"/>
                    </a:lnTo>
                    <a:lnTo>
                      <a:pt x="14" y="200"/>
                    </a:lnTo>
                    <a:lnTo>
                      <a:pt x="14" y="197"/>
                    </a:lnTo>
                    <a:lnTo>
                      <a:pt x="14" y="194"/>
                    </a:lnTo>
                    <a:lnTo>
                      <a:pt x="14" y="194"/>
                    </a:lnTo>
                    <a:lnTo>
                      <a:pt x="14" y="192"/>
                    </a:lnTo>
                    <a:lnTo>
                      <a:pt x="17" y="189"/>
                    </a:lnTo>
                    <a:lnTo>
                      <a:pt x="17" y="186"/>
                    </a:lnTo>
                    <a:lnTo>
                      <a:pt x="17" y="177"/>
                    </a:lnTo>
                    <a:lnTo>
                      <a:pt x="17" y="172"/>
                    </a:lnTo>
                    <a:lnTo>
                      <a:pt x="17" y="46"/>
                    </a:lnTo>
                    <a:lnTo>
                      <a:pt x="17" y="40"/>
                    </a:lnTo>
                    <a:lnTo>
                      <a:pt x="17" y="35"/>
                    </a:lnTo>
                    <a:lnTo>
                      <a:pt x="17" y="29"/>
                    </a:lnTo>
                    <a:lnTo>
                      <a:pt x="14" y="26"/>
                    </a:lnTo>
                    <a:lnTo>
                      <a:pt x="14" y="26"/>
                    </a:lnTo>
                    <a:lnTo>
                      <a:pt x="14" y="23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4" y="15"/>
                    </a:lnTo>
                    <a:lnTo>
                      <a:pt x="14" y="15"/>
                    </a:lnTo>
                    <a:lnTo>
                      <a:pt x="11" y="12"/>
                    </a:lnTo>
                    <a:lnTo>
                      <a:pt x="11" y="12"/>
                    </a:lnTo>
                    <a:lnTo>
                      <a:pt x="11" y="9"/>
                    </a:lnTo>
                    <a:lnTo>
                      <a:pt x="11" y="9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544DB5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8" name="Freeform 31">
                <a:extLst>
                  <a:ext uri="{FF2B5EF4-FFF2-40B4-BE49-F238E27FC236}">
                    <a16:creationId xmlns:a16="http://schemas.microsoft.com/office/drawing/2014/main" id="{689EB29E-9377-4073-9FDD-38A5ECC2D99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41" y="83"/>
                <a:ext cx="111" cy="119"/>
              </a:xfrm>
              <a:custGeom>
                <a:avLst/>
                <a:gdLst/>
                <a:ahLst/>
                <a:cxnLst>
                  <a:cxn ang="0">
                    <a:pos x="153" y="203"/>
                  </a:cxn>
                  <a:cxn ang="0">
                    <a:pos x="144" y="212"/>
                  </a:cxn>
                  <a:cxn ang="0">
                    <a:pos x="133" y="217"/>
                  </a:cxn>
                  <a:cxn ang="0">
                    <a:pos x="124" y="220"/>
                  </a:cxn>
                  <a:cxn ang="0">
                    <a:pos x="112" y="223"/>
                  </a:cxn>
                  <a:cxn ang="0">
                    <a:pos x="101" y="226"/>
                  </a:cxn>
                  <a:cxn ang="0">
                    <a:pos x="89" y="226"/>
                  </a:cxn>
                  <a:cxn ang="0">
                    <a:pos x="78" y="223"/>
                  </a:cxn>
                  <a:cxn ang="0">
                    <a:pos x="69" y="223"/>
                  </a:cxn>
                  <a:cxn ang="0">
                    <a:pos x="58" y="217"/>
                  </a:cxn>
                  <a:cxn ang="0">
                    <a:pos x="49" y="214"/>
                  </a:cxn>
                  <a:cxn ang="0">
                    <a:pos x="41" y="209"/>
                  </a:cxn>
                  <a:cxn ang="0">
                    <a:pos x="32" y="200"/>
                  </a:cxn>
                  <a:cxn ang="0">
                    <a:pos x="26" y="192"/>
                  </a:cxn>
                  <a:cxn ang="0">
                    <a:pos x="21" y="183"/>
                  </a:cxn>
                  <a:cxn ang="0">
                    <a:pos x="18" y="172"/>
                  </a:cxn>
                  <a:cxn ang="0">
                    <a:pos x="15" y="163"/>
                  </a:cxn>
                  <a:cxn ang="0">
                    <a:pos x="15" y="140"/>
                  </a:cxn>
                  <a:cxn ang="0">
                    <a:pos x="15" y="29"/>
                  </a:cxn>
                  <a:cxn ang="0">
                    <a:pos x="15" y="20"/>
                  </a:cxn>
                  <a:cxn ang="0">
                    <a:pos x="12" y="12"/>
                  </a:cxn>
                  <a:cxn ang="0">
                    <a:pos x="9" y="6"/>
                  </a:cxn>
                  <a:cxn ang="0">
                    <a:pos x="3" y="0"/>
                  </a:cxn>
                  <a:cxn ang="0">
                    <a:pos x="64" y="0"/>
                  </a:cxn>
                  <a:cxn ang="0">
                    <a:pos x="58" y="6"/>
                  </a:cxn>
                  <a:cxn ang="0">
                    <a:pos x="52" y="12"/>
                  </a:cxn>
                  <a:cxn ang="0">
                    <a:pos x="49" y="20"/>
                  </a:cxn>
                  <a:cxn ang="0">
                    <a:pos x="49" y="29"/>
                  </a:cxn>
                  <a:cxn ang="0">
                    <a:pos x="49" y="140"/>
                  </a:cxn>
                  <a:cxn ang="0">
                    <a:pos x="52" y="157"/>
                  </a:cxn>
                  <a:cxn ang="0">
                    <a:pos x="55" y="174"/>
                  </a:cxn>
                  <a:cxn ang="0">
                    <a:pos x="64" y="186"/>
                  </a:cxn>
                  <a:cxn ang="0">
                    <a:pos x="72" y="194"/>
                  </a:cxn>
                  <a:cxn ang="0">
                    <a:pos x="87" y="197"/>
                  </a:cxn>
                  <a:cxn ang="0">
                    <a:pos x="101" y="200"/>
                  </a:cxn>
                  <a:cxn ang="0">
                    <a:pos x="110" y="200"/>
                  </a:cxn>
                  <a:cxn ang="0">
                    <a:pos x="118" y="200"/>
                  </a:cxn>
                  <a:cxn ang="0">
                    <a:pos x="127" y="197"/>
                  </a:cxn>
                  <a:cxn ang="0">
                    <a:pos x="135" y="192"/>
                  </a:cxn>
                  <a:cxn ang="0">
                    <a:pos x="144" y="189"/>
                  </a:cxn>
                  <a:cxn ang="0">
                    <a:pos x="150" y="180"/>
                  </a:cxn>
                  <a:cxn ang="0">
                    <a:pos x="156" y="174"/>
                  </a:cxn>
                  <a:cxn ang="0">
                    <a:pos x="158" y="166"/>
                  </a:cxn>
                  <a:cxn ang="0">
                    <a:pos x="158" y="155"/>
                  </a:cxn>
                  <a:cxn ang="0">
                    <a:pos x="158" y="35"/>
                  </a:cxn>
                  <a:cxn ang="0">
                    <a:pos x="158" y="20"/>
                  </a:cxn>
                  <a:cxn ang="0">
                    <a:pos x="156" y="15"/>
                  </a:cxn>
                  <a:cxn ang="0">
                    <a:pos x="153" y="6"/>
                  </a:cxn>
                  <a:cxn ang="0">
                    <a:pos x="147" y="0"/>
                  </a:cxn>
                  <a:cxn ang="0">
                    <a:pos x="210" y="0"/>
                  </a:cxn>
                  <a:cxn ang="0">
                    <a:pos x="201" y="3"/>
                  </a:cxn>
                  <a:cxn ang="0">
                    <a:pos x="199" y="12"/>
                  </a:cxn>
                  <a:cxn ang="0">
                    <a:pos x="196" y="17"/>
                  </a:cxn>
                  <a:cxn ang="0">
                    <a:pos x="193" y="26"/>
                  </a:cxn>
                  <a:cxn ang="0">
                    <a:pos x="193" y="172"/>
                  </a:cxn>
                  <a:cxn ang="0">
                    <a:pos x="193" y="194"/>
                  </a:cxn>
                  <a:cxn ang="0">
                    <a:pos x="196" y="203"/>
                  </a:cxn>
                  <a:cxn ang="0">
                    <a:pos x="199" y="209"/>
                  </a:cxn>
                  <a:cxn ang="0">
                    <a:pos x="204" y="214"/>
                  </a:cxn>
                  <a:cxn ang="0">
                    <a:pos x="210" y="220"/>
                  </a:cxn>
                </a:cxnLst>
                <a:rect l="0" t="0" r="r" b="b"/>
                <a:pathLst>
                  <a:path w="210" h="226">
                    <a:moveTo>
                      <a:pt x="158" y="197"/>
                    </a:moveTo>
                    <a:lnTo>
                      <a:pt x="158" y="200"/>
                    </a:lnTo>
                    <a:lnTo>
                      <a:pt x="156" y="200"/>
                    </a:lnTo>
                    <a:lnTo>
                      <a:pt x="156" y="203"/>
                    </a:lnTo>
                    <a:lnTo>
                      <a:pt x="153" y="203"/>
                    </a:lnTo>
                    <a:lnTo>
                      <a:pt x="153" y="206"/>
                    </a:lnTo>
                    <a:lnTo>
                      <a:pt x="150" y="206"/>
                    </a:lnTo>
                    <a:lnTo>
                      <a:pt x="147" y="209"/>
                    </a:lnTo>
                    <a:lnTo>
                      <a:pt x="147" y="209"/>
                    </a:lnTo>
                    <a:lnTo>
                      <a:pt x="144" y="212"/>
                    </a:lnTo>
                    <a:lnTo>
                      <a:pt x="141" y="212"/>
                    </a:lnTo>
                    <a:lnTo>
                      <a:pt x="141" y="214"/>
                    </a:lnTo>
                    <a:lnTo>
                      <a:pt x="138" y="214"/>
                    </a:lnTo>
                    <a:lnTo>
                      <a:pt x="135" y="214"/>
                    </a:lnTo>
                    <a:lnTo>
                      <a:pt x="133" y="217"/>
                    </a:lnTo>
                    <a:lnTo>
                      <a:pt x="133" y="217"/>
                    </a:lnTo>
                    <a:lnTo>
                      <a:pt x="130" y="217"/>
                    </a:lnTo>
                    <a:lnTo>
                      <a:pt x="127" y="220"/>
                    </a:lnTo>
                    <a:lnTo>
                      <a:pt x="124" y="220"/>
                    </a:lnTo>
                    <a:lnTo>
                      <a:pt x="124" y="220"/>
                    </a:lnTo>
                    <a:lnTo>
                      <a:pt x="121" y="220"/>
                    </a:lnTo>
                    <a:lnTo>
                      <a:pt x="118" y="223"/>
                    </a:lnTo>
                    <a:lnTo>
                      <a:pt x="115" y="223"/>
                    </a:lnTo>
                    <a:lnTo>
                      <a:pt x="112" y="223"/>
                    </a:lnTo>
                    <a:lnTo>
                      <a:pt x="112" y="223"/>
                    </a:lnTo>
                    <a:lnTo>
                      <a:pt x="110" y="223"/>
                    </a:lnTo>
                    <a:lnTo>
                      <a:pt x="107" y="223"/>
                    </a:lnTo>
                    <a:lnTo>
                      <a:pt x="104" y="223"/>
                    </a:lnTo>
                    <a:lnTo>
                      <a:pt x="104" y="223"/>
                    </a:lnTo>
                    <a:lnTo>
                      <a:pt x="101" y="226"/>
                    </a:lnTo>
                    <a:lnTo>
                      <a:pt x="98" y="226"/>
                    </a:lnTo>
                    <a:lnTo>
                      <a:pt x="95" y="226"/>
                    </a:lnTo>
                    <a:lnTo>
                      <a:pt x="92" y="226"/>
                    </a:lnTo>
                    <a:lnTo>
                      <a:pt x="92" y="226"/>
                    </a:lnTo>
                    <a:lnTo>
                      <a:pt x="89" y="226"/>
                    </a:lnTo>
                    <a:lnTo>
                      <a:pt x="87" y="226"/>
                    </a:lnTo>
                    <a:lnTo>
                      <a:pt x="84" y="226"/>
                    </a:lnTo>
                    <a:lnTo>
                      <a:pt x="84" y="223"/>
                    </a:lnTo>
                    <a:lnTo>
                      <a:pt x="81" y="223"/>
                    </a:lnTo>
                    <a:lnTo>
                      <a:pt x="78" y="223"/>
                    </a:lnTo>
                    <a:lnTo>
                      <a:pt x="78" y="223"/>
                    </a:lnTo>
                    <a:lnTo>
                      <a:pt x="75" y="223"/>
                    </a:lnTo>
                    <a:lnTo>
                      <a:pt x="72" y="223"/>
                    </a:lnTo>
                    <a:lnTo>
                      <a:pt x="69" y="223"/>
                    </a:lnTo>
                    <a:lnTo>
                      <a:pt x="69" y="223"/>
                    </a:lnTo>
                    <a:lnTo>
                      <a:pt x="67" y="220"/>
                    </a:lnTo>
                    <a:lnTo>
                      <a:pt x="64" y="220"/>
                    </a:lnTo>
                    <a:lnTo>
                      <a:pt x="64" y="220"/>
                    </a:lnTo>
                    <a:lnTo>
                      <a:pt x="61" y="220"/>
                    </a:lnTo>
                    <a:lnTo>
                      <a:pt x="58" y="217"/>
                    </a:lnTo>
                    <a:lnTo>
                      <a:pt x="55" y="217"/>
                    </a:lnTo>
                    <a:lnTo>
                      <a:pt x="55" y="217"/>
                    </a:lnTo>
                    <a:lnTo>
                      <a:pt x="52" y="217"/>
                    </a:lnTo>
                    <a:lnTo>
                      <a:pt x="49" y="214"/>
                    </a:lnTo>
                    <a:lnTo>
                      <a:pt x="49" y="214"/>
                    </a:lnTo>
                    <a:lnTo>
                      <a:pt x="46" y="214"/>
                    </a:lnTo>
                    <a:lnTo>
                      <a:pt x="46" y="212"/>
                    </a:lnTo>
                    <a:lnTo>
                      <a:pt x="44" y="212"/>
                    </a:lnTo>
                    <a:lnTo>
                      <a:pt x="41" y="209"/>
                    </a:lnTo>
                    <a:lnTo>
                      <a:pt x="41" y="209"/>
                    </a:lnTo>
                    <a:lnTo>
                      <a:pt x="38" y="206"/>
                    </a:lnTo>
                    <a:lnTo>
                      <a:pt x="38" y="206"/>
                    </a:lnTo>
                    <a:lnTo>
                      <a:pt x="35" y="203"/>
                    </a:lnTo>
                    <a:lnTo>
                      <a:pt x="35" y="203"/>
                    </a:lnTo>
                    <a:lnTo>
                      <a:pt x="32" y="200"/>
                    </a:lnTo>
                    <a:lnTo>
                      <a:pt x="29" y="200"/>
                    </a:lnTo>
                    <a:lnTo>
                      <a:pt x="29" y="197"/>
                    </a:lnTo>
                    <a:lnTo>
                      <a:pt x="29" y="197"/>
                    </a:lnTo>
                    <a:lnTo>
                      <a:pt x="26" y="194"/>
                    </a:lnTo>
                    <a:lnTo>
                      <a:pt x="26" y="192"/>
                    </a:lnTo>
                    <a:lnTo>
                      <a:pt x="23" y="192"/>
                    </a:lnTo>
                    <a:lnTo>
                      <a:pt x="23" y="189"/>
                    </a:lnTo>
                    <a:lnTo>
                      <a:pt x="23" y="186"/>
                    </a:lnTo>
                    <a:lnTo>
                      <a:pt x="21" y="183"/>
                    </a:lnTo>
                    <a:lnTo>
                      <a:pt x="21" y="183"/>
                    </a:lnTo>
                    <a:lnTo>
                      <a:pt x="21" y="180"/>
                    </a:lnTo>
                    <a:lnTo>
                      <a:pt x="18" y="177"/>
                    </a:lnTo>
                    <a:lnTo>
                      <a:pt x="18" y="177"/>
                    </a:lnTo>
                    <a:lnTo>
                      <a:pt x="18" y="174"/>
                    </a:lnTo>
                    <a:lnTo>
                      <a:pt x="18" y="172"/>
                    </a:lnTo>
                    <a:lnTo>
                      <a:pt x="18" y="172"/>
                    </a:lnTo>
                    <a:lnTo>
                      <a:pt x="18" y="169"/>
                    </a:lnTo>
                    <a:lnTo>
                      <a:pt x="18" y="166"/>
                    </a:lnTo>
                    <a:lnTo>
                      <a:pt x="18" y="163"/>
                    </a:lnTo>
                    <a:lnTo>
                      <a:pt x="15" y="163"/>
                    </a:lnTo>
                    <a:lnTo>
                      <a:pt x="15" y="157"/>
                    </a:lnTo>
                    <a:lnTo>
                      <a:pt x="15" y="155"/>
                    </a:lnTo>
                    <a:lnTo>
                      <a:pt x="15" y="149"/>
                    </a:lnTo>
                    <a:lnTo>
                      <a:pt x="15" y="143"/>
                    </a:lnTo>
                    <a:lnTo>
                      <a:pt x="15" y="140"/>
                    </a:lnTo>
                    <a:lnTo>
                      <a:pt x="15" y="135"/>
                    </a:lnTo>
                    <a:lnTo>
                      <a:pt x="15" y="46"/>
                    </a:lnTo>
                    <a:lnTo>
                      <a:pt x="15" y="40"/>
                    </a:lnTo>
                    <a:lnTo>
                      <a:pt x="15" y="35"/>
                    </a:lnTo>
                    <a:lnTo>
                      <a:pt x="15" y="29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5" y="23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2" y="15"/>
                    </a:lnTo>
                    <a:lnTo>
                      <a:pt x="12" y="15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9"/>
                    </a:lnTo>
                    <a:lnTo>
                      <a:pt x="9" y="9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61" y="3"/>
                    </a:lnTo>
                    <a:lnTo>
                      <a:pt x="58" y="3"/>
                    </a:lnTo>
                    <a:lnTo>
                      <a:pt x="58" y="3"/>
                    </a:lnTo>
                    <a:lnTo>
                      <a:pt x="58" y="6"/>
                    </a:lnTo>
                    <a:lnTo>
                      <a:pt x="55" y="6"/>
                    </a:lnTo>
                    <a:lnTo>
                      <a:pt x="55" y="9"/>
                    </a:lnTo>
                    <a:lnTo>
                      <a:pt x="55" y="9"/>
                    </a:lnTo>
                    <a:lnTo>
                      <a:pt x="52" y="12"/>
                    </a:lnTo>
                    <a:lnTo>
                      <a:pt x="52" y="12"/>
                    </a:lnTo>
                    <a:lnTo>
                      <a:pt x="52" y="15"/>
                    </a:lnTo>
                    <a:lnTo>
                      <a:pt x="52" y="15"/>
                    </a:lnTo>
                    <a:lnTo>
                      <a:pt x="52" y="17"/>
                    </a:lnTo>
                    <a:lnTo>
                      <a:pt x="52" y="17"/>
                    </a:lnTo>
                    <a:lnTo>
                      <a:pt x="49" y="20"/>
                    </a:lnTo>
                    <a:lnTo>
                      <a:pt x="49" y="20"/>
                    </a:lnTo>
                    <a:lnTo>
                      <a:pt x="49" y="23"/>
                    </a:lnTo>
                    <a:lnTo>
                      <a:pt x="49" y="26"/>
                    </a:lnTo>
                    <a:lnTo>
                      <a:pt x="49" y="26"/>
                    </a:lnTo>
                    <a:lnTo>
                      <a:pt x="49" y="29"/>
                    </a:lnTo>
                    <a:lnTo>
                      <a:pt x="49" y="35"/>
                    </a:lnTo>
                    <a:lnTo>
                      <a:pt x="49" y="40"/>
                    </a:lnTo>
                    <a:lnTo>
                      <a:pt x="49" y="46"/>
                    </a:lnTo>
                    <a:lnTo>
                      <a:pt x="49" y="135"/>
                    </a:lnTo>
                    <a:lnTo>
                      <a:pt x="49" y="140"/>
                    </a:lnTo>
                    <a:lnTo>
                      <a:pt x="49" y="143"/>
                    </a:lnTo>
                    <a:lnTo>
                      <a:pt x="49" y="149"/>
                    </a:lnTo>
                    <a:lnTo>
                      <a:pt x="49" y="152"/>
                    </a:lnTo>
                    <a:lnTo>
                      <a:pt x="52" y="155"/>
                    </a:lnTo>
                    <a:lnTo>
                      <a:pt x="52" y="157"/>
                    </a:lnTo>
                    <a:lnTo>
                      <a:pt x="52" y="160"/>
                    </a:lnTo>
                    <a:lnTo>
                      <a:pt x="52" y="166"/>
                    </a:lnTo>
                    <a:lnTo>
                      <a:pt x="55" y="169"/>
                    </a:lnTo>
                    <a:lnTo>
                      <a:pt x="55" y="172"/>
                    </a:lnTo>
                    <a:lnTo>
                      <a:pt x="55" y="174"/>
                    </a:lnTo>
                    <a:lnTo>
                      <a:pt x="58" y="174"/>
                    </a:lnTo>
                    <a:lnTo>
                      <a:pt x="58" y="177"/>
                    </a:lnTo>
                    <a:lnTo>
                      <a:pt x="61" y="180"/>
                    </a:lnTo>
                    <a:lnTo>
                      <a:pt x="61" y="183"/>
                    </a:lnTo>
                    <a:lnTo>
                      <a:pt x="64" y="186"/>
                    </a:lnTo>
                    <a:lnTo>
                      <a:pt x="64" y="186"/>
                    </a:lnTo>
                    <a:lnTo>
                      <a:pt x="67" y="189"/>
                    </a:lnTo>
                    <a:lnTo>
                      <a:pt x="69" y="192"/>
                    </a:lnTo>
                    <a:lnTo>
                      <a:pt x="72" y="192"/>
                    </a:lnTo>
                    <a:lnTo>
                      <a:pt x="72" y="194"/>
                    </a:lnTo>
                    <a:lnTo>
                      <a:pt x="75" y="194"/>
                    </a:lnTo>
                    <a:lnTo>
                      <a:pt x="78" y="194"/>
                    </a:lnTo>
                    <a:lnTo>
                      <a:pt x="81" y="197"/>
                    </a:lnTo>
                    <a:lnTo>
                      <a:pt x="84" y="197"/>
                    </a:lnTo>
                    <a:lnTo>
                      <a:pt x="87" y="197"/>
                    </a:lnTo>
                    <a:lnTo>
                      <a:pt x="89" y="200"/>
                    </a:lnTo>
                    <a:lnTo>
                      <a:pt x="92" y="200"/>
                    </a:lnTo>
                    <a:lnTo>
                      <a:pt x="95" y="200"/>
                    </a:lnTo>
                    <a:lnTo>
                      <a:pt x="98" y="200"/>
                    </a:lnTo>
                    <a:lnTo>
                      <a:pt x="101" y="200"/>
                    </a:lnTo>
                    <a:lnTo>
                      <a:pt x="104" y="200"/>
                    </a:lnTo>
                    <a:lnTo>
                      <a:pt x="104" y="200"/>
                    </a:lnTo>
                    <a:lnTo>
                      <a:pt x="107" y="200"/>
                    </a:lnTo>
                    <a:lnTo>
                      <a:pt x="110" y="200"/>
                    </a:lnTo>
                    <a:lnTo>
                      <a:pt x="110" y="200"/>
                    </a:lnTo>
                    <a:lnTo>
                      <a:pt x="112" y="200"/>
                    </a:lnTo>
                    <a:lnTo>
                      <a:pt x="112" y="200"/>
                    </a:lnTo>
                    <a:lnTo>
                      <a:pt x="115" y="200"/>
                    </a:lnTo>
                    <a:lnTo>
                      <a:pt x="118" y="200"/>
                    </a:lnTo>
                    <a:lnTo>
                      <a:pt x="118" y="200"/>
                    </a:lnTo>
                    <a:lnTo>
                      <a:pt x="121" y="197"/>
                    </a:lnTo>
                    <a:lnTo>
                      <a:pt x="121" y="197"/>
                    </a:lnTo>
                    <a:lnTo>
                      <a:pt x="124" y="197"/>
                    </a:lnTo>
                    <a:lnTo>
                      <a:pt x="127" y="197"/>
                    </a:lnTo>
                    <a:lnTo>
                      <a:pt x="127" y="197"/>
                    </a:lnTo>
                    <a:lnTo>
                      <a:pt x="130" y="194"/>
                    </a:lnTo>
                    <a:lnTo>
                      <a:pt x="130" y="194"/>
                    </a:lnTo>
                    <a:lnTo>
                      <a:pt x="133" y="194"/>
                    </a:lnTo>
                    <a:lnTo>
                      <a:pt x="133" y="194"/>
                    </a:lnTo>
                    <a:lnTo>
                      <a:pt x="135" y="192"/>
                    </a:lnTo>
                    <a:lnTo>
                      <a:pt x="138" y="192"/>
                    </a:lnTo>
                    <a:lnTo>
                      <a:pt x="138" y="192"/>
                    </a:lnTo>
                    <a:lnTo>
                      <a:pt x="141" y="189"/>
                    </a:lnTo>
                    <a:lnTo>
                      <a:pt x="141" y="189"/>
                    </a:lnTo>
                    <a:lnTo>
                      <a:pt x="144" y="189"/>
                    </a:lnTo>
                    <a:lnTo>
                      <a:pt x="144" y="186"/>
                    </a:lnTo>
                    <a:lnTo>
                      <a:pt x="144" y="186"/>
                    </a:lnTo>
                    <a:lnTo>
                      <a:pt x="147" y="183"/>
                    </a:lnTo>
                    <a:lnTo>
                      <a:pt x="147" y="183"/>
                    </a:lnTo>
                    <a:lnTo>
                      <a:pt x="150" y="180"/>
                    </a:lnTo>
                    <a:lnTo>
                      <a:pt x="150" y="180"/>
                    </a:lnTo>
                    <a:lnTo>
                      <a:pt x="153" y="180"/>
                    </a:lnTo>
                    <a:lnTo>
                      <a:pt x="153" y="177"/>
                    </a:lnTo>
                    <a:lnTo>
                      <a:pt x="153" y="174"/>
                    </a:lnTo>
                    <a:lnTo>
                      <a:pt x="156" y="174"/>
                    </a:lnTo>
                    <a:lnTo>
                      <a:pt x="156" y="172"/>
                    </a:lnTo>
                    <a:lnTo>
                      <a:pt x="156" y="169"/>
                    </a:lnTo>
                    <a:lnTo>
                      <a:pt x="158" y="169"/>
                    </a:lnTo>
                    <a:lnTo>
                      <a:pt x="158" y="166"/>
                    </a:lnTo>
                    <a:lnTo>
                      <a:pt x="158" y="166"/>
                    </a:lnTo>
                    <a:lnTo>
                      <a:pt x="158" y="163"/>
                    </a:lnTo>
                    <a:lnTo>
                      <a:pt x="158" y="160"/>
                    </a:lnTo>
                    <a:lnTo>
                      <a:pt x="158" y="160"/>
                    </a:lnTo>
                    <a:lnTo>
                      <a:pt x="158" y="157"/>
                    </a:lnTo>
                    <a:lnTo>
                      <a:pt x="158" y="155"/>
                    </a:lnTo>
                    <a:lnTo>
                      <a:pt x="158" y="152"/>
                    </a:lnTo>
                    <a:lnTo>
                      <a:pt x="158" y="146"/>
                    </a:lnTo>
                    <a:lnTo>
                      <a:pt x="158" y="46"/>
                    </a:lnTo>
                    <a:lnTo>
                      <a:pt x="158" y="40"/>
                    </a:lnTo>
                    <a:lnTo>
                      <a:pt x="158" y="35"/>
                    </a:lnTo>
                    <a:lnTo>
                      <a:pt x="158" y="29"/>
                    </a:lnTo>
                    <a:lnTo>
                      <a:pt x="158" y="26"/>
                    </a:lnTo>
                    <a:lnTo>
                      <a:pt x="158" y="26"/>
                    </a:lnTo>
                    <a:lnTo>
                      <a:pt x="158" y="23"/>
                    </a:lnTo>
                    <a:lnTo>
                      <a:pt x="158" y="20"/>
                    </a:lnTo>
                    <a:lnTo>
                      <a:pt x="158" y="20"/>
                    </a:lnTo>
                    <a:lnTo>
                      <a:pt x="158" y="17"/>
                    </a:lnTo>
                    <a:lnTo>
                      <a:pt x="158" y="17"/>
                    </a:lnTo>
                    <a:lnTo>
                      <a:pt x="158" y="15"/>
                    </a:lnTo>
                    <a:lnTo>
                      <a:pt x="156" y="15"/>
                    </a:lnTo>
                    <a:lnTo>
                      <a:pt x="156" y="12"/>
                    </a:lnTo>
                    <a:lnTo>
                      <a:pt x="156" y="12"/>
                    </a:lnTo>
                    <a:lnTo>
                      <a:pt x="156" y="9"/>
                    </a:lnTo>
                    <a:lnTo>
                      <a:pt x="153" y="9"/>
                    </a:lnTo>
                    <a:lnTo>
                      <a:pt x="153" y="6"/>
                    </a:lnTo>
                    <a:lnTo>
                      <a:pt x="153" y="6"/>
                    </a:lnTo>
                    <a:lnTo>
                      <a:pt x="150" y="3"/>
                    </a:lnTo>
                    <a:lnTo>
                      <a:pt x="150" y="3"/>
                    </a:lnTo>
                    <a:lnTo>
                      <a:pt x="150" y="3"/>
                    </a:lnTo>
                    <a:lnTo>
                      <a:pt x="147" y="0"/>
                    </a:lnTo>
                    <a:lnTo>
                      <a:pt x="147" y="0"/>
                    </a:lnTo>
                    <a:lnTo>
                      <a:pt x="144" y="0"/>
                    </a:lnTo>
                    <a:lnTo>
                      <a:pt x="144" y="0"/>
                    </a:lnTo>
                    <a:lnTo>
                      <a:pt x="207" y="0"/>
                    </a:lnTo>
                    <a:lnTo>
                      <a:pt x="210" y="0"/>
                    </a:lnTo>
                    <a:lnTo>
                      <a:pt x="207" y="0"/>
                    </a:lnTo>
                    <a:lnTo>
                      <a:pt x="207" y="0"/>
                    </a:lnTo>
                    <a:lnTo>
                      <a:pt x="204" y="3"/>
                    </a:lnTo>
                    <a:lnTo>
                      <a:pt x="204" y="3"/>
                    </a:lnTo>
                    <a:lnTo>
                      <a:pt x="201" y="3"/>
                    </a:lnTo>
                    <a:lnTo>
                      <a:pt x="201" y="6"/>
                    </a:lnTo>
                    <a:lnTo>
                      <a:pt x="201" y="6"/>
                    </a:lnTo>
                    <a:lnTo>
                      <a:pt x="199" y="9"/>
                    </a:lnTo>
                    <a:lnTo>
                      <a:pt x="199" y="9"/>
                    </a:lnTo>
                    <a:lnTo>
                      <a:pt x="199" y="12"/>
                    </a:lnTo>
                    <a:lnTo>
                      <a:pt x="196" y="12"/>
                    </a:lnTo>
                    <a:lnTo>
                      <a:pt x="196" y="15"/>
                    </a:lnTo>
                    <a:lnTo>
                      <a:pt x="196" y="15"/>
                    </a:lnTo>
                    <a:lnTo>
                      <a:pt x="196" y="17"/>
                    </a:lnTo>
                    <a:lnTo>
                      <a:pt x="196" y="17"/>
                    </a:lnTo>
                    <a:lnTo>
                      <a:pt x="196" y="20"/>
                    </a:lnTo>
                    <a:lnTo>
                      <a:pt x="196" y="20"/>
                    </a:lnTo>
                    <a:lnTo>
                      <a:pt x="193" y="23"/>
                    </a:lnTo>
                    <a:lnTo>
                      <a:pt x="193" y="26"/>
                    </a:lnTo>
                    <a:lnTo>
                      <a:pt x="193" y="26"/>
                    </a:lnTo>
                    <a:lnTo>
                      <a:pt x="193" y="29"/>
                    </a:lnTo>
                    <a:lnTo>
                      <a:pt x="193" y="35"/>
                    </a:lnTo>
                    <a:lnTo>
                      <a:pt x="193" y="40"/>
                    </a:lnTo>
                    <a:lnTo>
                      <a:pt x="193" y="46"/>
                    </a:lnTo>
                    <a:lnTo>
                      <a:pt x="193" y="172"/>
                    </a:lnTo>
                    <a:lnTo>
                      <a:pt x="193" y="177"/>
                    </a:lnTo>
                    <a:lnTo>
                      <a:pt x="193" y="186"/>
                    </a:lnTo>
                    <a:lnTo>
                      <a:pt x="193" y="189"/>
                    </a:lnTo>
                    <a:lnTo>
                      <a:pt x="193" y="192"/>
                    </a:lnTo>
                    <a:lnTo>
                      <a:pt x="193" y="194"/>
                    </a:lnTo>
                    <a:lnTo>
                      <a:pt x="193" y="194"/>
                    </a:lnTo>
                    <a:lnTo>
                      <a:pt x="196" y="197"/>
                    </a:lnTo>
                    <a:lnTo>
                      <a:pt x="196" y="200"/>
                    </a:lnTo>
                    <a:lnTo>
                      <a:pt x="196" y="200"/>
                    </a:lnTo>
                    <a:lnTo>
                      <a:pt x="196" y="203"/>
                    </a:lnTo>
                    <a:lnTo>
                      <a:pt x="196" y="203"/>
                    </a:lnTo>
                    <a:lnTo>
                      <a:pt x="196" y="206"/>
                    </a:lnTo>
                    <a:lnTo>
                      <a:pt x="196" y="206"/>
                    </a:lnTo>
                    <a:lnTo>
                      <a:pt x="199" y="209"/>
                    </a:lnTo>
                    <a:lnTo>
                      <a:pt x="199" y="209"/>
                    </a:lnTo>
                    <a:lnTo>
                      <a:pt x="199" y="212"/>
                    </a:lnTo>
                    <a:lnTo>
                      <a:pt x="201" y="212"/>
                    </a:lnTo>
                    <a:lnTo>
                      <a:pt x="201" y="214"/>
                    </a:lnTo>
                    <a:lnTo>
                      <a:pt x="201" y="214"/>
                    </a:lnTo>
                    <a:lnTo>
                      <a:pt x="204" y="214"/>
                    </a:lnTo>
                    <a:lnTo>
                      <a:pt x="204" y="217"/>
                    </a:lnTo>
                    <a:lnTo>
                      <a:pt x="207" y="217"/>
                    </a:lnTo>
                    <a:lnTo>
                      <a:pt x="207" y="217"/>
                    </a:lnTo>
                    <a:lnTo>
                      <a:pt x="210" y="217"/>
                    </a:lnTo>
                    <a:lnTo>
                      <a:pt x="210" y="220"/>
                    </a:lnTo>
                    <a:lnTo>
                      <a:pt x="158" y="220"/>
                    </a:lnTo>
                    <a:lnTo>
                      <a:pt x="158" y="197"/>
                    </a:lnTo>
                    <a:close/>
                  </a:path>
                </a:pathLst>
              </a:custGeom>
              <a:solidFill>
                <a:srgbClr val="544DB5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9" name="Freeform 32">
                <a:extLst>
                  <a:ext uri="{FF2B5EF4-FFF2-40B4-BE49-F238E27FC236}">
                    <a16:creationId xmlns:a16="http://schemas.microsoft.com/office/drawing/2014/main" id="{5D104AF4-D5B3-426E-98A0-5A4132F2FBF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52" y="81"/>
                <a:ext cx="95" cy="118"/>
              </a:xfrm>
              <a:custGeom>
                <a:avLst/>
                <a:gdLst/>
                <a:ahLst/>
                <a:cxnLst>
                  <a:cxn ang="0">
                    <a:pos x="103" y="183"/>
                  </a:cxn>
                  <a:cxn ang="0">
                    <a:pos x="103" y="189"/>
                  </a:cxn>
                  <a:cxn ang="0">
                    <a:pos x="103" y="195"/>
                  </a:cxn>
                  <a:cxn ang="0">
                    <a:pos x="106" y="200"/>
                  </a:cxn>
                  <a:cxn ang="0">
                    <a:pos x="106" y="203"/>
                  </a:cxn>
                  <a:cxn ang="0">
                    <a:pos x="106" y="206"/>
                  </a:cxn>
                  <a:cxn ang="0">
                    <a:pos x="106" y="206"/>
                  </a:cxn>
                  <a:cxn ang="0">
                    <a:pos x="109" y="209"/>
                  </a:cxn>
                  <a:cxn ang="0">
                    <a:pos x="109" y="212"/>
                  </a:cxn>
                  <a:cxn ang="0">
                    <a:pos x="112" y="215"/>
                  </a:cxn>
                  <a:cxn ang="0">
                    <a:pos x="115" y="217"/>
                  </a:cxn>
                  <a:cxn ang="0">
                    <a:pos x="118" y="217"/>
                  </a:cxn>
                  <a:cxn ang="0">
                    <a:pos x="121" y="220"/>
                  </a:cxn>
                  <a:cxn ang="0">
                    <a:pos x="121" y="223"/>
                  </a:cxn>
                  <a:cxn ang="0">
                    <a:pos x="55" y="220"/>
                  </a:cxn>
                  <a:cxn ang="0">
                    <a:pos x="57" y="220"/>
                  </a:cxn>
                  <a:cxn ang="0">
                    <a:pos x="60" y="217"/>
                  </a:cxn>
                  <a:cxn ang="0">
                    <a:pos x="63" y="217"/>
                  </a:cxn>
                  <a:cxn ang="0">
                    <a:pos x="63" y="215"/>
                  </a:cxn>
                  <a:cxn ang="0">
                    <a:pos x="66" y="212"/>
                  </a:cxn>
                  <a:cxn ang="0">
                    <a:pos x="66" y="209"/>
                  </a:cxn>
                  <a:cxn ang="0">
                    <a:pos x="69" y="206"/>
                  </a:cxn>
                  <a:cxn ang="0">
                    <a:pos x="69" y="203"/>
                  </a:cxn>
                  <a:cxn ang="0">
                    <a:pos x="69" y="197"/>
                  </a:cxn>
                  <a:cxn ang="0">
                    <a:pos x="69" y="195"/>
                  </a:cxn>
                  <a:cxn ang="0">
                    <a:pos x="69" y="189"/>
                  </a:cxn>
                  <a:cxn ang="0">
                    <a:pos x="69" y="175"/>
                  </a:cxn>
                  <a:cxn ang="0">
                    <a:pos x="40" y="26"/>
                  </a:cxn>
                  <a:cxn ang="0">
                    <a:pos x="35" y="26"/>
                  </a:cxn>
                  <a:cxn ang="0">
                    <a:pos x="29" y="26"/>
                  </a:cxn>
                  <a:cxn ang="0">
                    <a:pos x="23" y="29"/>
                  </a:cxn>
                  <a:cxn ang="0">
                    <a:pos x="17" y="29"/>
                  </a:cxn>
                  <a:cxn ang="0">
                    <a:pos x="14" y="32"/>
                  </a:cxn>
                  <a:cxn ang="0">
                    <a:pos x="9" y="35"/>
                  </a:cxn>
                  <a:cxn ang="0">
                    <a:pos x="6" y="35"/>
                  </a:cxn>
                  <a:cxn ang="0">
                    <a:pos x="3" y="38"/>
                  </a:cxn>
                  <a:cxn ang="0">
                    <a:pos x="3" y="38"/>
                  </a:cxn>
                  <a:cxn ang="0">
                    <a:pos x="0" y="40"/>
                  </a:cxn>
                  <a:cxn ang="0">
                    <a:pos x="12" y="0"/>
                  </a:cxn>
                  <a:cxn ang="0">
                    <a:pos x="14" y="0"/>
                  </a:cxn>
                  <a:cxn ang="0">
                    <a:pos x="17" y="0"/>
                  </a:cxn>
                  <a:cxn ang="0">
                    <a:pos x="20" y="0"/>
                  </a:cxn>
                  <a:cxn ang="0">
                    <a:pos x="23" y="3"/>
                  </a:cxn>
                  <a:cxn ang="0">
                    <a:pos x="32" y="3"/>
                  </a:cxn>
                  <a:cxn ang="0">
                    <a:pos x="161" y="3"/>
                  </a:cxn>
                  <a:cxn ang="0">
                    <a:pos x="164" y="3"/>
                  </a:cxn>
                  <a:cxn ang="0">
                    <a:pos x="169" y="0"/>
                  </a:cxn>
                  <a:cxn ang="0">
                    <a:pos x="172" y="0"/>
                  </a:cxn>
                  <a:cxn ang="0">
                    <a:pos x="175" y="0"/>
                  </a:cxn>
                  <a:cxn ang="0">
                    <a:pos x="164" y="40"/>
                  </a:cxn>
                  <a:cxn ang="0">
                    <a:pos x="164" y="38"/>
                  </a:cxn>
                  <a:cxn ang="0">
                    <a:pos x="161" y="35"/>
                  </a:cxn>
                  <a:cxn ang="0">
                    <a:pos x="161" y="35"/>
                  </a:cxn>
                  <a:cxn ang="0">
                    <a:pos x="158" y="32"/>
                  </a:cxn>
                  <a:cxn ang="0">
                    <a:pos x="158" y="32"/>
                  </a:cxn>
                  <a:cxn ang="0">
                    <a:pos x="155" y="29"/>
                  </a:cxn>
                  <a:cxn ang="0">
                    <a:pos x="152" y="29"/>
                  </a:cxn>
                  <a:cxn ang="0">
                    <a:pos x="152" y="29"/>
                  </a:cxn>
                  <a:cxn ang="0">
                    <a:pos x="146" y="26"/>
                  </a:cxn>
                  <a:cxn ang="0">
                    <a:pos x="144" y="26"/>
                  </a:cxn>
                  <a:cxn ang="0">
                    <a:pos x="138" y="26"/>
                  </a:cxn>
                  <a:cxn ang="0">
                    <a:pos x="135" y="26"/>
                  </a:cxn>
                  <a:cxn ang="0">
                    <a:pos x="103" y="180"/>
                  </a:cxn>
                </a:cxnLst>
                <a:rect l="0" t="0" r="r" b="b"/>
                <a:pathLst>
                  <a:path w="175" h="223">
                    <a:moveTo>
                      <a:pt x="103" y="180"/>
                    </a:moveTo>
                    <a:lnTo>
                      <a:pt x="103" y="183"/>
                    </a:lnTo>
                    <a:lnTo>
                      <a:pt x="103" y="186"/>
                    </a:lnTo>
                    <a:lnTo>
                      <a:pt x="103" y="189"/>
                    </a:lnTo>
                    <a:lnTo>
                      <a:pt x="103" y="192"/>
                    </a:lnTo>
                    <a:lnTo>
                      <a:pt x="103" y="195"/>
                    </a:lnTo>
                    <a:lnTo>
                      <a:pt x="103" y="197"/>
                    </a:lnTo>
                    <a:lnTo>
                      <a:pt x="106" y="200"/>
                    </a:lnTo>
                    <a:lnTo>
                      <a:pt x="106" y="200"/>
                    </a:lnTo>
                    <a:lnTo>
                      <a:pt x="106" y="203"/>
                    </a:lnTo>
                    <a:lnTo>
                      <a:pt x="106" y="203"/>
                    </a:lnTo>
                    <a:lnTo>
                      <a:pt x="106" y="206"/>
                    </a:lnTo>
                    <a:lnTo>
                      <a:pt x="106" y="206"/>
                    </a:lnTo>
                    <a:lnTo>
                      <a:pt x="106" y="206"/>
                    </a:lnTo>
                    <a:lnTo>
                      <a:pt x="109" y="209"/>
                    </a:lnTo>
                    <a:lnTo>
                      <a:pt x="109" y="209"/>
                    </a:lnTo>
                    <a:lnTo>
                      <a:pt x="109" y="212"/>
                    </a:lnTo>
                    <a:lnTo>
                      <a:pt x="109" y="212"/>
                    </a:lnTo>
                    <a:lnTo>
                      <a:pt x="112" y="215"/>
                    </a:lnTo>
                    <a:lnTo>
                      <a:pt x="112" y="215"/>
                    </a:lnTo>
                    <a:lnTo>
                      <a:pt x="112" y="215"/>
                    </a:lnTo>
                    <a:lnTo>
                      <a:pt x="115" y="217"/>
                    </a:lnTo>
                    <a:lnTo>
                      <a:pt x="115" y="217"/>
                    </a:lnTo>
                    <a:lnTo>
                      <a:pt x="118" y="217"/>
                    </a:lnTo>
                    <a:lnTo>
                      <a:pt x="118" y="220"/>
                    </a:lnTo>
                    <a:lnTo>
                      <a:pt x="121" y="220"/>
                    </a:lnTo>
                    <a:lnTo>
                      <a:pt x="121" y="220"/>
                    </a:lnTo>
                    <a:lnTo>
                      <a:pt x="121" y="223"/>
                    </a:lnTo>
                    <a:lnTo>
                      <a:pt x="55" y="223"/>
                    </a:lnTo>
                    <a:lnTo>
                      <a:pt x="55" y="220"/>
                    </a:lnTo>
                    <a:lnTo>
                      <a:pt x="57" y="220"/>
                    </a:lnTo>
                    <a:lnTo>
                      <a:pt x="57" y="220"/>
                    </a:lnTo>
                    <a:lnTo>
                      <a:pt x="57" y="220"/>
                    </a:lnTo>
                    <a:lnTo>
                      <a:pt x="60" y="217"/>
                    </a:lnTo>
                    <a:lnTo>
                      <a:pt x="60" y="217"/>
                    </a:lnTo>
                    <a:lnTo>
                      <a:pt x="63" y="217"/>
                    </a:lnTo>
                    <a:lnTo>
                      <a:pt x="63" y="215"/>
                    </a:lnTo>
                    <a:lnTo>
                      <a:pt x="63" y="215"/>
                    </a:lnTo>
                    <a:lnTo>
                      <a:pt x="66" y="212"/>
                    </a:lnTo>
                    <a:lnTo>
                      <a:pt x="66" y="212"/>
                    </a:lnTo>
                    <a:lnTo>
                      <a:pt x="66" y="209"/>
                    </a:lnTo>
                    <a:lnTo>
                      <a:pt x="66" y="209"/>
                    </a:lnTo>
                    <a:lnTo>
                      <a:pt x="66" y="206"/>
                    </a:lnTo>
                    <a:lnTo>
                      <a:pt x="69" y="206"/>
                    </a:lnTo>
                    <a:lnTo>
                      <a:pt x="69" y="203"/>
                    </a:lnTo>
                    <a:lnTo>
                      <a:pt x="69" y="203"/>
                    </a:lnTo>
                    <a:lnTo>
                      <a:pt x="69" y="200"/>
                    </a:lnTo>
                    <a:lnTo>
                      <a:pt x="69" y="197"/>
                    </a:lnTo>
                    <a:lnTo>
                      <a:pt x="69" y="197"/>
                    </a:lnTo>
                    <a:lnTo>
                      <a:pt x="69" y="195"/>
                    </a:lnTo>
                    <a:lnTo>
                      <a:pt x="69" y="192"/>
                    </a:lnTo>
                    <a:lnTo>
                      <a:pt x="69" y="189"/>
                    </a:lnTo>
                    <a:lnTo>
                      <a:pt x="69" y="180"/>
                    </a:lnTo>
                    <a:lnTo>
                      <a:pt x="69" y="175"/>
                    </a:lnTo>
                    <a:lnTo>
                      <a:pt x="69" y="26"/>
                    </a:lnTo>
                    <a:lnTo>
                      <a:pt x="40" y="26"/>
                    </a:lnTo>
                    <a:lnTo>
                      <a:pt x="37" y="26"/>
                    </a:lnTo>
                    <a:lnTo>
                      <a:pt x="35" y="26"/>
                    </a:lnTo>
                    <a:lnTo>
                      <a:pt x="32" y="26"/>
                    </a:lnTo>
                    <a:lnTo>
                      <a:pt x="29" y="26"/>
                    </a:lnTo>
                    <a:lnTo>
                      <a:pt x="26" y="29"/>
                    </a:lnTo>
                    <a:lnTo>
                      <a:pt x="23" y="29"/>
                    </a:lnTo>
                    <a:lnTo>
                      <a:pt x="20" y="29"/>
                    </a:lnTo>
                    <a:lnTo>
                      <a:pt x="17" y="29"/>
                    </a:lnTo>
                    <a:lnTo>
                      <a:pt x="14" y="29"/>
                    </a:lnTo>
                    <a:lnTo>
                      <a:pt x="14" y="32"/>
                    </a:lnTo>
                    <a:lnTo>
                      <a:pt x="12" y="32"/>
                    </a:lnTo>
                    <a:lnTo>
                      <a:pt x="9" y="35"/>
                    </a:lnTo>
                    <a:lnTo>
                      <a:pt x="9" y="35"/>
                    </a:lnTo>
                    <a:lnTo>
                      <a:pt x="6" y="35"/>
                    </a:lnTo>
                    <a:lnTo>
                      <a:pt x="6" y="35"/>
                    </a:lnTo>
                    <a:lnTo>
                      <a:pt x="3" y="38"/>
                    </a:lnTo>
                    <a:lnTo>
                      <a:pt x="3" y="38"/>
                    </a:lnTo>
                    <a:lnTo>
                      <a:pt x="3" y="3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0" y="3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32" y="3"/>
                    </a:lnTo>
                    <a:lnTo>
                      <a:pt x="158" y="3"/>
                    </a:lnTo>
                    <a:lnTo>
                      <a:pt x="161" y="3"/>
                    </a:lnTo>
                    <a:lnTo>
                      <a:pt x="164" y="3"/>
                    </a:lnTo>
                    <a:lnTo>
                      <a:pt x="164" y="3"/>
                    </a:lnTo>
                    <a:lnTo>
                      <a:pt x="167" y="0"/>
                    </a:lnTo>
                    <a:lnTo>
                      <a:pt x="169" y="0"/>
                    </a:lnTo>
                    <a:lnTo>
                      <a:pt x="169" y="0"/>
                    </a:lnTo>
                    <a:lnTo>
                      <a:pt x="172" y="0"/>
                    </a:lnTo>
                    <a:lnTo>
                      <a:pt x="175" y="0"/>
                    </a:lnTo>
                    <a:lnTo>
                      <a:pt x="175" y="0"/>
                    </a:lnTo>
                    <a:lnTo>
                      <a:pt x="164" y="40"/>
                    </a:lnTo>
                    <a:lnTo>
                      <a:pt x="164" y="40"/>
                    </a:lnTo>
                    <a:lnTo>
                      <a:pt x="164" y="38"/>
                    </a:lnTo>
                    <a:lnTo>
                      <a:pt x="164" y="38"/>
                    </a:lnTo>
                    <a:lnTo>
                      <a:pt x="161" y="38"/>
                    </a:lnTo>
                    <a:lnTo>
                      <a:pt x="161" y="35"/>
                    </a:lnTo>
                    <a:lnTo>
                      <a:pt x="161" y="35"/>
                    </a:lnTo>
                    <a:lnTo>
                      <a:pt x="161" y="35"/>
                    </a:lnTo>
                    <a:lnTo>
                      <a:pt x="158" y="35"/>
                    </a:lnTo>
                    <a:lnTo>
                      <a:pt x="158" y="32"/>
                    </a:lnTo>
                    <a:lnTo>
                      <a:pt x="158" y="32"/>
                    </a:lnTo>
                    <a:lnTo>
                      <a:pt x="158" y="32"/>
                    </a:lnTo>
                    <a:lnTo>
                      <a:pt x="155" y="32"/>
                    </a:lnTo>
                    <a:lnTo>
                      <a:pt x="155" y="29"/>
                    </a:lnTo>
                    <a:lnTo>
                      <a:pt x="155" y="29"/>
                    </a:lnTo>
                    <a:lnTo>
                      <a:pt x="152" y="29"/>
                    </a:lnTo>
                    <a:lnTo>
                      <a:pt x="152" y="29"/>
                    </a:lnTo>
                    <a:lnTo>
                      <a:pt x="152" y="29"/>
                    </a:lnTo>
                    <a:lnTo>
                      <a:pt x="149" y="29"/>
                    </a:lnTo>
                    <a:lnTo>
                      <a:pt x="146" y="26"/>
                    </a:lnTo>
                    <a:lnTo>
                      <a:pt x="144" y="26"/>
                    </a:lnTo>
                    <a:lnTo>
                      <a:pt x="144" y="26"/>
                    </a:lnTo>
                    <a:lnTo>
                      <a:pt x="141" y="26"/>
                    </a:lnTo>
                    <a:lnTo>
                      <a:pt x="138" y="26"/>
                    </a:lnTo>
                    <a:lnTo>
                      <a:pt x="135" y="26"/>
                    </a:lnTo>
                    <a:lnTo>
                      <a:pt x="135" y="26"/>
                    </a:lnTo>
                    <a:lnTo>
                      <a:pt x="103" y="26"/>
                    </a:lnTo>
                    <a:lnTo>
                      <a:pt x="103" y="180"/>
                    </a:lnTo>
                    <a:close/>
                  </a:path>
                </a:pathLst>
              </a:custGeom>
              <a:solidFill>
                <a:srgbClr val="544DB5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" name="Freeform 33">
                <a:extLst>
                  <a:ext uri="{FF2B5EF4-FFF2-40B4-BE49-F238E27FC236}">
                    <a16:creationId xmlns:a16="http://schemas.microsoft.com/office/drawing/2014/main" id="{49DB8DF1-1ED5-4584-99E2-8FF9F163A3F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31" y="80"/>
                <a:ext cx="116" cy="122"/>
              </a:xfrm>
              <a:custGeom>
                <a:avLst/>
                <a:gdLst/>
                <a:ahLst/>
                <a:cxnLst>
                  <a:cxn ang="0">
                    <a:pos x="187" y="40"/>
                  </a:cxn>
                  <a:cxn ang="0">
                    <a:pos x="178" y="34"/>
                  </a:cxn>
                  <a:cxn ang="0">
                    <a:pos x="170" y="28"/>
                  </a:cxn>
                  <a:cxn ang="0">
                    <a:pos x="161" y="25"/>
                  </a:cxn>
                  <a:cxn ang="0">
                    <a:pos x="144" y="22"/>
                  </a:cxn>
                  <a:cxn ang="0">
                    <a:pos x="121" y="22"/>
                  </a:cxn>
                  <a:cxn ang="0">
                    <a:pos x="101" y="28"/>
                  </a:cxn>
                  <a:cxn ang="0">
                    <a:pos x="81" y="37"/>
                  </a:cxn>
                  <a:cxn ang="0">
                    <a:pos x="63" y="51"/>
                  </a:cxn>
                  <a:cxn ang="0">
                    <a:pos x="49" y="68"/>
                  </a:cxn>
                  <a:cxn ang="0">
                    <a:pos x="43" y="88"/>
                  </a:cxn>
                  <a:cxn ang="0">
                    <a:pos x="41" y="111"/>
                  </a:cxn>
                  <a:cxn ang="0">
                    <a:pos x="43" y="137"/>
                  </a:cxn>
                  <a:cxn ang="0">
                    <a:pos x="52" y="157"/>
                  </a:cxn>
                  <a:cxn ang="0">
                    <a:pos x="63" y="177"/>
                  </a:cxn>
                  <a:cxn ang="0">
                    <a:pos x="81" y="191"/>
                  </a:cxn>
                  <a:cxn ang="0">
                    <a:pos x="104" y="199"/>
                  </a:cxn>
                  <a:cxn ang="0">
                    <a:pos x="127" y="205"/>
                  </a:cxn>
                  <a:cxn ang="0">
                    <a:pos x="144" y="205"/>
                  </a:cxn>
                  <a:cxn ang="0">
                    <a:pos x="158" y="205"/>
                  </a:cxn>
                  <a:cxn ang="0">
                    <a:pos x="173" y="202"/>
                  </a:cxn>
                  <a:cxn ang="0">
                    <a:pos x="181" y="148"/>
                  </a:cxn>
                  <a:cxn ang="0">
                    <a:pos x="181" y="134"/>
                  </a:cxn>
                  <a:cxn ang="0">
                    <a:pos x="181" y="128"/>
                  </a:cxn>
                  <a:cxn ang="0">
                    <a:pos x="178" y="122"/>
                  </a:cxn>
                  <a:cxn ang="0">
                    <a:pos x="173" y="117"/>
                  </a:cxn>
                  <a:cxn ang="0">
                    <a:pos x="167" y="114"/>
                  </a:cxn>
                  <a:cxn ang="0">
                    <a:pos x="219" y="114"/>
                  </a:cxn>
                  <a:cxn ang="0">
                    <a:pos x="216" y="122"/>
                  </a:cxn>
                  <a:cxn ang="0">
                    <a:pos x="216" y="205"/>
                  </a:cxn>
                  <a:cxn ang="0">
                    <a:pos x="216" y="214"/>
                  </a:cxn>
                  <a:cxn ang="0">
                    <a:pos x="219" y="219"/>
                  </a:cxn>
                  <a:cxn ang="0">
                    <a:pos x="198" y="222"/>
                  </a:cxn>
                  <a:cxn ang="0">
                    <a:pos x="173" y="228"/>
                  </a:cxn>
                  <a:cxn ang="0">
                    <a:pos x="150" y="231"/>
                  </a:cxn>
                  <a:cxn ang="0">
                    <a:pos x="115" y="228"/>
                  </a:cxn>
                  <a:cxn ang="0">
                    <a:pos x="81" y="222"/>
                  </a:cxn>
                  <a:cxn ang="0">
                    <a:pos x="52" y="208"/>
                  </a:cxn>
                  <a:cxn ang="0">
                    <a:pos x="29" y="191"/>
                  </a:cxn>
                  <a:cxn ang="0">
                    <a:pos x="12" y="168"/>
                  </a:cxn>
                  <a:cxn ang="0">
                    <a:pos x="3" y="140"/>
                  </a:cxn>
                  <a:cxn ang="0">
                    <a:pos x="0" y="108"/>
                  </a:cxn>
                  <a:cxn ang="0">
                    <a:pos x="6" y="80"/>
                  </a:cxn>
                  <a:cxn ang="0">
                    <a:pos x="20" y="51"/>
                  </a:cxn>
                  <a:cxn ang="0">
                    <a:pos x="41" y="31"/>
                  </a:cxn>
                  <a:cxn ang="0">
                    <a:pos x="66" y="14"/>
                  </a:cxn>
                  <a:cxn ang="0">
                    <a:pos x="98" y="2"/>
                  </a:cxn>
                  <a:cxn ang="0">
                    <a:pos x="132" y="0"/>
                  </a:cxn>
                  <a:cxn ang="0">
                    <a:pos x="152" y="0"/>
                  </a:cxn>
                  <a:cxn ang="0">
                    <a:pos x="170" y="0"/>
                  </a:cxn>
                  <a:cxn ang="0">
                    <a:pos x="193" y="5"/>
                  </a:cxn>
                </a:cxnLst>
                <a:rect l="0" t="0" r="r" b="b"/>
                <a:pathLst>
                  <a:path w="219" h="231">
                    <a:moveTo>
                      <a:pt x="193" y="42"/>
                    </a:moveTo>
                    <a:lnTo>
                      <a:pt x="193" y="42"/>
                    </a:lnTo>
                    <a:lnTo>
                      <a:pt x="190" y="42"/>
                    </a:lnTo>
                    <a:lnTo>
                      <a:pt x="190" y="40"/>
                    </a:lnTo>
                    <a:lnTo>
                      <a:pt x="187" y="40"/>
                    </a:lnTo>
                    <a:lnTo>
                      <a:pt x="187" y="37"/>
                    </a:lnTo>
                    <a:lnTo>
                      <a:pt x="184" y="37"/>
                    </a:lnTo>
                    <a:lnTo>
                      <a:pt x="184" y="37"/>
                    </a:lnTo>
                    <a:lnTo>
                      <a:pt x="181" y="34"/>
                    </a:lnTo>
                    <a:lnTo>
                      <a:pt x="178" y="34"/>
                    </a:lnTo>
                    <a:lnTo>
                      <a:pt x="178" y="31"/>
                    </a:lnTo>
                    <a:lnTo>
                      <a:pt x="175" y="31"/>
                    </a:lnTo>
                    <a:lnTo>
                      <a:pt x="175" y="31"/>
                    </a:lnTo>
                    <a:lnTo>
                      <a:pt x="173" y="31"/>
                    </a:lnTo>
                    <a:lnTo>
                      <a:pt x="170" y="28"/>
                    </a:lnTo>
                    <a:lnTo>
                      <a:pt x="170" y="28"/>
                    </a:lnTo>
                    <a:lnTo>
                      <a:pt x="167" y="28"/>
                    </a:lnTo>
                    <a:lnTo>
                      <a:pt x="164" y="28"/>
                    </a:lnTo>
                    <a:lnTo>
                      <a:pt x="161" y="25"/>
                    </a:lnTo>
                    <a:lnTo>
                      <a:pt x="161" y="25"/>
                    </a:lnTo>
                    <a:lnTo>
                      <a:pt x="158" y="25"/>
                    </a:lnTo>
                    <a:lnTo>
                      <a:pt x="155" y="25"/>
                    </a:lnTo>
                    <a:lnTo>
                      <a:pt x="152" y="25"/>
                    </a:lnTo>
                    <a:lnTo>
                      <a:pt x="147" y="25"/>
                    </a:lnTo>
                    <a:lnTo>
                      <a:pt x="144" y="22"/>
                    </a:lnTo>
                    <a:lnTo>
                      <a:pt x="141" y="22"/>
                    </a:lnTo>
                    <a:lnTo>
                      <a:pt x="135" y="22"/>
                    </a:lnTo>
                    <a:lnTo>
                      <a:pt x="132" y="22"/>
                    </a:lnTo>
                    <a:lnTo>
                      <a:pt x="127" y="22"/>
                    </a:lnTo>
                    <a:lnTo>
                      <a:pt x="121" y="22"/>
                    </a:lnTo>
                    <a:lnTo>
                      <a:pt x="118" y="22"/>
                    </a:lnTo>
                    <a:lnTo>
                      <a:pt x="112" y="25"/>
                    </a:lnTo>
                    <a:lnTo>
                      <a:pt x="109" y="25"/>
                    </a:lnTo>
                    <a:lnTo>
                      <a:pt x="104" y="25"/>
                    </a:lnTo>
                    <a:lnTo>
                      <a:pt x="101" y="28"/>
                    </a:lnTo>
                    <a:lnTo>
                      <a:pt x="95" y="28"/>
                    </a:lnTo>
                    <a:lnTo>
                      <a:pt x="92" y="31"/>
                    </a:lnTo>
                    <a:lnTo>
                      <a:pt x="86" y="34"/>
                    </a:lnTo>
                    <a:lnTo>
                      <a:pt x="84" y="34"/>
                    </a:lnTo>
                    <a:lnTo>
                      <a:pt x="81" y="37"/>
                    </a:lnTo>
                    <a:lnTo>
                      <a:pt x="75" y="40"/>
                    </a:lnTo>
                    <a:lnTo>
                      <a:pt x="72" y="42"/>
                    </a:lnTo>
                    <a:lnTo>
                      <a:pt x="69" y="45"/>
                    </a:lnTo>
                    <a:lnTo>
                      <a:pt x="66" y="48"/>
                    </a:lnTo>
                    <a:lnTo>
                      <a:pt x="63" y="51"/>
                    </a:lnTo>
                    <a:lnTo>
                      <a:pt x="61" y="54"/>
                    </a:lnTo>
                    <a:lnTo>
                      <a:pt x="58" y="57"/>
                    </a:lnTo>
                    <a:lnTo>
                      <a:pt x="55" y="60"/>
                    </a:lnTo>
                    <a:lnTo>
                      <a:pt x="52" y="62"/>
                    </a:lnTo>
                    <a:lnTo>
                      <a:pt x="49" y="68"/>
                    </a:lnTo>
                    <a:lnTo>
                      <a:pt x="49" y="71"/>
                    </a:lnTo>
                    <a:lnTo>
                      <a:pt x="46" y="74"/>
                    </a:lnTo>
                    <a:lnTo>
                      <a:pt x="46" y="80"/>
                    </a:lnTo>
                    <a:lnTo>
                      <a:pt x="43" y="82"/>
                    </a:lnTo>
                    <a:lnTo>
                      <a:pt x="43" y="88"/>
                    </a:lnTo>
                    <a:lnTo>
                      <a:pt x="41" y="91"/>
                    </a:lnTo>
                    <a:lnTo>
                      <a:pt x="41" y="97"/>
                    </a:lnTo>
                    <a:lnTo>
                      <a:pt x="41" y="102"/>
                    </a:lnTo>
                    <a:lnTo>
                      <a:pt x="41" y="105"/>
                    </a:lnTo>
                    <a:lnTo>
                      <a:pt x="41" y="111"/>
                    </a:lnTo>
                    <a:lnTo>
                      <a:pt x="41" y="117"/>
                    </a:lnTo>
                    <a:lnTo>
                      <a:pt x="41" y="122"/>
                    </a:lnTo>
                    <a:lnTo>
                      <a:pt x="41" y="125"/>
                    </a:lnTo>
                    <a:lnTo>
                      <a:pt x="41" y="131"/>
                    </a:lnTo>
                    <a:lnTo>
                      <a:pt x="43" y="137"/>
                    </a:lnTo>
                    <a:lnTo>
                      <a:pt x="43" y="140"/>
                    </a:lnTo>
                    <a:lnTo>
                      <a:pt x="46" y="145"/>
                    </a:lnTo>
                    <a:lnTo>
                      <a:pt x="46" y="148"/>
                    </a:lnTo>
                    <a:lnTo>
                      <a:pt x="49" y="154"/>
                    </a:lnTo>
                    <a:lnTo>
                      <a:pt x="52" y="157"/>
                    </a:lnTo>
                    <a:lnTo>
                      <a:pt x="52" y="162"/>
                    </a:lnTo>
                    <a:lnTo>
                      <a:pt x="55" y="165"/>
                    </a:lnTo>
                    <a:lnTo>
                      <a:pt x="58" y="168"/>
                    </a:lnTo>
                    <a:lnTo>
                      <a:pt x="61" y="171"/>
                    </a:lnTo>
                    <a:lnTo>
                      <a:pt x="63" y="177"/>
                    </a:lnTo>
                    <a:lnTo>
                      <a:pt x="66" y="179"/>
                    </a:lnTo>
                    <a:lnTo>
                      <a:pt x="72" y="182"/>
                    </a:lnTo>
                    <a:lnTo>
                      <a:pt x="75" y="185"/>
                    </a:lnTo>
                    <a:lnTo>
                      <a:pt x="78" y="188"/>
                    </a:lnTo>
                    <a:lnTo>
                      <a:pt x="81" y="191"/>
                    </a:lnTo>
                    <a:lnTo>
                      <a:pt x="86" y="191"/>
                    </a:lnTo>
                    <a:lnTo>
                      <a:pt x="89" y="194"/>
                    </a:lnTo>
                    <a:lnTo>
                      <a:pt x="95" y="197"/>
                    </a:lnTo>
                    <a:lnTo>
                      <a:pt x="98" y="199"/>
                    </a:lnTo>
                    <a:lnTo>
                      <a:pt x="104" y="199"/>
                    </a:lnTo>
                    <a:lnTo>
                      <a:pt x="107" y="202"/>
                    </a:lnTo>
                    <a:lnTo>
                      <a:pt x="112" y="202"/>
                    </a:lnTo>
                    <a:lnTo>
                      <a:pt x="115" y="202"/>
                    </a:lnTo>
                    <a:lnTo>
                      <a:pt x="121" y="205"/>
                    </a:lnTo>
                    <a:lnTo>
                      <a:pt x="127" y="205"/>
                    </a:lnTo>
                    <a:lnTo>
                      <a:pt x="130" y="205"/>
                    </a:lnTo>
                    <a:lnTo>
                      <a:pt x="135" y="205"/>
                    </a:lnTo>
                    <a:lnTo>
                      <a:pt x="138" y="205"/>
                    </a:lnTo>
                    <a:lnTo>
                      <a:pt x="141" y="205"/>
                    </a:lnTo>
                    <a:lnTo>
                      <a:pt x="144" y="205"/>
                    </a:lnTo>
                    <a:lnTo>
                      <a:pt x="147" y="205"/>
                    </a:lnTo>
                    <a:lnTo>
                      <a:pt x="150" y="205"/>
                    </a:lnTo>
                    <a:lnTo>
                      <a:pt x="152" y="205"/>
                    </a:lnTo>
                    <a:lnTo>
                      <a:pt x="155" y="205"/>
                    </a:lnTo>
                    <a:lnTo>
                      <a:pt x="158" y="205"/>
                    </a:lnTo>
                    <a:lnTo>
                      <a:pt x="161" y="202"/>
                    </a:lnTo>
                    <a:lnTo>
                      <a:pt x="164" y="202"/>
                    </a:lnTo>
                    <a:lnTo>
                      <a:pt x="167" y="202"/>
                    </a:lnTo>
                    <a:lnTo>
                      <a:pt x="170" y="202"/>
                    </a:lnTo>
                    <a:lnTo>
                      <a:pt x="173" y="202"/>
                    </a:lnTo>
                    <a:lnTo>
                      <a:pt x="175" y="202"/>
                    </a:lnTo>
                    <a:lnTo>
                      <a:pt x="178" y="199"/>
                    </a:lnTo>
                    <a:lnTo>
                      <a:pt x="181" y="199"/>
                    </a:lnTo>
                    <a:lnTo>
                      <a:pt x="181" y="151"/>
                    </a:lnTo>
                    <a:lnTo>
                      <a:pt x="181" y="148"/>
                    </a:lnTo>
                    <a:lnTo>
                      <a:pt x="181" y="145"/>
                    </a:lnTo>
                    <a:lnTo>
                      <a:pt x="181" y="142"/>
                    </a:lnTo>
                    <a:lnTo>
                      <a:pt x="181" y="140"/>
                    </a:lnTo>
                    <a:lnTo>
                      <a:pt x="181" y="137"/>
                    </a:lnTo>
                    <a:lnTo>
                      <a:pt x="181" y="134"/>
                    </a:lnTo>
                    <a:lnTo>
                      <a:pt x="181" y="134"/>
                    </a:lnTo>
                    <a:lnTo>
                      <a:pt x="181" y="131"/>
                    </a:lnTo>
                    <a:lnTo>
                      <a:pt x="181" y="131"/>
                    </a:lnTo>
                    <a:lnTo>
                      <a:pt x="181" y="128"/>
                    </a:lnTo>
                    <a:lnTo>
                      <a:pt x="181" y="128"/>
                    </a:lnTo>
                    <a:lnTo>
                      <a:pt x="178" y="125"/>
                    </a:lnTo>
                    <a:lnTo>
                      <a:pt x="178" y="125"/>
                    </a:lnTo>
                    <a:lnTo>
                      <a:pt x="178" y="125"/>
                    </a:lnTo>
                    <a:lnTo>
                      <a:pt x="178" y="122"/>
                    </a:lnTo>
                    <a:lnTo>
                      <a:pt x="178" y="122"/>
                    </a:lnTo>
                    <a:lnTo>
                      <a:pt x="175" y="120"/>
                    </a:lnTo>
                    <a:lnTo>
                      <a:pt x="175" y="120"/>
                    </a:lnTo>
                    <a:lnTo>
                      <a:pt x="175" y="120"/>
                    </a:lnTo>
                    <a:lnTo>
                      <a:pt x="173" y="117"/>
                    </a:lnTo>
                    <a:lnTo>
                      <a:pt x="173" y="117"/>
                    </a:lnTo>
                    <a:lnTo>
                      <a:pt x="173" y="117"/>
                    </a:lnTo>
                    <a:lnTo>
                      <a:pt x="170" y="117"/>
                    </a:lnTo>
                    <a:lnTo>
                      <a:pt x="170" y="114"/>
                    </a:lnTo>
                    <a:lnTo>
                      <a:pt x="167" y="114"/>
                    </a:lnTo>
                    <a:lnTo>
                      <a:pt x="167" y="114"/>
                    </a:lnTo>
                    <a:lnTo>
                      <a:pt x="167" y="114"/>
                    </a:lnTo>
                    <a:lnTo>
                      <a:pt x="219" y="114"/>
                    </a:lnTo>
                    <a:lnTo>
                      <a:pt x="219" y="114"/>
                    </a:lnTo>
                    <a:lnTo>
                      <a:pt x="219" y="114"/>
                    </a:lnTo>
                    <a:lnTo>
                      <a:pt x="219" y="114"/>
                    </a:lnTo>
                    <a:lnTo>
                      <a:pt x="219" y="117"/>
                    </a:lnTo>
                    <a:lnTo>
                      <a:pt x="219" y="117"/>
                    </a:lnTo>
                    <a:lnTo>
                      <a:pt x="216" y="120"/>
                    </a:lnTo>
                    <a:lnTo>
                      <a:pt x="216" y="120"/>
                    </a:lnTo>
                    <a:lnTo>
                      <a:pt x="216" y="122"/>
                    </a:lnTo>
                    <a:lnTo>
                      <a:pt x="216" y="125"/>
                    </a:lnTo>
                    <a:lnTo>
                      <a:pt x="216" y="125"/>
                    </a:lnTo>
                    <a:lnTo>
                      <a:pt x="216" y="128"/>
                    </a:lnTo>
                    <a:lnTo>
                      <a:pt x="216" y="205"/>
                    </a:lnTo>
                    <a:lnTo>
                      <a:pt x="216" y="205"/>
                    </a:lnTo>
                    <a:lnTo>
                      <a:pt x="216" y="208"/>
                    </a:lnTo>
                    <a:lnTo>
                      <a:pt x="216" y="211"/>
                    </a:lnTo>
                    <a:lnTo>
                      <a:pt x="216" y="214"/>
                    </a:lnTo>
                    <a:lnTo>
                      <a:pt x="216" y="214"/>
                    </a:lnTo>
                    <a:lnTo>
                      <a:pt x="216" y="214"/>
                    </a:lnTo>
                    <a:lnTo>
                      <a:pt x="216" y="217"/>
                    </a:lnTo>
                    <a:lnTo>
                      <a:pt x="219" y="217"/>
                    </a:lnTo>
                    <a:lnTo>
                      <a:pt x="219" y="217"/>
                    </a:lnTo>
                    <a:lnTo>
                      <a:pt x="219" y="219"/>
                    </a:lnTo>
                    <a:lnTo>
                      <a:pt x="219" y="219"/>
                    </a:lnTo>
                    <a:lnTo>
                      <a:pt x="219" y="219"/>
                    </a:lnTo>
                    <a:lnTo>
                      <a:pt x="213" y="222"/>
                    </a:lnTo>
                    <a:lnTo>
                      <a:pt x="207" y="222"/>
                    </a:lnTo>
                    <a:lnTo>
                      <a:pt x="204" y="222"/>
                    </a:lnTo>
                    <a:lnTo>
                      <a:pt x="198" y="222"/>
                    </a:lnTo>
                    <a:lnTo>
                      <a:pt x="193" y="225"/>
                    </a:lnTo>
                    <a:lnTo>
                      <a:pt x="187" y="225"/>
                    </a:lnTo>
                    <a:lnTo>
                      <a:pt x="184" y="225"/>
                    </a:lnTo>
                    <a:lnTo>
                      <a:pt x="178" y="228"/>
                    </a:lnTo>
                    <a:lnTo>
                      <a:pt x="173" y="228"/>
                    </a:lnTo>
                    <a:lnTo>
                      <a:pt x="170" y="228"/>
                    </a:lnTo>
                    <a:lnTo>
                      <a:pt x="164" y="228"/>
                    </a:lnTo>
                    <a:lnTo>
                      <a:pt x="158" y="228"/>
                    </a:lnTo>
                    <a:lnTo>
                      <a:pt x="152" y="228"/>
                    </a:lnTo>
                    <a:lnTo>
                      <a:pt x="150" y="231"/>
                    </a:lnTo>
                    <a:lnTo>
                      <a:pt x="144" y="231"/>
                    </a:lnTo>
                    <a:lnTo>
                      <a:pt x="138" y="231"/>
                    </a:lnTo>
                    <a:lnTo>
                      <a:pt x="130" y="231"/>
                    </a:lnTo>
                    <a:lnTo>
                      <a:pt x="121" y="228"/>
                    </a:lnTo>
                    <a:lnTo>
                      <a:pt x="115" y="228"/>
                    </a:lnTo>
                    <a:lnTo>
                      <a:pt x="107" y="228"/>
                    </a:lnTo>
                    <a:lnTo>
                      <a:pt x="101" y="225"/>
                    </a:lnTo>
                    <a:lnTo>
                      <a:pt x="92" y="225"/>
                    </a:lnTo>
                    <a:lnTo>
                      <a:pt x="86" y="222"/>
                    </a:lnTo>
                    <a:lnTo>
                      <a:pt x="81" y="222"/>
                    </a:lnTo>
                    <a:lnTo>
                      <a:pt x="75" y="219"/>
                    </a:lnTo>
                    <a:lnTo>
                      <a:pt x="69" y="217"/>
                    </a:lnTo>
                    <a:lnTo>
                      <a:pt x="61" y="214"/>
                    </a:lnTo>
                    <a:lnTo>
                      <a:pt x="58" y="211"/>
                    </a:lnTo>
                    <a:lnTo>
                      <a:pt x="52" y="208"/>
                    </a:lnTo>
                    <a:lnTo>
                      <a:pt x="46" y="205"/>
                    </a:lnTo>
                    <a:lnTo>
                      <a:pt x="41" y="202"/>
                    </a:lnTo>
                    <a:lnTo>
                      <a:pt x="38" y="197"/>
                    </a:lnTo>
                    <a:lnTo>
                      <a:pt x="32" y="194"/>
                    </a:lnTo>
                    <a:lnTo>
                      <a:pt x="29" y="191"/>
                    </a:lnTo>
                    <a:lnTo>
                      <a:pt x="26" y="185"/>
                    </a:lnTo>
                    <a:lnTo>
                      <a:pt x="20" y="182"/>
                    </a:lnTo>
                    <a:lnTo>
                      <a:pt x="18" y="177"/>
                    </a:lnTo>
                    <a:lnTo>
                      <a:pt x="15" y="171"/>
                    </a:lnTo>
                    <a:lnTo>
                      <a:pt x="12" y="168"/>
                    </a:lnTo>
                    <a:lnTo>
                      <a:pt x="9" y="162"/>
                    </a:lnTo>
                    <a:lnTo>
                      <a:pt x="9" y="157"/>
                    </a:lnTo>
                    <a:lnTo>
                      <a:pt x="6" y="151"/>
                    </a:lnTo>
                    <a:lnTo>
                      <a:pt x="3" y="145"/>
                    </a:lnTo>
                    <a:lnTo>
                      <a:pt x="3" y="140"/>
                    </a:lnTo>
                    <a:lnTo>
                      <a:pt x="3" y="134"/>
                    </a:lnTo>
                    <a:lnTo>
                      <a:pt x="0" y="128"/>
                    </a:lnTo>
                    <a:lnTo>
                      <a:pt x="0" y="122"/>
                    </a:lnTo>
                    <a:lnTo>
                      <a:pt x="0" y="117"/>
                    </a:lnTo>
                    <a:lnTo>
                      <a:pt x="0" y="108"/>
                    </a:lnTo>
                    <a:lnTo>
                      <a:pt x="0" y="102"/>
                    </a:lnTo>
                    <a:lnTo>
                      <a:pt x="3" y="97"/>
                    </a:lnTo>
                    <a:lnTo>
                      <a:pt x="3" y="91"/>
                    </a:lnTo>
                    <a:lnTo>
                      <a:pt x="6" y="85"/>
                    </a:lnTo>
                    <a:lnTo>
                      <a:pt x="6" y="80"/>
                    </a:lnTo>
                    <a:lnTo>
                      <a:pt x="9" y="74"/>
                    </a:lnTo>
                    <a:lnTo>
                      <a:pt x="12" y="68"/>
                    </a:lnTo>
                    <a:lnTo>
                      <a:pt x="15" y="62"/>
                    </a:lnTo>
                    <a:lnTo>
                      <a:pt x="18" y="57"/>
                    </a:lnTo>
                    <a:lnTo>
                      <a:pt x="20" y="51"/>
                    </a:lnTo>
                    <a:lnTo>
                      <a:pt x="23" y="48"/>
                    </a:lnTo>
                    <a:lnTo>
                      <a:pt x="26" y="42"/>
                    </a:lnTo>
                    <a:lnTo>
                      <a:pt x="32" y="40"/>
                    </a:lnTo>
                    <a:lnTo>
                      <a:pt x="35" y="34"/>
                    </a:lnTo>
                    <a:lnTo>
                      <a:pt x="41" y="31"/>
                    </a:lnTo>
                    <a:lnTo>
                      <a:pt x="43" y="25"/>
                    </a:lnTo>
                    <a:lnTo>
                      <a:pt x="49" y="22"/>
                    </a:lnTo>
                    <a:lnTo>
                      <a:pt x="55" y="20"/>
                    </a:lnTo>
                    <a:lnTo>
                      <a:pt x="61" y="17"/>
                    </a:lnTo>
                    <a:lnTo>
                      <a:pt x="66" y="14"/>
                    </a:lnTo>
                    <a:lnTo>
                      <a:pt x="72" y="11"/>
                    </a:lnTo>
                    <a:lnTo>
                      <a:pt x="78" y="8"/>
                    </a:lnTo>
                    <a:lnTo>
                      <a:pt x="84" y="8"/>
                    </a:lnTo>
                    <a:lnTo>
                      <a:pt x="89" y="5"/>
                    </a:lnTo>
                    <a:lnTo>
                      <a:pt x="98" y="2"/>
                    </a:lnTo>
                    <a:lnTo>
                      <a:pt x="104" y="2"/>
                    </a:lnTo>
                    <a:lnTo>
                      <a:pt x="109" y="0"/>
                    </a:lnTo>
                    <a:lnTo>
                      <a:pt x="118" y="0"/>
                    </a:lnTo>
                    <a:lnTo>
                      <a:pt x="124" y="0"/>
                    </a:lnTo>
                    <a:lnTo>
                      <a:pt x="132" y="0"/>
                    </a:lnTo>
                    <a:lnTo>
                      <a:pt x="141" y="0"/>
                    </a:lnTo>
                    <a:lnTo>
                      <a:pt x="144" y="0"/>
                    </a:lnTo>
                    <a:lnTo>
                      <a:pt x="147" y="0"/>
                    </a:lnTo>
                    <a:lnTo>
                      <a:pt x="150" y="0"/>
                    </a:lnTo>
                    <a:lnTo>
                      <a:pt x="152" y="0"/>
                    </a:lnTo>
                    <a:lnTo>
                      <a:pt x="155" y="0"/>
                    </a:lnTo>
                    <a:lnTo>
                      <a:pt x="161" y="0"/>
                    </a:lnTo>
                    <a:lnTo>
                      <a:pt x="164" y="0"/>
                    </a:lnTo>
                    <a:lnTo>
                      <a:pt x="167" y="0"/>
                    </a:lnTo>
                    <a:lnTo>
                      <a:pt x="170" y="0"/>
                    </a:lnTo>
                    <a:lnTo>
                      <a:pt x="173" y="2"/>
                    </a:lnTo>
                    <a:lnTo>
                      <a:pt x="175" y="2"/>
                    </a:lnTo>
                    <a:lnTo>
                      <a:pt x="178" y="2"/>
                    </a:lnTo>
                    <a:lnTo>
                      <a:pt x="187" y="2"/>
                    </a:lnTo>
                    <a:lnTo>
                      <a:pt x="193" y="5"/>
                    </a:lnTo>
                    <a:lnTo>
                      <a:pt x="193" y="42"/>
                    </a:lnTo>
                    <a:close/>
                  </a:path>
                </a:pathLst>
              </a:custGeom>
              <a:solidFill>
                <a:srgbClr val="544DB5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1" name="Freeform 34">
                <a:extLst>
                  <a:ext uri="{FF2B5EF4-FFF2-40B4-BE49-F238E27FC236}">
                    <a16:creationId xmlns:a16="http://schemas.microsoft.com/office/drawing/2014/main" id="{0A58E8A3-18C8-452E-BE64-4D9737B3111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51" y="81"/>
                <a:ext cx="81" cy="118"/>
              </a:xfrm>
              <a:custGeom>
                <a:avLst/>
                <a:gdLst/>
                <a:ahLst/>
                <a:cxnLst>
                  <a:cxn ang="0">
                    <a:pos x="95" y="197"/>
                  </a:cxn>
                  <a:cxn ang="0">
                    <a:pos x="101" y="197"/>
                  </a:cxn>
                  <a:cxn ang="0">
                    <a:pos x="106" y="197"/>
                  </a:cxn>
                  <a:cxn ang="0">
                    <a:pos x="115" y="197"/>
                  </a:cxn>
                  <a:cxn ang="0">
                    <a:pos x="121" y="197"/>
                  </a:cxn>
                  <a:cxn ang="0">
                    <a:pos x="126" y="195"/>
                  </a:cxn>
                  <a:cxn ang="0">
                    <a:pos x="132" y="192"/>
                  </a:cxn>
                  <a:cxn ang="0">
                    <a:pos x="138" y="189"/>
                  </a:cxn>
                  <a:cxn ang="0">
                    <a:pos x="144" y="186"/>
                  </a:cxn>
                  <a:cxn ang="0">
                    <a:pos x="149" y="183"/>
                  </a:cxn>
                  <a:cxn ang="0">
                    <a:pos x="152" y="180"/>
                  </a:cxn>
                  <a:cxn ang="0">
                    <a:pos x="141" y="223"/>
                  </a:cxn>
                  <a:cxn ang="0">
                    <a:pos x="3" y="220"/>
                  </a:cxn>
                  <a:cxn ang="0">
                    <a:pos x="6" y="217"/>
                  </a:cxn>
                  <a:cxn ang="0">
                    <a:pos x="9" y="215"/>
                  </a:cxn>
                  <a:cxn ang="0">
                    <a:pos x="12" y="212"/>
                  </a:cxn>
                  <a:cxn ang="0">
                    <a:pos x="14" y="206"/>
                  </a:cxn>
                  <a:cxn ang="0">
                    <a:pos x="14" y="203"/>
                  </a:cxn>
                  <a:cxn ang="0">
                    <a:pos x="14" y="197"/>
                  </a:cxn>
                  <a:cxn ang="0">
                    <a:pos x="14" y="189"/>
                  </a:cxn>
                  <a:cxn ang="0">
                    <a:pos x="14" y="49"/>
                  </a:cxn>
                  <a:cxn ang="0">
                    <a:pos x="14" y="32"/>
                  </a:cxn>
                  <a:cxn ang="0">
                    <a:pos x="14" y="26"/>
                  </a:cxn>
                  <a:cxn ang="0">
                    <a:pos x="14" y="20"/>
                  </a:cxn>
                  <a:cxn ang="0">
                    <a:pos x="12" y="18"/>
                  </a:cxn>
                  <a:cxn ang="0">
                    <a:pos x="12" y="12"/>
                  </a:cxn>
                  <a:cxn ang="0">
                    <a:pos x="9" y="9"/>
                  </a:cxn>
                  <a:cxn ang="0">
                    <a:pos x="6" y="6"/>
                  </a:cxn>
                  <a:cxn ang="0">
                    <a:pos x="0" y="3"/>
                  </a:cxn>
                  <a:cxn ang="0">
                    <a:pos x="109" y="3"/>
                  </a:cxn>
                  <a:cxn ang="0">
                    <a:pos x="118" y="3"/>
                  </a:cxn>
                  <a:cxn ang="0">
                    <a:pos x="121" y="3"/>
                  </a:cxn>
                  <a:cxn ang="0">
                    <a:pos x="124" y="0"/>
                  </a:cxn>
                  <a:cxn ang="0">
                    <a:pos x="126" y="0"/>
                  </a:cxn>
                  <a:cxn ang="0">
                    <a:pos x="124" y="38"/>
                  </a:cxn>
                  <a:cxn ang="0">
                    <a:pos x="121" y="35"/>
                  </a:cxn>
                  <a:cxn ang="0">
                    <a:pos x="118" y="35"/>
                  </a:cxn>
                  <a:cxn ang="0">
                    <a:pos x="112" y="32"/>
                  </a:cxn>
                  <a:cxn ang="0">
                    <a:pos x="109" y="29"/>
                  </a:cxn>
                  <a:cxn ang="0">
                    <a:pos x="106" y="29"/>
                  </a:cxn>
                  <a:cxn ang="0">
                    <a:pos x="98" y="26"/>
                  </a:cxn>
                  <a:cxn ang="0">
                    <a:pos x="89" y="26"/>
                  </a:cxn>
                  <a:cxn ang="0">
                    <a:pos x="80" y="26"/>
                  </a:cxn>
                  <a:cxn ang="0">
                    <a:pos x="66" y="26"/>
                  </a:cxn>
                  <a:cxn ang="0">
                    <a:pos x="55" y="29"/>
                  </a:cxn>
                  <a:cxn ang="0">
                    <a:pos x="89" y="92"/>
                  </a:cxn>
                  <a:cxn ang="0">
                    <a:pos x="95" y="92"/>
                  </a:cxn>
                  <a:cxn ang="0">
                    <a:pos x="101" y="92"/>
                  </a:cxn>
                  <a:cxn ang="0">
                    <a:pos x="103" y="89"/>
                  </a:cxn>
                  <a:cxn ang="0">
                    <a:pos x="103" y="89"/>
                  </a:cxn>
                  <a:cxn ang="0">
                    <a:pos x="103" y="123"/>
                  </a:cxn>
                  <a:cxn ang="0">
                    <a:pos x="103" y="123"/>
                  </a:cxn>
                  <a:cxn ang="0">
                    <a:pos x="101" y="120"/>
                  </a:cxn>
                  <a:cxn ang="0">
                    <a:pos x="98" y="118"/>
                  </a:cxn>
                  <a:cxn ang="0">
                    <a:pos x="95" y="118"/>
                  </a:cxn>
                  <a:cxn ang="0">
                    <a:pos x="89" y="115"/>
                  </a:cxn>
                  <a:cxn ang="0">
                    <a:pos x="83" y="115"/>
                  </a:cxn>
                  <a:cxn ang="0">
                    <a:pos x="49" y="115"/>
                  </a:cxn>
                </a:cxnLst>
                <a:rect l="0" t="0" r="r" b="b"/>
                <a:pathLst>
                  <a:path w="155" h="223">
                    <a:moveTo>
                      <a:pt x="49" y="195"/>
                    </a:moveTo>
                    <a:lnTo>
                      <a:pt x="92" y="197"/>
                    </a:lnTo>
                    <a:lnTo>
                      <a:pt x="95" y="197"/>
                    </a:lnTo>
                    <a:lnTo>
                      <a:pt x="98" y="197"/>
                    </a:lnTo>
                    <a:lnTo>
                      <a:pt x="98" y="197"/>
                    </a:lnTo>
                    <a:lnTo>
                      <a:pt x="101" y="197"/>
                    </a:lnTo>
                    <a:lnTo>
                      <a:pt x="103" y="197"/>
                    </a:lnTo>
                    <a:lnTo>
                      <a:pt x="106" y="197"/>
                    </a:lnTo>
                    <a:lnTo>
                      <a:pt x="106" y="197"/>
                    </a:lnTo>
                    <a:lnTo>
                      <a:pt x="109" y="197"/>
                    </a:lnTo>
                    <a:lnTo>
                      <a:pt x="112" y="197"/>
                    </a:lnTo>
                    <a:lnTo>
                      <a:pt x="115" y="197"/>
                    </a:lnTo>
                    <a:lnTo>
                      <a:pt x="115" y="197"/>
                    </a:lnTo>
                    <a:lnTo>
                      <a:pt x="118" y="197"/>
                    </a:lnTo>
                    <a:lnTo>
                      <a:pt x="121" y="197"/>
                    </a:lnTo>
                    <a:lnTo>
                      <a:pt x="121" y="195"/>
                    </a:lnTo>
                    <a:lnTo>
                      <a:pt x="124" y="195"/>
                    </a:lnTo>
                    <a:lnTo>
                      <a:pt x="126" y="195"/>
                    </a:lnTo>
                    <a:lnTo>
                      <a:pt x="129" y="195"/>
                    </a:lnTo>
                    <a:lnTo>
                      <a:pt x="129" y="195"/>
                    </a:lnTo>
                    <a:lnTo>
                      <a:pt x="132" y="192"/>
                    </a:lnTo>
                    <a:lnTo>
                      <a:pt x="135" y="192"/>
                    </a:lnTo>
                    <a:lnTo>
                      <a:pt x="135" y="192"/>
                    </a:lnTo>
                    <a:lnTo>
                      <a:pt x="138" y="189"/>
                    </a:lnTo>
                    <a:lnTo>
                      <a:pt x="141" y="189"/>
                    </a:lnTo>
                    <a:lnTo>
                      <a:pt x="141" y="189"/>
                    </a:lnTo>
                    <a:lnTo>
                      <a:pt x="144" y="186"/>
                    </a:lnTo>
                    <a:lnTo>
                      <a:pt x="144" y="186"/>
                    </a:lnTo>
                    <a:lnTo>
                      <a:pt x="147" y="186"/>
                    </a:lnTo>
                    <a:lnTo>
                      <a:pt x="149" y="183"/>
                    </a:lnTo>
                    <a:lnTo>
                      <a:pt x="149" y="183"/>
                    </a:lnTo>
                    <a:lnTo>
                      <a:pt x="152" y="180"/>
                    </a:lnTo>
                    <a:lnTo>
                      <a:pt x="152" y="180"/>
                    </a:lnTo>
                    <a:lnTo>
                      <a:pt x="155" y="177"/>
                    </a:lnTo>
                    <a:lnTo>
                      <a:pt x="155" y="177"/>
                    </a:lnTo>
                    <a:lnTo>
                      <a:pt x="141" y="223"/>
                    </a:lnTo>
                    <a:lnTo>
                      <a:pt x="0" y="223"/>
                    </a:lnTo>
                    <a:lnTo>
                      <a:pt x="0" y="220"/>
                    </a:lnTo>
                    <a:lnTo>
                      <a:pt x="3" y="220"/>
                    </a:lnTo>
                    <a:lnTo>
                      <a:pt x="3" y="220"/>
                    </a:lnTo>
                    <a:lnTo>
                      <a:pt x="6" y="220"/>
                    </a:lnTo>
                    <a:lnTo>
                      <a:pt x="6" y="217"/>
                    </a:lnTo>
                    <a:lnTo>
                      <a:pt x="6" y="217"/>
                    </a:lnTo>
                    <a:lnTo>
                      <a:pt x="9" y="217"/>
                    </a:lnTo>
                    <a:lnTo>
                      <a:pt x="9" y="215"/>
                    </a:lnTo>
                    <a:lnTo>
                      <a:pt x="9" y="215"/>
                    </a:lnTo>
                    <a:lnTo>
                      <a:pt x="12" y="212"/>
                    </a:lnTo>
                    <a:lnTo>
                      <a:pt x="12" y="212"/>
                    </a:lnTo>
                    <a:lnTo>
                      <a:pt x="12" y="209"/>
                    </a:lnTo>
                    <a:lnTo>
                      <a:pt x="12" y="209"/>
                    </a:lnTo>
                    <a:lnTo>
                      <a:pt x="14" y="206"/>
                    </a:lnTo>
                    <a:lnTo>
                      <a:pt x="14" y="206"/>
                    </a:lnTo>
                    <a:lnTo>
                      <a:pt x="14" y="203"/>
                    </a:lnTo>
                    <a:lnTo>
                      <a:pt x="14" y="203"/>
                    </a:lnTo>
                    <a:lnTo>
                      <a:pt x="14" y="200"/>
                    </a:lnTo>
                    <a:lnTo>
                      <a:pt x="14" y="197"/>
                    </a:lnTo>
                    <a:lnTo>
                      <a:pt x="14" y="197"/>
                    </a:lnTo>
                    <a:lnTo>
                      <a:pt x="14" y="195"/>
                    </a:lnTo>
                    <a:lnTo>
                      <a:pt x="14" y="192"/>
                    </a:lnTo>
                    <a:lnTo>
                      <a:pt x="14" y="189"/>
                    </a:lnTo>
                    <a:lnTo>
                      <a:pt x="14" y="180"/>
                    </a:lnTo>
                    <a:lnTo>
                      <a:pt x="14" y="175"/>
                    </a:lnTo>
                    <a:lnTo>
                      <a:pt x="14" y="49"/>
                    </a:lnTo>
                    <a:lnTo>
                      <a:pt x="14" y="43"/>
                    </a:lnTo>
                    <a:lnTo>
                      <a:pt x="14" y="38"/>
                    </a:lnTo>
                    <a:lnTo>
                      <a:pt x="14" y="32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4" y="26"/>
                    </a:lnTo>
                    <a:lnTo>
                      <a:pt x="14" y="23"/>
                    </a:lnTo>
                    <a:lnTo>
                      <a:pt x="14" y="23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14" y="18"/>
                    </a:lnTo>
                    <a:lnTo>
                      <a:pt x="12" y="18"/>
                    </a:lnTo>
                    <a:lnTo>
                      <a:pt x="12" y="15"/>
                    </a:lnTo>
                    <a:lnTo>
                      <a:pt x="12" y="15"/>
                    </a:lnTo>
                    <a:lnTo>
                      <a:pt x="12" y="12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09" y="3"/>
                    </a:lnTo>
                    <a:lnTo>
                      <a:pt x="109" y="3"/>
                    </a:lnTo>
                    <a:lnTo>
                      <a:pt x="112" y="3"/>
                    </a:lnTo>
                    <a:lnTo>
                      <a:pt x="115" y="3"/>
                    </a:lnTo>
                    <a:lnTo>
                      <a:pt x="118" y="3"/>
                    </a:lnTo>
                    <a:lnTo>
                      <a:pt x="118" y="3"/>
                    </a:lnTo>
                    <a:lnTo>
                      <a:pt x="118" y="3"/>
                    </a:lnTo>
                    <a:lnTo>
                      <a:pt x="121" y="3"/>
                    </a:lnTo>
                    <a:lnTo>
                      <a:pt x="121" y="0"/>
                    </a:lnTo>
                    <a:lnTo>
                      <a:pt x="121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26" y="0"/>
                    </a:lnTo>
                    <a:lnTo>
                      <a:pt x="126" y="40"/>
                    </a:lnTo>
                    <a:lnTo>
                      <a:pt x="124" y="40"/>
                    </a:lnTo>
                    <a:lnTo>
                      <a:pt x="124" y="38"/>
                    </a:lnTo>
                    <a:lnTo>
                      <a:pt x="121" y="38"/>
                    </a:lnTo>
                    <a:lnTo>
                      <a:pt x="121" y="38"/>
                    </a:lnTo>
                    <a:lnTo>
                      <a:pt x="121" y="35"/>
                    </a:lnTo>
                    <a:lnTo>
                      <a:pt x="118" y="35"/>
                    </a:lnTo>
                    <a:lnTo>
                      <a:pt x="118" y="35"/>
                    </a:lnTo>
                    <a:lnTo>
                      <a:pt x="118" y="35"/>
                    </a:lnTo>
                    <a:lnTo>
                      <a:pt x="115" y="32"/>
                    </a:lnTo>
                    <a:lnTo>
                      <a:pt x="115" y="32"/>
                    </a:lnTo>
                    <a:lnTo>
                      <a:pt x="112" y="32"/>
                    </a:lnTo>
                    <a:lnTo>
                      <a:pt x="112" y="32"/>
                    </a:lnTo>
                    <a:lnTo>
                      <a:pt x="112" y="29"/>
                    </a:lnTo>
                    <a:lnTo>
                      <a:pt x="109" y="29"/>
                    </a:lnTo>
                    <a:lnTo>
                      <a:pt x="109" y="29"/>
                    </a:lnTo>
                    <a:lnTo>
                      <a:pt x="106" y="29"/>
                    </a:lnTo>
                    <a:lnTo>
                      <a:pt x="106" y="29"/>
                    </a:lnTo>
                    <a:lnTo>
                      <a:pt x="103" y="29"/>
                    </a:lnTo>
                    <a:lnTo>
                      <a:pt x="101" y="26"/>
                    </a:lnTo>
                    <a:lnTo>
                      <a:pt x="98" y="26"/>
                    </a:lnTo>
                    <a:lnTo>
                      <a:pt x="95" y="26"/>
                    </a:lnTo>
                    <a:lnTo>
                      <a:pt x="92" y="26"/>
                    </a:lnTo>
                    <a:lnTo>
                      <a:pt x="89" y="26"/>
                    </a:lnTo>
                    <a:lnTo>
                      <a:pt x="86" y="26"/>
                    </a:lnTo>
                    <a:lnTo>
                      <a:pt x="83" y="26"/>
                    </a:lnTo>
                    <a:lnTo>
                      <a:pt x="80" y="26"/>
                    </a:lnTo>
                    <a:lnTo>
                      <a:pt x="75" y="26"/>
                    </a:lnTo>
                    <a:lnTo>
                      <a:pt x="72" y="26"/>
                    </a:lnTo>
                    <a:lnTo>
                      <a:pt x="66" y="26"/>
                    </a:lnTo>
                    <a:lnTo>
                      <a:pt x="63" y="26"/>
                    </a:lnTo>
                    <a:lnTo>
                      <a:pt x="58" y="29"/>
                    </a:lnTo>
                    <a:lnTo>
                      <a:pt x="55" y="29"/>
                    </a:lnTo>
                    <a:lnTo>
                      <a:pt x="49" y="29"/>
                    </a:lnTo>
                    <a:lnTo>
                      <a:pt x="49" y="92"/>
                    </a:lnTo>
                    <a:lnTo>
                      <a:pt x="89" y="92"/>
                    </a:lnTo>
                    <a:lnTo>
                      <a:pt x="92" y="92"/>
                    </a:lnTo>
                    <a:lnTo>
                      <a:pt x="95" y="92"/>
                    </a:lnTo>
                    <a:lnTo>
                      <a:pt x="95" y="92"/>
                    </a:lnTo>
                    <a:lnTo>
                      <a:pt x="98" y="92"/>
                    </a:lnTo>
                    <a:lnTo>
                      <a:pt x="98" y="92"/>
                    </a:lnTo>
                    <a:lnTo>
                      <a:pt x="101" y="92"/>
                    </a:lnTo>
                    <a:lnTo>
                      <a:pt x="101" y="89"/>
                    </a:lnTo>
                    <a:lnTo>
                      <a:pt x="101" y="89"/>
                    </a:lnTo>
                    <a:lnTo>
                      <a:pt x="103" y="89"/>
                    </a:lnTo>
                    <a:lnTo>
                      <a:pt x="103" y="89"/>
                    </a:lnTo>
                    <a:lnTo>
                      <a:pt x="103" y="89"/>
                    </a:lnTo>
                    <a:lnTo>
                      <a:pt x="103" y="89"/>
                    </a:lnTo>
                    <a:lnTo>
                      <a:pt x="106" y="89"/>
                    </a:lnTo>
                    <a:lnTo>
                      <a:pt x="106" y="123"/>
                    </a:lnTo>
                    <a:lnTo>
                      <a:pt x="103" y="123"/>
                    </a:lnTo>
                    <a:lnTo>
                      <a:pt x="103" y="123"/>
                    </a:lnTo>
                    <a:lnTo>
                      <a:pt x="103" y="123"/>
                    </a:lnTo>
                    <a:lnTo>
                      <a:pt x="103" y="123"/>
                    </a:lnTo>
                    <a:lnTo>
                      <a:pt x="103" y="120"/>
                    </a:lnTo>
                    <a:lnTo>
                      <a:pt x="101" y="120"/>
                    </a:lnTo>
                    <a:lnTo>
                      <a:pt x="101" y="120"/>
                    </a:lnTo>
                    <a:lnTo>
                      <a:pt x="101" y="120"/>
                    </a:lnTo>
                    <a:lnTo>
                      <a:pt x="101" y="120"/>
                    </a:lnTo>
                    <a:lnTo>
                      <a:pt x="98" y="118"/>
                    </a:lnTo>
                    <a:lnTo>
                      <a:pt x="98" y="118"/>
                    </a:lnTo>
                    <a:lnTo>
                      <a:pt x="98" y="118"/>
                    </a:lnTo>
                    <a:lnTo>
                      <a:pt x="95" y="118"/>
                    </a:lnTo>
                    <a:lnTo>
                      <a:pt x="95" y="118"/>
                    </a:lnTo>
                    <a:lnTo>
                      <a:pt x="92" y="118"/>
                    </a:lnTo>
                    <a:lnTo>
                      <a:pt x="89" y="115"/>
                    </a:lnTo>
                    <a:lnTo>
                      <a:pt x="86" y="115"/>
                    </a:lnTo>
                    <a:lnTo>
                      <a:pt x="86" y="115"/>
                    </a:lnTo>
                    <a:lnTo>
                      <a:pt x="83" y="115"/>
                    </a:lnTo>
                    <a:lnTo>
                      <a:pt x="78" y="115"/>
                    </a:lnTo>
                    <a:lnTo>
                      <a:pt x="75" y="115"/>
                    </a:lnTo>
                    <a:lnTo>
                      <a:pt x="49" y="115"/>
                    </a:lnTo>
                    <a:lnTo>
                      <a:pt x="49" y="195"/>
                    </a:lnTo>
                    <a:close/>
                  </a:path>
                </a:pathLst>
              </a:custGeom>
              <a:solidFill>
                <a:srgbClr val="544DB5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2" name="Freeform 35">
                <a:extLst>
                  <a:ext uri="{FF2B5EF4-FFF2-40B4-BE49-F238E27FC236}">
                    <a16:creationId xmlns:a16="http://schemas.microsoft.com/office/drawing/2014/main" id="{0A695792-0020-4AB5-AD26-03A98EF780C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32" y="83"/>
                <a:ext cx="104" cy="116"/>
              </a:xfrm>
              <a:custGeom>
                <a:avLst/>
                <a:gdLst/>
                <a:ahLst/>
                <a:cxnLst>
                  <a:cxn ang="0">
                    <a:pos x="95" y="0"/>
                  </a:cxn>
                  <a:cxn ang="0">
                    <a:pos x="112" y="3"/>
                  </a:cxn>
                  <a:cxn ang="0">
                    <a:pos x="127" y="12"/>
                  </a:cxn>
                  <a:cxn ang="0">
                    <a:pos x="138" y="20"/>
                  </a:cxn>
                  <a:cxn ang="0">
                    <a:pos x="144" y="32"/>
                  </a:cxn>
                  <a:cxn ang="0">
                    <a:pos x="150" y="46"/>
                  </a:cxn>
                  <a:cxn ang="0">
                    <a:pos x="150" y="57"/>
                  </a:cxn>
                  <a:cxn ang="0">
                    <a:pos x="147" y="72"/>
                  </a:cxn>
                  <a:cxn ang="0">
                    <a:pos x="138" y="83"/>
                  </a:cxn>
                  <a:cxn ang="0">
                    <a:pos x="129" y="95"/>
                  </a:cxn>
                  <a:cxn ang="0">
                    <a:pos x="121" y="100"/>
                  </a:cxn>
                  <a:cxn ang="0">
                    <a:pos x="109" y="109"/>
                  </a:cxn>
                  <a:cxn ang="0">
                    <a:pos x="95" y="112"/>
                  </a:cxn>
                  <a:cxn ang="0">
                    <a:pos x="155" y="186"/>
                  </a:cxn>
                  <a:cxn ang="0">
                    <a:pos x="173" y="200"/>
                  </a:cxn>
                  <a:cxn ang="0">
                    <a:pos x="193" y="214"/>
                  </a:cxn>
                  <a:cxn ang="0">
                    <a:pos x="161" y="220"/>
                  </a:cxn>
                  <a:cxn ang="0">
                    <a:pos x="152" y="217"/>
                  </a:cxn>
                  <a:cxn ang="0">
                    <a:pos x="144" y="214"/>
                  </a:cxn>
                  <a:cxn ang="0">
                    <a:pos x="138" y="212"/>
                  </a:cxn>
                  <a:cxn ang="0">
                    <a:pos x="135" y="209"/>
                  </a:cxn>
                  <a:cxn ang="0">
                    <a:pos x="86" y="152"/>
                  </a:cxn>
                  <a:cxn ang="0">
                    <a:pos x="66" y="103"/>
                  </a:cxn>
                  <a:cxn ang="0">
                    <a:pos x="81" y="100"/>
                  </a:cxn>
                  <a:cxn ang="0">
                    <a:pos x="92" y="95"/>
                  </a:cxn>
                  <a:cxn ang="0">
                    <a:pos x="101" y="86"/>
                  </a:cxn>
                  <a:cxn ang="0">
                    <a:pos x="109" y="77"/>
                  </a:cxn>
                  <a:cxn ang="0">
                    <a:pos x="115" y="66"/>
                  </a:cxn>
                  <a:cxn ang="0">
                    <a:pos x="115" y="52"/>
                  </a:cxn>
                  <a:cxn ang="0">
                    <a:pos x="112" y="43"/>
                  </a:cxn>
                  <a:cxn ang="0">
                    <a:pos x="106" y="35"/>
                  </a:cxn>
                  <a:cxn ang="0">
                    <a:pos x="101" y="29"/>
                  </a:cxn>
                  <a:cxn ang="0">
                    <a:pos x="92" y="23"/>
                  </a:cxn>
                  <a:cxn ang="0">
                    <a:pos x="81" y="20"/>
                  </a:cxn>
                  <a:cxn ang="0">
                    <a:pos x="72" y="20"/>
                  </a:cxn>
                  <a:cxn ang="0">
                    <a:pos x="58" y="20"/>
                  </a:cxn>
                  <a:cxn ang="0">
                    <a:pos x="49" y="180"/>
                  </a:cxn>
                  <a:cxn ang="0">
                    <a:pos x="49" y="194"/>
                  </a:cxn>
                  <a:cxn ang="0">
                    <a:pos x="52" y="203"/>
                  </a:cxn>
                  <a:cxn ang="0">
                    <a:pos x="55" y="212"/>
                  </a:cxn>
                  <a:cxn ang="0">
                    <a:pos x="61" y="217"/>
                  </a:cxn>
                  <a:cxn ang="0">
                    <a:pos x="0" y="220"/>
                  </a:cxn>
                  <a:cxn ang="0">
                    <a:pos x="3" y="214"/>
                  </a:cxn>
                  <a:cxn ang="0">
                    <a:pos x="9" y="209"/>
                  </a:cxn>
                  <a:cxn ang="0">
                    <a:pos x="12" y="203"/>
                  </a:cxn>
                  <a:cxn ang="0">
                    <a:pos x="15" y="194"/>
                  </a:cxn>
                  <a:cxn ang="0">
                    <a:pos x="15" y="172"/>
                  </a:cxn>
                  <a:cxn ang="0">
                    <a:pos x="15" y="26"/>
                  </a:cxn>
                  <a:cxn ang="0">
                    <a:pos x="12" y="17"/>
                  </a:cxn>
                  <a:cxn ang="0">
                    <a:pos x="9" y="12"/>
                  </a:cxn>
                  <a:cxn ang="0">
                    <a:pos x="6" y="3"/>
                  </a:cxn>
                  <a:cxn ang="0">
                    <a:pos x="0" y="0"/>
                  </a:cxn>
                </a:cxnLst>
                <a:rect l="0" t="0" r="r" b="b"/>
                <a:pathLst>
                  <a:path w="198" h="220">
                    <a:moveTo>
                      <a:pt x="81" y="0"/>
                    </a:moveTo>
                    <a:lnTo>
                      <a:pt x="84" y="0"/>
                    </a:lnTo>
                    <a:lnTo>
                      <a:pt x="86" y="0"/>
                    </a:lnTo>
                    <a:lnTo>
                      <a:pt x="92" y="0"/>
                    </a:lnTo>
                    <a:lnTo>
                      <a:pt x="95" y="0"/>
                    </a:lnTo>
                    <a:lnTo>
                      <a:pt x="98" y="0"/>
                    </a:lnTo>
                    <a:lnTo>
                      <a:pt x="104" y="0"/>
                    </a:lnTo>
                    <a:lnTo>
                      <a:pt x="106" y="3"/>
                    </a:lnTo>
                    <a:lnTo>
                      <a:pt x="109" y="3"/>
                    </a:lnTo>
                    <a:lnTo>
                      <a:pt x="112" y="3"/>
                    </a:lnTo>
                    <a:lnTo>
                      <a:pt x="115" y="6"/>
                    </a:lnTo>
                    <a:lnTo>
                      <a:pt x="118" y="6"/>
                    </a:lnTo>
                    <a:lnTo>
                      <a:pt x="121" y="9"/>
                    </a:lnTo>
                    <a:lnTo>
                      <a:pt x="124" y="9"/>
                    </a:lnTo>
                    <a:lnTo>
                      <a:pt x="127" y="12"/>
                    </a:lnTo>
                    <a:lnTo>
                      <a:pt x="129" y="12"/>
                    </a:lnTo>
                    <a:lnTo>
                      <a:pt x="132" y="15"/>
                    </a:lnTo>
                    <a:lnTo>
                      <a:pt x="132" y="17"/>
                    </a:lnTo>
                    <a:lnTo>
                      <a:pt x="135" y="17"/>
                    </a:lnTo>
                    <a:lnTo>
                      <a:pt x="138" y="20"/>
                    </a:lnTo>
                    <a:lnTo>
                      <a:pt x="138" y="23"/>
                    </a:lnTo>
                    <a:lnTo>
                      <a:pt x="141" y="26"/>
                    </a:lnTo>
                    <a:lnTo>
                      <a:pt x="141" y="26"/>
                    </a:lnTo>
                    <a:lnTo>
                      <a:pt x="144" y="29"/>
                    </a:lnTo>
                    <a:lnTo>
                      <a:pt x="144" y="32"/>
                    </a:lnTo>
                    <a:lnTo>
                      <a:pt x="147" y="35"/>
                    </a:lnTo>
                    <a:lnTo>
                      <a:pt x="147" y="37"/>
                    </a:lnTo>
                    <a:lnTo>
                      <a:pt x="147" y="40"/>
                    </a:lnTo>
                    <a:lnTo>
                      <a:pt x="147" y="43"/>
                    </a:lnTo>
                    <a:lnTo>
                      <a:pt x="150" y="46"/>
                    </a:lnTo>
                    <a:lnTo>
                      <a:pt x="150" y="49"/>
                    </a:lnTo>
                    <a:lnTo>
                      <a:pt x="150" y="52"/>
                    </a:lnTo>
                    <a:lnTo>
                      <a:pt x="150" y="55"/>
                    </a:lnTo>
                    <a:lnTo>
                      <a:pt x="150" y="55"/>
                    </a:lnTo>
                    <a:lnTo>
                      <a:pt x="150" y="57"/>
                    </a:lnTo>
                    <a:lnTo>
                      <a:pt x="150" y="60"/>
                    </a:lnTo>
                    <a:lnTo>
                      <a:pt x="147" y="63"/>
                    </a:lnTo>
                    <a:lnTo>
                      <a:pt x="147" y="66"/>
                    </a:lnTo>
                    <a:lnTo>
                      <a:pt x="147" y="69"/>
                    </a:lnTo>
                    <a:lnTo>
                      <a:pt x="147" y="72"/>
                    </a:lnTo>
                    <a:lnTo>
                      <a:pt x="144" y="75"/>
                    </a:lnTo>
                    <a:lnTo>
                      <a:pt x="144" y="77"/>
                    </a:lnTo>
                    <a:lnTo>
                      <a:pt x="141" y="77"/>
                    </a:lnTo>
                    <a:lnTo>
                      <a:pt x="141" y="80"/>
                    </a:lnTo>
                    <a:lnTo>
                      <a:pt x="138" y="83"/>
                    </a:lnTo>
                    <a:lnTo>
                      <a:pt x="138" y="86"/>
                    </a:lnTo>
                    <a:lnTo>
                      <a:pt x="135" y="86"/>
                    </a:lnTo>
                    <a:lnTo>
                      <a:pt x="135" y="89"/>
                    </a:lnTo>
                    <a:lnTo>
                      <a:pt x="132" y="92"/>
                    </a:lnTo>
                    <a:lnTo>
                      <a:pt x="129" y="95"/>
                    </a:lnTo>
                    <a:lnTo>
                      <a:pt x="129" y="95"/>
                    </a:lnTo>
                    <a:lnTo>
                      <a:pt x="127" y="97"/>
                    </a:lnTo>
                    <a:lnTo>
                      <a:pt x="124" y="97"/>
                    </a:lnTo>
                    <a:lnTo>
                      <a:pt x="121" y="100"/>
                    </a:lnTo>
                    <a:lnTo>
                      <a:pt x="121" y="100"/>
                    </a:lnTo>
                    <a:lnTo>
                      <a:pt x="118" y="103"/>
                    </a:lnTo>
                    <a:lnTo>
                      <a:pt x="115" y="103"/>
                    </a:lnTo>
                    <a:lnTo>
                      <a:pt x="112" y="106"/>
                    </a:lnTo>
                    <a:lnTo>
                      <a:pt x="109" y="106"/>
                    </a:lnTo>
                    <a:lnTo>
                      <a:pt x="109" y="109"/>
                    </a:lnTo>
                    <a:lnTo>
                      <a:pt x="106" y="109"/>
                    </a:lnTo>
                    <a:lnTo>
                      <a:pt x="104" y="109"/>
                    </a:lnTo>
                    <a:lnTo>
                      <a:pt x="101" y="112"/>
                    </a:lnTo>
                    <a:lnTo>
                      <a:pt x="98" y="112"/>
                    </a:lnTo>
                    <a:lnTo>
                      <a:pt x="95" y="112"/>
                    </a:lnTo>
                    <a:lnTo>
                      <a:pt x="144" y="172"/>
                    </a:lnTo>
                    <a:lnTo>
                      <a:pt x="147" y="177"/>
                    </a:lnTo>
                    <a:lnTo>
                      <a:pt x="150" y="180"/>
                    </a:lnTo>
                    <a:lnTo>
                      <a:pt x="152" y="183"/>
                    </a:lnTo>
                    <a:lnTo>
                      <a:pt x="155" y="186"/>
                    </a:lnTo>
                    <a:lnTo>
                      <a:pt x="158" y="189"/>
                    </a:lnTo>
                    <a:lnTo>
                      <a:pt x="161" y="192"/>
                    </a:lnTo>
                    <a:lnTo>
                      <a:pt x="167" y="194"/>
                    </a:lnTo>
                    <a:lnTo>
                      <a:pt x="170" y="197"/>
                    </a:lnTo>
                    <a:lnTo>
                      <a:pt x="173" y="200"/>
                    </a:lnTo>
                    <a:lnTo>
                      <a:pt x="175" y="203"/>
                    </a:lnTo>
                    <a:lnTo>
                      <a:pt x="181" y="206"/>
                    </a:lnTo>
                    <a:lnTo>
                      <a:pt x="184" y="209"/>
                    </a:lnTo>
                    <a:lnTo>
                      <a:pt x="187" y="212"/>
                    </a:lnTo>
                    <a:lnTo>
                      <a:pt x="193" y="214"/>
                    </a:lnTo>
                    <a:lnTo>
                      <a:pt x="195" y="217"/>
                    </a:lnTo>
                    <a:lnTo>
                      <a:pt x="198" y="220"/>
                    </a:lnTo>
                    <a:lnTo>
                      <a:pt x="167" y="220"/>
                    </a:lnTo>
                    <a:lnTo>
                      <a:pt x="164" y="220"/>
                    </a:lnTo>
                    <a:lnTo>
                      <a:pt x="161" y="220"/>
                    </a:lnTo>
                    <a:lnTo>
                      <a:pt x="158" y="220"/>
                    </a:lnTo>
                    <a:lnTo>
                      <a:pt x="155" y="220"/>
                    </a:lnTo>
                    <a:lnTo>
                      <a:pt x="152" y="217"/>
                    </a:lnTo>
                    <a:lnTo>
                      <a:pt x="152" y="217"/>
                    </a:lnTo>
                    <a:lnTo>
                      <a:pt x="152" y="217"/>
                    </a:lnTo>
                    <a:lnTo>
                      <a:pt x="150" y="217"/>
                    </a:lnTo>
                    <a:lnTo>
                      <a:pt x="150" y="217"/>
                    </a:lnTo>
                    <a:lnTo>
                      <a:pt x="147" y="217"/>
                    </a:lnTo>
                    <a:lnTo>
                      <a:pt x="147" y="217"/>
                    </a:lnTo>
                    <a:lnTo>
                      <a:pt x="144" y="214"/>
                    </a:lnTo>
                    <a:lnTo>
                      <a:pt x="144" y="214"/>
                    </a:lnTo>
                    <a:lnTo>
                      <a:pt x="144" y="214"/>
                    </a:lnTo>
                    <a:lnTo>
                      <a:pt x="141" y="214"/>
                    </a:lnTo>
                    <a:lnTo>
                      <a:pt x="141" y="214"/>
                    </a:lnTo>
                    <a:lnTo>
                      <a:pt x="138" y="212"/>
                    </a:lnTo>
                    <a:lnTo>
                      <a:pt x="138" y="212"/>
                    </a:lnTo>
                    <a:lnTo>
                      <a:pt x="138" y="212"/>
                    </a:lnTo>
                    <a:lnTo>
                      <a:pt x="135" y="212"/>
                    </a:lnTo>
                    <a:lnTo>
                      <a:pt x="135" y="209"/>
                    </a:lnTo>
                    <a:lnTo>
                      <a:pt x="135" y="209"/>
                    </a:lnTo>
                    <a:lnTo>
                      <a:pt x="132" y="209"/>
                    </a:lnTo>
                    <a:lnTo>
                      <a:pt x="132" y="206"/>
                    </a:lnTo>
                    <a:lnTo>
                      <a:pt x="129" y="206"/>
                    </a:lnTo>
                    <a:lnTo>
                      <a:pt x="129" y="203"/>
                    </a:lnTo>
                    <a:lnTo>
                      <a:pt x="86" y="152"/>
                    </a:lnTo>
                    <a:lnTo>
                      <a:pt x="58" y="106"/>
                    </a:lnTo>
                    <a:lnTo>
                      <a:pt x="58" y="103"/>
                    </a:lnTo>
                    <a:lnTo>
                      <a:pt x="61" y="103"/>
                    </a:lnTo>
                    <a:lnTo>
                      <a:pt x="63" y="103"/>
                    </a:lnTo>
                    <a:lnTo>
                      <a:pt x="66" y="103"/>
                    </a:lnTo>
                    <a:lnTo>
                      <a:pt x="69" y="103"/>
                    </a:lnTo>
                    <a:lnTo>
                      <a:pt x="72" y="103"/>
                    </a:lnTo>
                    <a:lnTo>
                      <a:pt x="75" y="100"/>
                    </a:lnTo>
                    <a:lnTo>
                      <a:pt x="78" y="100"/>
                    </a:lnTo>
                    <a:lnTo>
                      <a:pt x="81" y="100"/>
                    </a:lnTo>
                    <a:lnTo>
                      <a:pt x="81" y="97"/>
                    </a:lnTo>
                    <a:lnTo>
                      <a:pt x="84" y="97"/>
                    </a:lnTo>
                    <a:lnTo>
                      <a:pt x="86" y="97"/>
                    </a:lnTo>
                    <a:lnTo>
                      <a:pt x="89" y="95"/>
                    </a:lnTo>
                    <a:lnTo>
                      <a:pt x="92" y="95"/>
                    </a:lnTo>
                    <a:lnTo>
                      <a:pt x="92" y="92"/>
                    </a:lnTo>
                    <a:lnTo>
                      <a:pt x="95" y="92"/>
                    </a:lnTo>
                    <a:lnTo>
                      <a:pt x="98" y="89"/>
                    </a:lnTo>
                    <a:lnTo>
                      <a:pt x="101" y="89"/>
                    </a:lnTo>
                    <a:lnTo>
                      <a:pt x="101" y="86"/>
                    </a:lnTo>
                    <a:lnTo>
                      <a:pt x="104" y="86"/>
                    </a:lnTo>
                    <a:lnTo>
                      <a:pt x="104" y="83"/>
                    </a:lnTo>
                    <a:lnTo>
                      <a:pt x="106" y="80"/>
                    </a:lnTo>
                    <a:lnTo>
                      <a:pt x="106" y="80"/>
                    </a:lnTo>
                    <a:lnTo>
                      <a:pt x="109" y="77"/>
                    </a:lnTo>
                    <a:lnTo>
                      <a:pt x="109" y="75"/>
                    </a:lnTo>
                    <a:lnTo>
                      <a:pt x="112" y="72"/>
                    </a:lnTo>
                    <a:lnTo>
                      <a:pt x="112" y="72"/>
                    </a:lnTo>
                    <a:lnTo>
                      <a:pt x="112" y="69"/>
                    </a:lnTo>
                    <a:lnTo>
                      <a:pt x="115" y="66"/>
                    </a:lnTo>
                    <a:lnTo>
                      <a:pt x="115" y="63"/>
                    </a:lnTo>
                    <a:lnTo>
                      <a:pt x="115" y="60"/>
                    </a:lnTo>
                    <a:lnTo>
                      <a:pt x="115" y="57"/>
                    </a:lnTo>
                    <a:lnTo>
                      <a:pt x="115" y="55"/>
                    </a:lnTo>
                    <a:lnTo>
                      <a:pt x="115" y="52"/>
                    </a:lnTo>
                    <a:lnTo>
                      <a:pt x="115" y="52"/>
                    </a:lnTo>
                    <a:lnTo>
                      <a:pt x="112" y="49"/>
                    </a:lnTo>
                    <a:lnTo>
                      <a:pt x="112" y="46"/>
                    </a:lnTo>
                    <a:lnTo>
                      <a:pt x="112" y="46"/>
                    </a:lnTo>
                    <a:lnTo>
                      <a:pt x="112" y="43"/>
                    </a:lnTo>
                    <a:lnTo>
                      <a:pt x="112" y="40"/>
                    </a:lnTo>
                    <a:lnTo>
                      <a:pt x="109" y="40"/>
                    </a:lnTo>
                    <a:lnTo>
                      <a:pt x="109" y="37"/>
                    </a:lnTo>
                    <a:lnTo>
                      <a:pt x="109" y="37"/>
                    </a:lnTo>
                    <a:lnTo>
                      <a:pt x="106" y="35"/>
                    </a:lnTo>
                    <a:lnTo>
                      <a:pt x="106" y="35"/>
                    </a:lnTo>
                    <a:lnTo>
                      <a:pt x="104" y="32"/>
                    </a:lnTo>
                    <a:lnTo>
                      <a:pt x="104" y="32"/>
                    </a:lnTo>
                    <a:lnTo>
                      <a:pt x="101" y="29"/>
                    </a:lnTo>
                    <a:lnTo>
                      <a:pt x="101" y="29"/>
                    </a:lnTo>
                    <a:lnTo>
                      <a:pt x="98" y="26"/>
                    </a:lnTo>
                    <a:lnTo>
                      <a:pt x="98" y="26"/>
                    </a:lnTo>
                    <a:lnTo>
                      <a:pt x="95" y="26"/>
                    </a:lnTo>
                    <a:lnTo>
                      <a:pt x="92" y="23"/>
                    </a:lnTo>
                    <a:lnTo>
                      <a:pt x="92" y="23"/>
                    </a:lnTo>
                    <a:lnTo>
                      <a:pt x="89" y="23"/>
                    </a:lnTo>
                    <a:lnTo>
                      <a:pt x="86" y="23"/>
                    </a:lnTo>
                    <a:lnTo>
                      <a:pt x="86" y="20"/>
                    </a:lnTo>
                    <a:lnTo>
                      <a:pt x="84" y="20"/>
                    </a:lnTo>
                    <a:lnTo>
                      <a:pt x="81" y="20"/>
                    </a:lnTo>
                    <a:lnTo>
                      <a:pt x="81" y="20"/>
                    </a:lnTo>
                    <a:lnTo>
                      <a:pt x="78" y="20"/>
                    </a:lnTo>
                    <a:lnTo>
                      <a:pt x="75" y="20"/>
                    </a:lnTo>
                    <a:lnTo>
                      <a:pt x="72" y="20"/>
                    </a:lnTo>
                    <a:lnTo>
                      <a:pt x="72" y="20"/>
                    </a:lnTo>
                    <a:lnTo>
                      <a:pt x="69" y="20"/>
                    </a:lnTo>
                    <a:lnTo>
                      <a:pt x="66" y="20"/>
                    </a:lnTo>
                    <a:lnTo>
                      <a:pt x="63" y="20"/>
                    </a:lnTo>
                    <a:lnTo>
                      <a:pt x="61" y="20"/>
                    </a:lnTo>
                    <a:lnTo>
                      <a:pt x="58" y="20"/>
                    </a:lnTo>
                    <a:lnTo>
                      <a:pt x="55" y="20"/>
                    </a:lnTo>
                    <a:lnTo>
                      <a:pt x="52" y="23"/>
                    </a:lnTo>
                    <a:lnTo>
                      <a:pt x="49" y="23"/>
                    </a:lnTo>
                    <a:lnTo>
                      <a:pt x="49" y="172"/>
                    </a:lnTo>
                    <a:lnTo>
                      <a:pt x="49" y="180"/>
                    </a:lnTo>
                    <a:lnTo>
                      <a:pt x="49" y="186"/>
                    </a:lnTo>
                    <a:lnTo>
                      <a:pt x="49" y="189"/>
                    </a:lnTo>
                    <a:lnTo>
                      <a:pt x="49" y="192"/>
                    </a:lnTo>
                    <a:lnTo>
                      <a:pt x="49" y="194"/>
                    </a:lnTo>
                    <a:lnTo>
                      <a:pt x="49" y="194"/>
                    </a:lnTo>
                    <a:lnTo>
                      <a:pt x="49" y="197"/>
                    </a:lnTo>
                    <a:lnTo>
                      <a:pt x="49" y="200"/>
                    </a:lnTo>
                    <a:lnTo>
                      <a:pt x="49" y="200"/>
                    </a:lnTo>
                    <a:lnTo>
                      <a:pt x="49" y="203"/>
                    </a:lnTo>
                    <a:lnTo>
                      <a:pt x="52" y="203"/>
                    </a:lnTo>
                    <a:lnTo>
                      <a:pt x="52" y="206"/>
                    </a:lnTo>
                    <a:lnTo>
                      <a:pt x="52" y="206"/>
                    </a:lnTo>
                    <a:lnTo>
                      <a:pt x="52" y="209"/>
                    </a:lnTo>
                    <a:lnTo>
                      <a:pt x="52" y="209"/>
                    </a:lnTo>
                    <a:lnTo>
                      <a:pt x="55" y="212"/>
                    </a:lnTo>
                    <a:lnTo>
                      <a:pt x="55" y="212"/>
                    </a:lnTo>
                    <a:lnTo>
                      <a:pt x="55" y="214"/>
                    </a:lnTo>
                    <a:lnTo>
                      <a:pt x="58" y="214"/>
                    </a:lnTo>
                    <a:lnTo>
                      <a:pt x="58" y="214"/>
                    </a:lnTo>
                    <a:lnTo>
                      <a:pt x="61" y="217"/>
                    </a:lnTo>
                    <a:lnTo>
                      <a:pt x="61" y="217"/>
                    </a:lnTo>
                    <a:lnTo>
                      <a:pt x="61" y="217"/>
                    </a:lnTo>
                    <a:lnTo>
                      <a:pt x="63" y="217"/>
                    </a:lnTo>
                    <a:lnTo>
                      <a:pt x="63" y="220"/>
                    </a:lnTo>
                    <a:lnTo>
                      <a:pt x="0" y="220"/>
                    </a:lnTo>
                    <a:lnTo>
                      <a:pt x="0" y="217"/>
                    </a:lnTo>
                    <a:lnTo>
                      <a:pt x="0" y="217"/>
                    </a:lnTo>
                    <a:lnTo>
                      <a:pt x="3" y="217"/>
                    </a:lnTo>
                    <a:lnTo>
                      <a:pt x="3" y="217"/>
                    </a:lnTo>
                    <a:lnTo>
                      <a:pt x="3" y="214"/>
                    </a:lnTo>
                    <a:lnTo>
                      <a:pt x="6" y="214"/>
                    </a:lnTo>
                    <a:lnTo>
                      <a:pt x="6" y="214"/>
                    </a:lnTo>
                    <a:lnTo>
                      <a:pt x="9" y="212"/>
                    </a:lnTo>
                    <a:lnTo>
                      <a:pt x="9" y="212"/>
                    </a:lnTo>
                    <a:lnTo>
                      <a:pt x="9" y="209"/>
                    </a:lnTo>
                    <a:lnTo>
                      <a:pt x="9" y="209"/>
                    </a:lnTo>
                    <a:lnTo>
                      <a:pt x="12" y="206"/>
                    </a:lnTo>
                    <a:lnTo>
                      <a:pt x="12" y="206"/>
                    </a:lnTo>
                    <a:lnTo>
                      <a:pt x="12" y="203"/>
                    </a:lnTo>
                    <a:lnTo>
                      <a:pt x="12" y="203"/>
                    </a:lnTo>
                    <a:lnTo>
                      <a:pt x="12" y="200"/>
                    </a:lnTo>
                    <a:lnTo>
                      <a:pt x="12" y="200"/>
                    </a:lnTo>
                    <a:lnTo>
                      <a:pt x="15" y="197"/>
                    </a:lnTo>
                    <a:lnTo>
                      <a:pt x="15" y="194"/>
                    </a:lnTo>
                    <a:lnTo>
                      <a:pt x="15" y="194"/>
                    </a:lnTo>
                    <a:lnTo>
                      <a:pt x="15" y="192"/>
                    </a:lnTo>
                    <a:lnTo>
                      <a:pt x="15" y="189"/>
                    </a:lnTo>
                    <a:lnTo>
                      <a:pt x="15" y="186"/>
                    </a:lnTo>
                    <a:lnTo>
                      <a:pt x="15" y="177"/>
                    </a:lnTo>
                    <a:lnTo>
                      <a:pt x="15" y="172"/>
                    </a:lnTo>
                    <a:lnTo>
                      <a:pt x="15" y="46"/>
                    </a:lnTo>
                    <a:lnTo>
                      <a:pt x="15" y="40"/>
                    </a:lnTo>
                    <a:lnTo>
                      <a:pt x="15" y="35"/>
                    </a:lnTo>
                    <a:lnTo>
                      <a:pt x="15" y="29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5" y="23"/>
                    </a:lnTo>
                    <a:lnTo>
                      <a:pt x="15" y="20"/>
                    </a:lnTo>
                    <a:lnTo>
                      <a:pt x="12" y="20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5"/>
                    </a:lnTo>
                    <a:lnTo>
                      <a:pt x="12" y="15"/>
                    </a:lnTo>
                    <a:lnTo>
                      <a:pt x="12" y="12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6"/>
                    </a:lnTo>
                    <a:lnTo>
                      <a:pt x="6" y="6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544DB5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3" name="Freeform 36">
                <a:extLst>
                  <a:ext uri="{FF2B5EF4-FFF2-40B4-BE49-F238E27FC236}">
                    <a16:creationId xmlns:a16="http://schemas.microsoft.com/office/drawing/2014/main" id="{FB718C6D-4F3F-4C58-A097-39BBA5F7F75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24" y="80"/>
                <a:ext cx="85" cy="122"/>
              </a:xfrm>
              <a:custGeom>
                <a:avLst/>
                <a:gdLst/>
                <a:ahLst/>
                <a:cxnLst>
                  <a:cxn ang="0">
                    <a:pos x="135" y="40"/>
                  </a:cxn>
                  <a:cxn ang="0">
                    <a:pos x="130" y="34"/>
                  </a:cxn>
                  <a:cxn ang="0">
                    <a:pos x="121" y="31"/>
                  </a:cxn>
                  <a:cxn ang="0">
                    <a:pos x="112" y="25"/>
                  </a:cxn>
                  <a:cxn ang="0">
                    <a:pos x="104" y="25"/>
                  </a:cxn>
                  <a:cxn ang="0">
                    <a:pos x="95" y="22"/>
                  </a:cxn>
                  <a:cxn ang="0">
                    <a:pos x="84" y="22"/>
                  </a:cxn>
                  <a:cxn ang="0">
                    <a:pos x="75" y="25"/>
                  </a:cxn>
                  <a:cxn ang="0">
                    <a:pos x="66" y="25"/>
                  </a:cxn>
                  <a:cxn ang="0">
                    <a:pos x="58" y="31"/>
                  </a:cxn>
                  <a:cxn ang="0">
                    <a:pos x="52" y="37"/>
                  </a:cxn>
                  <a:cxn ang="0">
                    <a:pos x="46" y="42"/>
                  </a:cxn>
                  <a:cxn ang="0">
                    <a:pos x="46" y="54"/>
                  </a:cxn>
                  <a:cxn ang="0">
                    <a:pos x="52" y="71"/>
                  </a:cxn>
                  <a:cxn ang="0">
                    <a:pos x="72" y="85"/>
                  </a:cxn>
                  <a:cxn ang="0">
                    <a:pos x="109" y="102"/>
                  </a:cxn>
                  <a:cxn ang="0">
                    <a:pos x="135" y="117"/>
                  </a:cxn>
                  <a:cxn ang="0">
                    <a:pos x="153" y="137"/>
                  </a:cxn>
                  <a:cxn ang="0">
                    <a:pos x="161" y="160"/>
                  </a:cxn>
                  <a:cxn ang="0">
                    <a:pos x="158" y="177"/>
                  </a:cxn>
                  <a:cxn ang="0">
                    <a:pos x="150" y="194"/>
                  </a:cxn>
                  <a:cxn ang="0">
                    <a:pos x="138" y="205"/>
                  </a:cxn>
                  <a:cxn ang="0">
                    <a:pos x="124" y="217"/>
                  </a:cxn>
                  <a:cxn ang="0">
                    <a:pos x="104" y="225"/>
                  </a:cxn>
                  <a:cxn ang="0">
                    <a:pos x="81" y="228"/>
                  </a:cxn>
                  <a:cxn ang="0">
                    <a:pos x="61" y="231"/>
                  </a:cxn>
                  <a:cxn ang="0">
                    <a:pos x="41" y="228"/>
                  </a:cxn>
                  <a:cxn ang="0">
                    <a:pos x="20" y="222"/>
                  </a:cxn>
                  <a:cxn ang="0">
                    <a:pos x="3" y="179"/>
                  </a:cxn>
                  <a:cxn ang="0">
                    <a:pos x="12" y="188"/>
                  </a:cxn>
                  <a:cxn ang="0">
                    <a:pos x="23" y="194"/>
                  </a:cxn>
                  <a:cxn ang="0">
                    <a:pos x="35" y="199"/>
                  </a:cxn>
                  <a:cxn ang="0">
                    <a:pos x="46" y="202"/>
                  </a:cxn>
                  <a:cxn ang="0">
                    <a:pos x="61" y="205"/>
                  </a:cxn>
                  <a:cxn ang="0">
                    <a:pos x="72" y="205"/>
                  </a:cxn>
                  <a:cxn ang="0">
                    <a:pos x="84" y="205"/>
                  </a:cxn>
                  <a:cxn ang="0">
                    <a:pos x="92" y="202"/>
                  </a:cxn>
                  <a:cxn ang="0">
                    <a:pos x="101" y="199"/>
                  </a:cxn>
                  <a:cxn ang="0">
                    <a:pos x="112" y="194"/>
                  </a:cxn>
                  <a:cxn ang="0">
                    <a:pos x="118" y="185"/>
                  </a:cxn>
                  <a:cxn ang="0">
                    <a:pos x="121" y="177"/>
                  </a:cxn>
                  <a:cxn ang="0">
                    <a:pos x="121" y="162"/>
                  </a:cxn>
                  <a:cxn ang="0">
                    <a:pos x="109" y="145"/>
                  </a:cxn>
                  <a:cxn ang="0">
                    <a:pos x="86" y="131"/>
                  </a:cxn>
                  <a:cxn ang="0">
                    <a:pos x="49" y="114"/>
                  </a:cxn>
                  <a:cxn ang="0">
                    <a:pos x="26" y="97"/>
                  </a:cxn>
                  <a:cxn ang="0">
                    <a:pos x="9" y="74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23" y="20"/>
                  </a:cxn>
                  <a:cxn ang="0">
                    <a:pos x="38" y="11"/>
                  </a:cxn>
                  <a:cxn ang="0">
                    <a:pos x="55" y="2"/>
                  </a:cxn>
                  <a:cxn ang="0">
                    <a:pos x="72" y="0"/>
                  </a:cxn>
                  <a:cxn ang="0">
                    <a:pos x="92" y="0"/>
                  </a:cxn>
                  <a:cxn ang="0">
                    <a:pos x="107" y="0"/>
                  </a:cxn>
                  <a:cxn ang="0">
                    <a:pos x="124" y="2"/>
                  </a:cxn>
                  <a:cxn ang="0">
                    <a:pos x="138" y="5"/>
                  </a:cxn>
                </a:cxnLst>
                <a:rect l="0" t="0" r="r" b="b"/>
                <a:pathLst>
                  <a:path w="161" h="231">
                    <a:moveTo>
                      <a:pt x="141" y="45"/>
                    </a:moveTo>
                    <a:lnTo>
                      <a:pt x="141" y="42"/>
                    </a:lnTo>
                    <a:lnTo>
                      <a:pt x="138" y="42"/>
                    </a:lnTo>
                    <a:lnTo>
                      <a:pt x="138" y="40"/>
                    </a:lnTo>
                    <a:lnTo>
                      <a:pt x="135" y="40"/>
                    </a:lnTo>
                    <a:lnTo>
                      <a:pt x="135" y="40"/>
                    </a:lnTo>
                    <a:lnTo>
                      <a:pt x="132" y="37"/>
                    </a:lnTo>
                    <a:lnTo>
                      <a:pt x="132" y="37"/>
                    </a:lnTo>
                    <a:lnTo>
                      <a:pt x="130" y="34"/>
                    </a:lnTo>
                    <a:lnTo>
                      <a:pt x="130" y="34"/>
                    </a:lnTo>
                    <a:lnTo>
                      <a:pt x="127" y="34"/>
                    </a:lnTo>
                    <a:lnTo>
                      <a:pt x="127" y="31"/>
                    </a:lnTo>
                    <a:lnTo>
                      <a:pt x="124" y="31"/>
                    </a:lnTo>
                    <a:lnTo>
                      <a:pt x="121" y="31"/>
                    </a:lnTo>
                    <a:lnTo>
                      <a:pt x="121" y="31"/>
                    </a:lnTo>
                    <a:lnTo>
                      <a:pt x="118" y="28"/>
                    </a:lnTo>
                    <a:lnTo>
                      <a:pt x="118" y="28"/>
                    </a:lnTo>
                    <a:lnTo>
                      <a:pt x="115" y="28"/>
                    </a:lnTo>
                    <a:lnTo>
                      <a:pt x="112" y="28"/>
                    </a:lnTo>
                    <a:lnTo>
                      <a:pt x="112" y="25"/>
                    </a:lnTo>
                    <a:lnTo>
                      <a:pt x="109" y="25"/>
                    </a:lnTo>
                    <a:lnTo>
                      <a:pt x="109" y="25"/>
                    </a:lnTo>
                    <a:lnTo>
                      <a:pt x="107" y="25"/>
                    </a:lnTo>
                    <a:lnTo>
                      <a:pt x="104" y="25"/>
                    </a:lnTo>
                    <a:lnTo>
                      <a:pt x="104" y="25"/>
                    </a:lnTo>
                    <a:lnTo>
                      <a:pt x="101" y="25"/>
                    </a:lnTo>
                    <a:lnTo>
                      <a:pt x="98" y="22"/>
                    </a:lnTo>
                    <a:lnTo>
                      <a:pt x="98" y="22"/>
                    </a:lnTo>
                    <a:lnTo>
                      <a:pt x="95" y="22"/>
                    </a:lnTo>
                    <a:lnTo>
                      <a:pt x="95" y="22"/>
                    </a:lnTo>
                    <a:lnTo>
                      <a:pt x="92" y="22"/>
                    </a:lnTo>
                    <a:lnTo>
                      <a:pt x="89" y="22"/>
                    </a:lnTo>
                    <a:lnTo>
                      <a:pt x="89" y="22"/>
                    </a:lnTo>
                    <a:lnTo>
                      <a:pt x="86" y="22"/>
                    </a:lnTo>
                    <a:lnTo>
                      <a:pt x="84" y="22"/>
                    </a:lnTo>
                    <a:lnTo>
                      <a:pt x="84" y="22"/>
                    </a:lnTo>
                    <a:lnTo>
                      <a:pt x="81" y="22"/>
                    </a:lnTo>
                    <a:lnTo>
                      <a:pt x="81" y="22"/>
                    </a:lnTo>
                    <a:lnTo>
                      <a:pt x="78" y="22"/>
                    </a:lnTo>
                    <a:lnTo>
                      <a:pt x="75" y="25"/>
                    </a:lnTo>
                    <a:lnTo>
                      <a:pt x="75" y="25"/>
                    </a:lnTo>
                    <a:lnTo>
                      <a:pt x="72" y="25"/>
                    </a:lnTo>
                    <a:lnTo>
                      <a:pt x="69" y="25"/>
                    </a:lnTo>
                    <a:lnTo>
                      <a:pt x="69" y="25"/>
                    </a:lnTo>
                    <a:lnTo>
                      <a:pt x="66" y="25"/>
                    </a:lnTo>
                    <a:lnTo>
                      <a:pt x="64" y="28"/>
                    </a:lnTo>
                    <a:lnTo>
                      <a:pt x="64" y="28"/>
                    </a:lnTo>
                    <a:lnTo>
                      <a:pt x="61" y="28"/>
                    </a:lnTo>
                    <a:lnTo>
                      <a:pt x="61" y="28"/>
                    </a:lnTo>
                    <a:lnTo>
                      <a:pt x="58" y="31"/>
                    </a:lnTo>
                    <a:lnTo>
                      <a:pt x="58" y="31"/>
                    </a:lnTo>
                    <a:lnTo>
                      <a:pt x="55" y="34"/>
                    </a:lnTo>
                    <a:lnTo>
                      <a:pt x="55" y="34"/>
                    </a:lnTo>
                    <a:lnTo>
                      <a:pt x="52" y="34"/>
                    </a:lnTo>
                    <a:lnTo>
                      <a:pt x="52" y="37"/>
                    </a:lnTo>
                    <a:lnTo>
                      <a:pt x="49" y="37"/>
                    </a:lnTo>
                    <a:lnTo>
                      <a:pt x="49" y="40"/>
                    </a:lnTo>
                    <a:lnTo>
                      <a:pt x="49" y="40"/>
                    </a:lnTo>
                    <a:lnTo>
                      <a:pt x="46" y="42"/>
                    </a:lnTo>
                    <a:lnTo>
                      <a:pt x="46" y="42"/>
                    </a:lnTo>
                    <a:lnTo>
                      <a:pt x="46" y="45"/>
                    </a:lnTo>
                    <a:lnTo>
                      <a:pt x="46" y="48"/>
                    </a:lnTo>
                    <a:lnTo>
                      <a:pt x="46" y="48"/>
                    </a:lnTo>
                    <a:lnTo>
                      <a:pt x="46" y="51"/>
                    </a:lnTo>
                    <a:lnTo>
                      <a:pt x="46" y="54"/>
                    </a:lnTo>
                    <a:lnTo>
                      <a:pt x="46" y="57"/>
                    </a:lnTo>
                    <a:lnTo>
                      <a:pt x="46" y="62"/>
                    </a:lnTo>
                    <a:lnTo>
                      <a:pt x="49" y="65"/>
                    </a:lnTo>
                    <a:lnTo>
                      <a:pt x="49" y="68"/>
                    </a:lnTo>
                    <a:lnTo>
                      <a:pt x="52" y="71"/>
                    </a:lnTo>
                    <a:lnTo>
                      <a:pt x="55" y="74"/>
                    </a:lnTo>
                    <a:lnTo>
                      <a:pt x="61" y="77"/>
                    </a:lnTo>
                    <a:lnTo>
                      <a:pt x="64" y="80"/>
                    </a:lnTo>
                    <a:lnTo>
                      <a:pt x="66" y="82"/>
                    </a:lnTo>
                    <a:lnTo>
                      <a:pt x="72" y="85"/>
                    </a:lnTo>
                    <a:lnTo>
                      <a:pt x="78" y="88"/>
                    </a:lnTo>
                    <a:lnTo>
                      <a:pt x="81" y="91"/>
                    </a:lnTo>
                    <a:lnTo>
                      <a:pt x="92" y="97"/>
                    </a:lnTo>
                    <a:lnTo>
                      <a:pt x="104" y="100"/>
                    </a:lnTo>
                    <a:lnTo>
                      <a:pt x="109" y="102"/>
                    </a:lnTo>
                    <a:lnTo>
                      <a:pt x="115" y="105"/>
                    </a:lnTo>
                    <a:lnTo>
                      <a:pt x="118" y="108"/>
                    </a:lnTo>
                    <a:lnTo>
                      <a:pt x="124" y="111"/>
                    </a:lnTo>
                    <a:lnTo>
                      <a:pt x="130" y="114"/>
                    </a:lnTo>
                    <a:lnTo>
                      <a:pt x="135" y="117"/>
                    </a:lnTo>
                    <a:lnTo>
                      <a:pt x="138" y="120"/>
                    </a:lnTo>
                    <a:lnTo>
                      <a:pt x="144" y="125"/>
                    </a:lnTo>
                    <a:lnTo>
                      <a:pt x="147" y="128"/>
                    </a:lnTo>
                    <a:lnTo>
                      <a:pt x="150" y="131"/>
                    </a:lnTo>
                    <a:lnTo>
                      <a:pt x="153" y="137"/>
                    </a:lnTo>
                    <a:lnTo>
                      <a:pt x="155" y="140"/>
                    </a:lnTo>
                    <a:lnTo>
                      <a:pt x="158" y="145"/>
                    </a:lnTo>
                    <a:lnTo>
                      <a:pt x="161" y="151"/>
                    </a:lnTo>
                    <a:lnTo>
                      <a:pt x="161" y="154"/>
                    </a:lnTo>
                    <a:lnTo>
                      <a:pt x="161" y="160"/>
                    </a:lnTo>
                    <a:lnTo>
                      <a:pt x="161" y="165"/>
                    </a:lnTo>
                    <a:lnTo>
                      <a:pt x="161" y="168"/>
                    </a:lnTo>
                    <a:lnTo>
                      <a:pt x="161" y="171"/>
                    </a:lnTo>
                    <a:lnTo>
                      <a:pt x="158" y="174"/>
                    </a:lnTo>
                    <a:lnTo>
                      <a:pt x="158" y="177"/>
                    </a:lnTo>
                    <a:lnTo>
                      <a:pt x="158" y="179"/>
                    </a:lnTo>
                    <a:lnTo>
                      <a:pt x="155" y="182"/>
                    </a:lnTo>
                    <a:lnTo>
                      <a:pt x="155" y="185"/>
                    </a:lnTo>
                    <a:lnTo>
                      <a:pt x="153" y="188"/>
                    </a:lnTo>
                    <a:lnTo>
                      <a:pt x="150" y="194"/>
                    </a:lnTo>
                    <a:lnTo>
                      <a:pt x="150" y="197"/>
                    </a:lnTo>
                    <a:lnTo>
                      <a:pt x="147" y="199"/>
                    </a:lnTo>
                    <a:lnTo>
                      <a:pt x="144" y="199"/>
                    </a:lnTo>
                    <a:lnTo>
                      <a:pt x="141" y="202"/>
                    </a:lnTo>
                    <a:lnTo>
                      <a:pt x="138" y="205"/>
                    </a:lnTo>
                    <a:lnTo>
                      <a:pt x="135" y="208"/>
                    </a:lnTo>
                    <a:lnTo>
                      <a:pt x="132" y="211"/>
                    </a:lnTo>
                    <a:lnTo>
                      <a:pt x="130" y="214"/>
                    </a:lnTo>
                    <a:lnTo>
                      <a:pt x="127" y="217"/>
                    </a:lnTo>
                    <a:lnTo>
                      <a:pt x="124" y="217"/>
                    </a:lnTo>
                    <a:lnTo>
                      <a:pt x="118" y="219"/>
                    </a:lnTo>
                    <a:lnTo>
                      <a:pt x="115" y="222"/>
                    </a:lnTo>
                    <a:lnTo>
                      <a:pt x="112" y="222"/>
                    </a:lnTo>
                    <a:lnTo>
                      <a:pt x="107" y="225"/>
                    </a:lnTo>
                    <a:lnTo>
                      <a:pt x="104" y="225"/>
                    </a:lnTo>
                    <a:lnTo>
                      <a:pt x="98" y="225"/>
                    </a:lnTo>
                    <a:lnTo>
                      <a:pt x="95" y="228"/>
                    </a:lnTo>
                    <a:lnTo>
                      <a:pt x="89" y="228"/>
                    </a:lnTo>
                    <a:lnTo>
                      <a:pt x="86" y="228"/>
                    </a:lnTo>
                    <a:lnTo>
                      <a:pt x="81" y="228"/>
                    </a:lnTo>
                    <a:lnTo>
                      <a:pt x="75" y="231"/>
                    </a:lnTo>
                    <a:lnTo>
                      <a:pt x="72" y="231"/>
                    </a:lnTo>
                    <a:lnTo>
                      <a:pt x="66" y="231"/>
                    </a:lnTo>
                    <a:lnTo>
                      <a:pt x="64" y="231"/>
                    </a:lnTo>
                    <a:lnTo>
                      <a:pt x="61" y="231"/>
                    </a:lnTo>
                    <a:lnTo>
                      <a:pt x="55" y="228"/>
                    </a:lnTo>
                    <a:lnTo>
                      <a:pt x="52" y="228"/>
                    </a:lnTo>
                    <a:lnTo>
                      <a:pt x="49" y="228"/>
                    </a:lnTo>
                    <a:lnTo>
                      <a:pt x="43" y="228"/>
                    </a:lnTo>
                    <a:lnTo>
                      <a:pt x="41" y="228"/>
                    </a:lnTo>
                    <a:lnTo>
                      <a:pt x="38" y="228"/>
                    </a:lnTo>
                    <a:lnTo>
                      <a:pt x="32" y="225"/>
                    </a:lnTo>
                    <a:lnTo>
                      <a:pt x="29" y="225"/>
                    </a:lnTo>
                    <a:lnTo>
                      <a:pt x="26" y="225"/>
                    </a:lnTo>
                    <a:lnTo>
                      <a:pt x="20" y="222"/>
                    </a:lnTo>
                    <a:lnTo>
                      <a:pt x="18" y="222"/>
                    </a:lnTo>
                    <a:lnTo>
                      <a:pt x="15" y="222"/>
                    </a:lnTo>
                    <a:lnTo>
                      <a:pt x="12" y="219"/>
                    </a:lnTo>
                    <a:lnTo>
                      <a:pt x="0" y="179"/>
                    </a:lnTo>
                    <a:lnTo>
                      <a:pt x="3" y="179"/>
                    </a:lnTo>
                    <a:lnTo>
                      <a:pt x="3" y="182"/>
                    </a:lnTo>
                    <a:lnTo>
                      <a:pt x="6" y="182"/>
                    </a:lnTo>
                    <a:lnTo>
                      <a:pt x="9" y="185"/>
                    </a:lnTo>
                    <a:lnTo>
                      <a:pt x="12" y="185"/>
                    </a:lnTo>
                    <a:lnTo>
                      <a:pt x="12" y="188"/>
                    </a:lnTo>
                    <a:lnTo>
                      <a:pt x="15" y="188"/>
                    </a:lnTo>
                    <a:lnTo>
                      <a:pt x="18" y="188"/>
                    </a:lnTo>
                    <a:lnTo>
                      <a:pt x="20" y="191"/>
                    </a:lnTo>
                    <a:lnTo>
                      <a:pt x="20" y="191"/>
                    </a:lnTo>
                    <a:lnTo>
                      <a:pt x="23" y="194"/>
                    </a:lnTo>
                    <a:lnTo>
                      <a:pt x="26" y="194"/>
                    </a:lnTo>
                    <a:lnTo>
                      <a:pt x="29" y="197"/>
                    </a:lnTo>
                    <a:lnTo>
                      <a:pt x="32" y="197"/>
                    </a:lnTo>
                    <a:lnTo>
                      <a:pt x="32" y="197"/>
                    </a:lnTo>
                    <a:lnTo>
                      <a:pt x="35" y="199"/>
                    </a:lnTo>
                    <a:lnTo>
                      <a:pt x="38" y="199"/>
                    </a:lnTo>
                    <a:lnTo>
                      <a:pt x="41" y="199"/>
                    </a:lnTo>
                    <a:lnTo>
                      <a:pt x="43" y="199"/>
                    </a:lnTo>
                    <a:lnTo>
                      <a:pt x="46" y="202"/>
                    </a:lnTo>
                    <a:lnTo>
                      <a:pt x="46" y="202"/>
                    </a:lnTo>
                    <a:lnTo>
                      <a:pt x="49" y="202"/>
                    </a:lnTo>
                    <a:lnTo>
                      <a:pt x="52" y="202"/>
                    </a:lnTo>
                    <a:lnTo>
                      <a:pt x="55" y="202"/>
                    </a:lnTo>
                    <a:lnTo>
                      <a:pt x="58" y="205"/>
                    </a:lnTo>
                    <a:lnTo>
                      <a:pt x="61" y="205"/>
                    </a:lnTo>
                    <a:lnTo>
                      <a:pt x="64" y="205"/>
                    </a:lnTo>
                    <a:lnTo>
                      <a:pt x="64" y="205"/>
                    </a:lnTo>
                    <a:lnTo>
                      <a:pt x="66" y="205"/>
                    </a:lnTo>
                    <a:lnTo>
                      <a:pt x="69" y="205"/>
                    </a:lnTo>
                    <a:lnTo>
                      <a:pt x="72" y="205"/>
                    </a:lnTo>
                    <a:lnTo>
                      <a:pt x="75" y="205"/>
                    </a:lnTo>
                    <a:lnTo>
                      <a:pt x="75" y="205"/>
                    </a:lnTo>
                    <a:lnTo>
                      <a:pt x="78" y="205"/>
                    </a:lnTo>
                    <a:lnTo>
                      <a:pt x="81" y="205"/>
                    </a:lnTo>
                    <a:lnTo>
                      <a:pt x="84" y="205"/>
                    </a:lnTo>
                    <a:lnTo>
                      <a:pt x="84" y="205"/>
                    </a:lnTo>
                    <a:lnTo>
                      <a:pt x="86" y="205"/>
                    </a:lnTo>
                    <a:lnTo>
                      <a:pt x="89" y="205"/>
                    </a:lnTo>
                    <a:lnTo>
                      <a:pt x="89" y="202"/>
                    </a:lnTo>
                    <a:lnTo>
                      <a:pt x="92" y="202"/>
                    </a:lnTo>
                    <a:lnTo>
                      <a:pt x="95" y="202"/>
                    </a:lnTo>
                    <a:lnTo>
                      <a:pt x="95" y="202"/>
                    </a:lnTo>
                    <a:lnTo>
                      <a:pt x="98" y="199"/>
                    </a:lnTo>
                    <a:lnTo>
                      <a:pt x="101" y="199"/>
                    </a:lnTo>
                    <a:lnTo>
                      <a:pt x="101" y="199"/>
                    </a:lnTo>
                    <a:lnTo>
                      <a:pt x="104" y="199"/>
                    </a:lnTo>
                    <a:lnTo>
                      <a:pt x="107" y="197"/>
                    </a:lnTo>
                    <a:lnTo>
                      <a:pt x="107" y="197"/>
                    </a:lnTo>
                    <a:lnTo>
                      <a:pt x="109" y="194"/>
                    </a:lnTo>
                    <a:lnTo>
                      <a:pt x="112" y="194"/>
                    </a:lnTo>
                    <a:lnTo>
                      <a:pt x="112" y="191"/>
                    </a:lnTo>
                    <a:lnTo>
                      <a:pt x="115" y="191"/>
                    </a:lnTo>
                    <a:lnTo>
                      <a:pt x="115" y="188"/>
                    </a:lnTo>
                    <a:lnTo>
                      <a:pt x="118" y="188"/>
                    </a:lnTo>
                    <a:lnTo>
                      <a:pt x="118" y="185"/>
                    </a:lnTo>
                    <a:lnTo>
                      <a:pt x="118" y="185"/>
                    </a:lnTo>
                    <a:lnTo>
                      <a:pt x="121" y="182"/>
                    </a:lnTo>
                    <a:lnTo>
                      <a:pt x="121" y="182"/>
                    </a:lnTo>
                    <a:lnTo>
                      <a:pt x="121" y="179"/>
                    </a:lnTo>
                    <a:lnTo>
                      <a:pt x="121" y="177"/>
                    </a:lnTo>
                    <a:lnTo>
                      <a:pt x="124" y="177"/>
                    </a:lnTo>
                    <a:lnTo>
                      <a:pt x="124" y="174"/>
                    </a:lnTo>
                    <a:lnTo>
                      <a:pt x="124" y="171"/>
                    </a:lnTo>
                    <a:lnTo>
                      <a:pt x="124" y="165"/>
                    </a:lnTo>
                    <a:lnTo>
                      <a:pt x="121" y="162"/>
                    </a:lnTo>
                    <a:lnTo>
                      <a:pt x="121" y="157"/>
                    </a:lnTo>
                    <a:lnTo>
                      <a:pt x="118" y="154"/>
                    </a:lnTo>
                    <a:lnTo>
                      <a:pt x="115" y="151"/>
                    </a:lnTo>
                    <a:lnTo>
                      <a:pt x="112" y="148"/>
                    </a:lnTo>
                    <a:lnTo>
                      <a:pt x="109" y="145"/>
                    </a:lnTo>
                    <a:lnTo>
                      <a:pt x="104" y="142"/>
                    </a:lnTo>
                    <a:lnTo>
                      <a:pt x="101" y="140"/>
                    </a:lnTo>
                    <a:lnTo>
                      <a:pt x="95" y="137"/>
                    </a:lnTo>
                    <a:lnTo>
                      <a:pt x="92" y="134"/>
                    </a:lnTo>
                    <a:lnTo>
                      <a:pt x="86" y="131"/>
                    </a:lnTo>
                    <a:lnTo>
                      <a:pt x="75" y="125"/>
                    </a:lnTo>
                    <a:lnTo>
                      <a:pt x="64" y="122"/>
                    </a:lnTo>
                    <a:lnTo>
                      <a:pt x="61" y="120"/>
                    </a:lnTo>
                    <a:lnTo>
                      <a:pt x="55" y="117"/>
                    </a:lnTo>
                    <a:lnTo>
                      <a:pt x="49" y="114"/>
                    </a:lnTo>
                    <a:lnTo>
                      <a:pt x="43" y="111"/>
                    </a:lnTo>
                    <a:lnTo>
                      <a:pt x="38" y="108"/>
                    </a:lnTo>
                    <a:lnTo>
                      <a:pt x="35" y="105"/>
                    </a:lnTo>
                    <a:lnTo>
                      <a:pt x="29" y="102"/>
                    </a:lnTo>
                    <a:lnTo>
                      <a:pt x="26" y="97"/>
                    </a:lnTo>
                    <a:lnTo>
                      <a:pt x="20" y="94"/>
                    </a:lnTo>
                    <a:lnTo>
                      <a:pt x="18" y="88"/>
                    </a:lnTo>
                    <a:lnTo>
                      <a:pt x="15" y="85"/>
                    </a:lnTo>
                    <a:lnTo>
                      <a:pt x="12" y="80"/>
                    </a:lnTo>
                    <a:lnTo>
                      <a:pt x="9" y="74"/>
                    </a:lnTo>
                    <a:lnTo>
                      <a:pt x="9" y="71"/>
                    </a:lnTo>
                    <a:lnTo>
                      <a:pt x="6" y="62"/>
                    </a:lnTo>
                    <a:lnTo>
                      <a:pt x="6" y="57"/>
                    </a:lnTo>
                    <a:lnTo>
                      <a:pt x="6" y="54"/>
                    </a:lnTo>
                    <a:lnTo>
                      <a:pt x="6" y="51"/>
                    </a:lnTo>
                    <a:lnTo>
                      <a:pt x="9" y="45"/>
                    </a:lnTo>
                    <a:lnTo>
                      <a:pt x="9" y="42"/>
                    </a:lnTo>
                    <a:lnTo>
                      <a:pt x="9" y="40"/>
                    </a:lnTo>
                    <a:lnTo>
                      <a:pt x="12" y="37"/>
                    </a:lnTo>
                    <a:lnTo>
                      <a:pt x="12" y="34"/>
                    </a:lnTo>
                    <a:lnTo>
                      <a:pt x="15" y="31"/>
                    </a:lnTo>
                    <a:lnTo>
                      <a:pt x="15" y="28"/>
                    </a:lnTo>
                    <a:lnTo>
                      <a:pt x="18" y="25"/>
                    </a:lnTo>
                    <a:lnTo>
                      <a:pt x="20" y="22"/>
                    </a:lnTo>
                    <a:lnTo>
                      <a:pt x="23" y="20"/>
                    </a:lnTo>
                    <a:lnTo>
                      <a:pt x="26" y="17"/>
                    </a:lnTo>
                    <a:lnTo>
                      <a:pt x="29" y="17"/>
                    </a:lnTo>
                    <a:lnTo>
                      <a:pt x="32" y="14"/>
                    </a:lnTo>
                    <a:lnTo>
                      <a:pt x="35" y="11"/>
                    </a:lnTo>
                    <a:lnTo>
                      <a:pt x="38" y="11"/>
                    </a:lnTo>
                    <a:lnTo>
                      <a:pt x="41" y="8"/>
                    </a:lnTo>
                    <a:lnTo>
                      <a:pt x="43" y="8"/>
                    </a:lnTo>
                    <a:lnTo>
                      <a:pt x="46" y="5"/>
                    </a:lnTo>
                    <a:lnTo>
                      <a:pt x="49" y="5"/>
                    </a:lnTo>
                    <a:lnTo>
                      <a:pt x="55" y="2"/>
                    </a:lnTo>
                    <a:lnTo>
                      <a:pt x="58" y="2"/>
                    </a:lnTo>
                    <a:lnTo>
                      <a:pt x="61" y="2"/>
                    </a:lnTo>
                    <a:lnTo>
                      <a:pt x="64" y="2"/>
                    </a:lnTo>
                    <a:lnTo>
                      <a:pt x="69" y="0"/>
                    </a:lnTo>
                    <a:lnTo>
                      <a:pt x="72" y="0"/>
                    </a:lnTo>
                    <a:lnTo>
                      <a:pt x="75" y="0"/>
                    </a:lnTo>
                    <a:lnTo>
                      <a:pt x="81" y="0"/>
                    </a:lnTo>
                    <a:lnTo>
                      <a:pt x="84" y="0"/>
                    </a:lnTo>
                    <a:lnTo>
                      <a:pt x="86" y="0"/>
                    </a:lnTo>
                    <a:lnTo>
                      <a:pt x="92" y="0"/>
                    </a:lnTo>
                    <a:lnTo>
                      <a:pt x="95" y="0"/>
                    </a:lnTo>
                    <a:lnTo>
                      <a:pt x="98" y="0"/>
                    </a:lnTo>
                    <a:lnTo>
                      <a:pt x="101" y="0"/>
                    </a:lnTo>
                    <a:lnTo>
                      <a:pt x="104" y="0"/>
                    </a:lnTo>
                    <a:lnTo>
                      <a:pt x="107" y="0"/>
                    </a:lnTo>
                    <a:lnTo>
                      <a:pt x="109" y="0"/>
                    </a:lnTo>
                    <a:lnTo>
                      <a:pt x="112" y="0"/>
                    </a:lnTo>
                    <a:lnTo>
                      <a:pt x="118" y="0"/>
                    </a:lnTo>
                    <a:lnTo>
                      <a:pt x="121" y="0"/>
                    </a:lnTo>
                    <a:lnTo>
                      <a:pt x="124" y="2"/>
                    </a:lnTo>
                    <a:lnTo>
                      <a:pt x="127" y="2"/>
                    </a:lnTo>
                    <a:lnTo>
                      <a:pt x="130" y="2"/>
                    </a:lnTo>
                    <a:lnTo>
                      <a:pt x="132" y="2"/>
                    </a:lnTo>
                    <a:lnTo>
                      <a:pt x="135" y="5"/>
                    </a:lnTo>
                    <a:lnTo>
                      <a:pt x="138" y="5"/>
                    </a:lnTo>
                    <a:lnTo>
                      <a:pt x="141" y="5"/>
                    </a:lnTo>
                    <a:lnTo>
                      <a:pt x="141" y="45"/>
                    </a:lnTo>
                    <a:close/>
                  </a:path>
                </a:pathLst>
              </a:custGeom>
              <a:solidFill>
                <a:srgbClr val="544DB5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</p:grpSp>
        <p:grpSp>
          <p:nvGrpSpPr>
            <p:cNvPr id="11" name="Group 37">
              <a:extLst>
                <a:ext uri="{FF2B5EF4-FFF2-40B4-BE49-F238E27FC236}">
                  <a16:creationId xmlns:a16="http://schemas.microsoft.com/office/drawing/2014/main" id="{50511A74-9FBF-4757-B469-EA80D280CDD1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061" y="4134"/>
              <a:ext cx="653" cy="29"/>
              <a:chOff x="18" y="4094"/>
              <a:chExt cx="806" cy="36"/>
            </a:xfrm>
          </p:grpSpPr>
          <p:sp>
            <p:nvSpPr>
              <p:cNvPr id="14" name="Freeform 38">
                <a:extLst>
                  <a:ext uri="{FF2B5EF4-FFF2-40B4-BE49-F238E27FC236}">
                    <a16:creationId xmlns:a16="http://schemas.microsoft.com/office/drawing/2014/main" id="{86124892-E2F5-4BCB-81D2-D776103F83B7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5" y="4115"/>
                <a:ext cx="788" cy="15"/>
              </a:xfrm>
              <a:custGeom>
                <a:avLst/>
                <a:gdLst/>
                <a:ahLst/>
                <a:cxnLst>
                  <a:cxn ang="0">
                    <a:pos x="61" y="23"/>
                  </a:cxn>
                  <a:cxn ang="0">
                    <a:pos x="150" y="0"/>
                  </a:cxn>
                  <a:cxn ang="0">
                    <a:pos x="150" y="14"/>
                  </a:cxn>
                  <a:cxn ang="0">
                    <a:pos x="138" y="17"/>
                  </a:cxn>
                  <a:cxn ang="0">
                    <a:pos x="133" y="8"/>
                  </a:cxn>
                  <a:cxn ang="0">
                    <a:pos x="130" y="17"/>
                  </a:cxn>
                  <a:cxn ang="0">
                    <a:pos x="144" y="23"/>
                  </a:cxn>
                  <a:cxn ang="0">
                    <a:pos x="155" y="11"/>
                  </a:cxn>
                  <a:cxn ang="0">
                    <a:pos x="155" y="0"/>
                  </a:cxn>
                  <a:cxn ang="0">
                    <a:pos x="230" y="23"/>
                  </a:cxn>
                  <a:cxn ang="0">
                    <a:pos x="265" y="0"/>
                  </a:cxn>
                  <a:cxn ang="0">
                    <a:pos x="322" y="11"/>
                  </a:cxn>
                  <a:cxn ang="0">
                    <a:pos x="331" y="20"/>
                  </a:cxn>
                  <a:cxn ang="0">
                    <a:pos x="342" y="23"/>
                  </a:cxn>
                  <a:cxn ang="0">
                    <a:pos x="354" y="17"/>
                  </a:cxn>
                  <a:cxn ang="0">
                    <a:pos x="356" y="0"/>
                  </a:cxn>
                  <a:cxn ang="0">
                    <a:pos x="348" y="14"/>
                  </a:cxn>
                  <a:cxn ang="0">
                    <a:pos x="342" y="17"/>
                  </a:cxn>
                  <a:cxn ang="0">
                    <a:pos x="333" y="14"/>
                  </a:cxn>
                  <a:cxn ang="0">
                    <a:pos x="328" y="5"/>
                  </a:cxn>
                  <a:cxn ang="0">
                    <a:pos x="408" y="0"/>
                  </a:cxn>
                  <a:cxn ang="0">
                    <a:pos x="468" y="0"/>
                  </a:cxn>
                  <a:cxn ang="0">
                    <a:pos x="523" y="23"/>
                  </a:cxn>
                  <a:cxn ang="0">
                    <a:pos x="552" y="0"/>
                  </a:cxn>
                  <a:cxn ang="0">
                    <a:pos x="589" y="5"/>
                  </a:cxn>
                  <a:cxn ang="0">
                    <a:pos x="583" y="17"/>
                  </a:cxn>
                  <a:cxn ang="0">
                    <a:pos x="569" y="14"/>
                  </a:cxn>
                  <a:cxn ang="0">
                    <a:pos x="563" y="11"/>
                  </a:cxn>
                  <a:cxn ang="0">
                    <a:pos x="569" y="20"/>
                  </a:cxn>
                  <a:cxn ang="0">
                    <a:pos x="589" y="20"/>
                  </a:cxn>
                  <a:cxn ang="0">
                    <a:pos x="595" y="8"/>
                  </a:cxn>
                  <a:cxn ang="0">
                    <a:pos x="606" y="0"/>
                  </a:cxn>
                  <a:cxn ang="0">
                    <a:pos x="664" y="0"/>
                  </a:cxn>
                  <a:cxn ang="0">
                    <a:pos x="710" y="8"/>
                  </a:cxn>
                  <a:cxn ang="0">
                    <a:pos x="721" y="20"/>
                  </a:cxn>
                  <a:cxn ang="0">
                    <a:pos x="738" y="23"/>
                  </a:cxn>
                  <a:cxn ang="0">
                    <a:pos x="753" y="17"/>
                  </a:cxn>
                  <a:cxn ang="0">
                    <a:pos x="761" y="3"/>
                  </a:cxn>
                  <a:cxn ang="0">
                    <a:pos x="753" y="8"/>
                  </a:cxn>
                  <a:cxn ang="0">
                    <a:pos x="744" y="14"/>
                  </a:cxn>
                  <a:cxn ang="0">
                    <a:pos x="733" y="17"/>
                  </a:cxn>
                  <a:cxn ang="0">
                    <a:pos x="721" y="11"/>
                  </a:cxn>
                  <a:cxn ang="0">
                    <a:pos x="712" y="3"/>
                  </a:cxn>
                  <a:cxn ang="0">
                    <a:pos x="830" y="0"/>
                  </a:cxn>
                  <a:cxn ang="0">
                    <a:pos x="905" y="17"/>
                  </a:cxn>
                  <a:cxn ang="0">
                    <a:pos x="954" y="23"/>
                  </a:cxn>
                  <a:cxn ang="0">
                    <a:pos x="1017" y="11"/>
                  </a:cxn>
                  <a:cxn ang="0">
                    <a:pos x="1014" y="17"/>
                  </a:cxn>
                  <a:cxn ang="0">
                    <a:pos x="1002" y="14"/>
                  </a:cxn>
                  <a:cxn ang="0">
                    <a:pos x="997" y="17"/>
                  </a:cxn>
                  <a:cxn ang="0">
                    <a:pos x="1011" y="23"/>
                  </a:cxn>
                  <a:cxn ang="0">
                    <a:pos x="1020" y="17"/>
                  </a:cxn>
                  <a:cxn ang="0">
                    <a:pos x="1020" y="0"/>
                  </a:cxn>
                  <a:cxn ang="0">
                    <a:pos x="1083" y="0"/>
                  </a:cxn>
                  <a:cxn ang="0">
                    <a:pos x="1132" y="0"/>
                  </a:cxn>
                  <a:cxn ang="0">
                    <a:pos x="1137" y="11"/>
                  </a:cxn>
                  <a:cxn ang="0">
                    <a:pos x="1126" y="17"/>
                  </a:cxn>
                  <a:cxn ang="0">
                    <a:pos x="1117" y="11"/>
                  </a:cxn>
                  <a:cxn ang="0">
                    <a:pos x="1111" y="14"/>
                  </a:cxn>
                  <a:cxn ang="0">
                    <a:pos x="1123" y="23"/>
                  </a:cxn>
                  <a:cxn ang="0">
                    <a:pos x="1140" y="14"/>
                  </a:cxn>
                  <a:cxn ang="0">
                    <a:pos x="1143" y="3"/>
                  </a:cxn>
                  <a:cxn ang="0">
                    <a:pos x="1198" y="0"/>
                  </a:cxn>
                </a:cxnLst>
                <a:rect l="0" t="0" r="r" b="b"/>
                <a:pathLst>
                  <a:path w="1209" h="23">
                    <a:moveTo>
                      <a:pt x="0" y="0"/>
                    </a:moveTo>
                    <a:lnTo>
                      <a:pt x="0" y="23"/>
                    </a:lnTo>
                    <a:lnTo>
                      <a:pt x="6" y="23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  <a:moveTo>
                      <a:pt x="23" y="0"/>
                    </a:moveTo>
                    <a:lnTo>
                      <a:pt x="23" y="23"/>
                    </a:lnTo>
                    <a:lnTo>
                      <a:pt x="29" y="23"/>
                    </a:lnTo>
                    <a:lnTo>
                      <a:pt x="29" y="0"/>
                    </a:lnTo>
                    <a:lnTo>
                      <a:pt x="23" y="0"/>
                    </a:lnTo>
                    <a:close/>
                    <a:moveTo>
                      <a:pt x="55" y="0"/>
                    </a:moveTo>
                    <a:lnTo>
                      <a:pt x="55" y="23"/>
                    </a:lnTo>
                    <a:lnTo>
                      <a:pt x="61" y="23"/>
                    </a:lnTo>
                    <a:lnTo>
                      <a:pt x="61" y="0"/>
                    </a:lnTo>
                    <a:lnTo>
                      <a:pt x="55" y="0"/>
                    </a:lnTo>
                    <a:close/>
                    <a:moveTo>
                      <a:pt x="72" y="0"/>
                    </a:moveTo>
                    <a:lnTo>
                      <a:pt x="72" y="23"/>
                    </a:lnTo>
                    <a:lnTo>
                      <a:pt x="101" y="23"/>
                    </a:lnTo>
                    <a:lnTo>
                      <a:pt x="101" y="17"/>
                    </a:lnTo>
                    <a:lnTo>
                      <a:pt x="78" y="17"/>
                    </a:lnTo>
                    <a:lnTo>
                      <a:pt x="78" y="0"/>
                    </a:lnTo>
                    <a:lnTo>
                      <a:pt x="72" y="0"/>
                    </a:lnTo>
                    <a:close/>
                    <a:moveTo>
                      <a:pt x="147" y="0"/>
                    </a:moveTo>
                    <a:lnTo>
                      <a:pt x="147" y="0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50" y="3"/>
                    </a:lnTo>
                    <a:lnTo>
                      <a:pt x="150" y="3"/>
                    </a:lnTo>
                    <a:lnTo>
                      <a:pt x="153" y="3"/>
                    </a:lnTo>
                    <a:lnTo>
                      <a:pt x="153" y="5"/>
                    </a:lnTo>
                    <a:lnTo>
                      <a:pt x="153" y="5"/>
                    </a:lnTo>
                    <a:lnTo>
                      <a:pt x="153" y="5"/>
                    </a:lnTo>
                    <a:lnTo>
                      <a:pt x="153" y="8"/>
                    </a:lnTo>
                    <a:lnTo>
                      <a:pt x="153" y="8"/>
                    </a:lnTo>
                    <a:lnTo>
                      <a:pt x="153" y="8"/>
                    </a:lnTo>
                    <a:lnTo>
                      <a:pt x="153" y="11"/>
                    </a:lnTo>
                    <a:lnTo>
                      <a:pt x="153" y="11"/>
                    </a:lnTo>
                    <a:lnTo>
                      <a:pt x="150" y="11"/>
                    </a:lnTo>
                    <a:lnTo>
                      <a:pt x="150" y="14"/>
                    </a:lnTo>
                    <a:lnTo>
                      <a:pt x="150" y="14"/>
                    </a:lnTo>
                    <a:lnTo>
                      <a:pt x="150" y="14"/>
                    </a:lnTo>
                    <a:lnTo>
                      <a:pt x="150" y="14"/>
                    </a:lnTo>
                    <a:lnTo>
                      <a:pt x="147" y="17"/>
                    </a:lnTo>
                    <a:lnTo>
                      <a:pt x="147" y="17"/>
                    </a:lnTo>
                    <a:lnTo>
                      <a:pt x="147" y="17"/>
                    </a:lnTo>
                    <a:lnTo>
                      <a:pt x="144" y="17"/>
                    </a:lnTo>
                    <a:lnTo>
                      <a:pt x="144" y="17"/>
                    </a:lnTo>
                    <a:lnTo>
                      <a:pt x="144" y="17"/>
                    </a:lnTo>
                    <a:lnTo>
                      <a:pt x="141" y="17"/>
                    </a:lnTo>
                    <a:lnTo>
                      <a:pt x="141" y="17"/>
                    </a:lnTo>
                    <a:lnTo>
                      <a:pt x="138" y="17"/>
                    </a:lnTo>
                    <a:lnTo>
                      <a:pt x="138" y="17"/>
                    </a:lnTo>
                    <a:lnTo>
                      <a:pt x="138" y="17"/>
                    </a:lnTo>
                    <a:lnTo>
                      <a:pt x="135" y="17"/>
                    </a:lnTo>
                    <a:lnTo>
                      <a:pt x="135" y="17"/>
                    </a:lnTo>
                    <a:lnTo>
                      <a:pt x="135" y="14"/>
                    </a:lnTo>
                    <a:lnTo>
                      <a:pt x="135" y="14"/>
                    </a:lnTo>
                    <a:lnTo>
                      <a:pt x="133" y="14"/>
                    </a:lnTo>
                    <a:lnTo>
                      <a:pt x="133" y="14"/>
                    </a:lnTo>
                    <a:lnTo>
                      <a:pt x="133" y="11"/>
                    </a:lnTo>
                    <a:lnTo>
                      <a:pt x="133" y="11"/>
                    </a:lnTo>
                    <a:lnTo>
                      <a:pt x="133" y="11"/>
                    </a:lnTo>
                    <a:lnTo>
                      <a:pt x="133" y="8"/>
                    </a:lnTo>
                    <a:lnTo>
                      <a:pt x="133" y="8"/>
                    </a:lnTo>
                    <a:lnTo>
                      <a:pt x="133" y="8"/>
                    </a:lnTo>
                    <a:lnTo>
                      <a:pt x="127" y="8"/>
                    </a:lnTo>
                    <a:lnTo>
                      <a:pt x="127" y="8"/>
                    </a:lnTo>
                    <a:lnTo>
                      <a:pt x="127" y="8"/>
                    </a:lnTo>
                    <a:lnTo>
                      <a:pt x="127" y="8"/>
                    </a:lnTo>
                    <a:lnTo>
                      <a:pt x="127" y="11"/>
                    </a:lnTo>
                    <a:lnTo>
                      <a:pt x="127" y="11"/>
                    </a:lnTo>
                    <a:lnTo>
                      <a:pt x="127" y="11"/>
                    </a:lnTo>
                    <a:lnTo>
                      <a:pt x="127" y="14"/>
                    </a:lnTo>
                    <a:lnTo>
                      <a:pt x="127" y="14"/>
                    </a:lnTo>
                    <a:lnTo>
                      <a:pt x="127" y="14"/>
                    </a:lnTo>
                    <a:lnTo>
                      <a:pt x="127" y="14"/>
                    </a:lnTo>
                    <a:lnTo>
                      <a:pt x="127" y="14"/>
                    </a:lnTo>
                    <a:lnTo>
                      <a:pt x="130" y="17"/>
                    </a:lnTo>
                    <a:lnTo>
                      <a:pt x="130" y="17"/>
                    </a:lnTo>
                    <a:lnTo>
                      <a:pt x="130" y="17"/>
                    </a:lnTo>
                    <a:lnTo>
                      <a:pt x="130" y="17"/>
                    </a:lnTo>
                    <a:lnTo>
                      <a:pt x="130" y="17"/>
                    </a:lnTo>
                    <a:lnTo>
                      <a:pt x="133" y="20"/>
                    </a:lnTo>
                    <a:lnTo>
                      <a:pt x="133" y="20"/>
                    </a:lnTo>
                    <a:lnTo>
                      <a:pt x="135" y="20"/>
                    </a:lnTo>
                    <a:lnTo>
                      <a:pt x="135" y="23"/>
                    </a:lnTo>
                    <a:lnTo>
                      <a:pt x="138" y="23"/>
                    </a:lnTo>
                    <a:lnTo>
                      <a:pt x="138" y="23"/>
                    </a:lnTo>
                    <a:lnTo>
                      <a:pt x="141" y="23"/>
                    </a:lnTo>
                    <a:lnTo>
                      <a:pt x="141" y="23"/>
                    </a:lnTo>
                    <a:lnTo>
                      <a:pt x="144" y="23"/>
                    </a:lnTo>
                    <a:lnTo>
                      <a:pt x="144" y="23"/>
                    </a:lnTo>
                    <a:lnTo>
                      <a:pt x="147" y="23"/>
                    </a:lnTo>
                    <a:lnTo>
                      <a:pt x="147" y="23"/>
                    </a:lnTo>
                    <a:lnTo>
                      <a:pt x="150" y="20"/>
                    </a:lnTo>
                    <a:lnTo>
                      <a:pt x="150" y="20"/>
                    </a:lnTo>
                    <a:lnTo>
                      <a:pt x="153" y="20"/>
                    </a:lnTo>
                    <a:lnTo>
                      <a:pt x="153" y="17"/>
                    </a:lnTo>
                    <a:lnTo>
                      <a:pt x="153" y="17"/>
                    </a:lnTo>
                    <a:lnTo>
                      <a:pt x="155" y="17"/>
                    </a:lnTo>
                    <a:lnTo>
                      <a:pt x="155" y="14"/>
                    </a:lnTo>
                    <a:lnTo>
                      <a:pt x="155" y="14"/>
                    </a:lnTo>
                    <a:lnTo>
                      <a:pt x="155" y="14"/>
                    </a:lnTo>
                    <a:lnTo>
                      <a:pt x="155" y="11"/>
                    </a:lnTo>
                    <a:lnTo>
                      <a:pt x="158" y="11"/>
                    </a:lnTo>
                    <a:lnTo>
                      <a:pt x="158" y="11"/>
                    </a:lnTo>
                    <a:lnTo>
                      <a:pt x="158" y="11"/>
                    </a:lnTo>
                    <a:lnTo>
                      <a:pt x="158" y="8"/>
                    </a:lnTo>
                    <a:lnTo>
                      <a:pt x="158" y="8"/>
                    </a:lnTo>
                    <a:lnTo>
                      <a:pt x="158" y="8"/>
                    </a:lnTo>
                    <a:lnTo>
                      <a:pt x="158" y="5"/>
                    </a:lnTo>
                    <a:lnTo>
                      <a:pt x="158" y="5"/>
                    </a:lnTo>
                    <a:lnTo>
                      <a:pt x="158" y="3"/>
                    </a:lnTo>
                    <a:lnTo>
                      <a:pt x="155" y="3"/>
                    </a:lnTo>
                    <a:lnTo>
                      <a:pt x="155" y="3"/>
                    </a:lnTo>
                    <a:lnTo>
                      <a:pt x="155" y="0"/>
                    </a:lnTo>
                    <a:lnTo>
                      <a:pt x="155" y="0"/>
                    </a:lnTo>
                    <a:lnTo>
                      <a:pt x="155" y="0"/>
                    </a:lnTo>
                    <a:lnTo>
                      <a:pt x="147" y="0"/>
                    </a:lnTo>
                    <a:close/>
                    <a:moveTo>
                      <a:pt x="173" y="0"/>
                    </a:moveTo>
                    <a:lnTo>
                      <a:pt x="173" y="23"/>
                    </a:lnTo>
                    <a:lnTo>
                      <a:pt x="176" y="23"/>
                    </a:lnTo>
                    <a:lnTo>
                      <a:pt x="176" y="0"/>
                    </a:lnTo>
                    <a:lnTo>
                      <a:pt x="173" y="0"/>
                    </a:lnTo>
                    <a:close/>
                    <a:moveTo>
                      <a:pt x="193" y="0"/>
                    </a:moveTo>
                    <a:lnTo>
                      <a:pt x="184" y="23"/>
                    </a:lnTo>
                    <a:lnTo>
                      <a:pt x="190" y="23"/>
                    </a:lnTo>
                    <a:lnTo>
                      <a:pt x="199" y="5"/>
                    </a:lnTo>
                    <a:lnTo>
                      <a:pt x="222" y="5"/>
                    </a:lnTo>
                    <a:lnTo>
                      <a:pt x="230" y="23"/>
                    </a:lnTo>
                    <a:lnTo>
                      <a:pt x="236" y="23"/>
                    </a:lnTo>
                    <a:lnTo>
                      <a:pt x="224" y="0"/>
                    </a:lnTo>
                    <a:lnTo>
                      <a:pt x="219" y="0"/>
                    </a:lnTo>
                    <a:lnTo>
                      <a:pt x="219" y="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3" y="0"/>
                    </a:lnTo>
                    <a:close/>
                    <a:moveTo>
                      <a:pt x="242" y="0"/>
                    </a:moveTo>
                    <a:lnTo>
                      <a:pt x="242" y="23"/>
                    </a:lnTo>
                    <a:lnTo>
                      <a:pt x="247" y="23"/>
                    </a:lnTo>
                    <a:lnTo>
                      <a:pt x="247" y="0"/>
                    </a:lnTo>
                    <a:lnTo>
                      <a:pt x="242" y="0"/>
                    </a:lnTo>
                    <a:close/>
                    <a:moveTo>
                      <a:pt x="265" y="0"/>
                    </a:moveTo>
                    <a:lnTo>
                      <a:pt x="265" y="23"/>
                    </a:lnTo>
                    <a:lnTo>
                      <a:pt x="293" y="23"/>
                    </a:lnTo>
                    <a:lnTo>
                      <a:pt x="293" y="17"/>
                    </a:lnTo>
                    <a:lnTo>
                      <a:pt x="270" y="17"/>
                    </a:lnTo>
                    <a:lnTo>
                      <a:pt x="270" y="0"/>
                    </a:lnTo>
                    <a:lnTo>
                      <a:pt x="265" y="0"/>
                    </a:lnTo>
                    <a:close/>
                    <a:moveTo>
                      <a:pt x="322" y="0"/>
                    </a:moveTo>
                    <a:lnTo>
                      <a:pt x="322" y="3"/>
                    </a:lnTo>
                    <a:lnTo>
                      <a:pt x="322" y="3"/>
                    </a:lnTo>
                    <a:lnTo>
                      <a:pt x="322" y="5"/>
                    </a:lnTo>
                    <a:lnTo>
                      <a:pt x="322" y="8"/>
                    </a:lnTo>
                    <a:lnTo>
                      <a:pt x="322" y="8"/>
                    </a:lnTo>
                    <a:lnTo>
                      <a:pt x="322" y="11"/>
                    </a:lnTo>
                    <a:lnTo>
                      <a:pt x="322" y="11"/>
                    </a:lnTo>
                    <a:lnTo>
                      <a:pt x="325" y="11"/>
                    </a:lnTo>
                    <a:lnTo>
                      <a:pt x="325" y="14"/>
                    </a:lnTo>
                    <a:lnTo>
                      <a:pt x="325" y="14"/>
                    </a:lnTo>
                    <a:lnTo>
                      <a:pt x="325" y="14"/>
                    </a:lnTo>
                    <a:lnTo>
                      <a:pt x="325" y="17"/>
                    </a:lnTo>
                    <a:lnTo>
                      <a:pt x="325" y="17"/>
                    </a:lnTo>
                    <a:lnTo>
                      <a:pt x="328" y="17"/>
                    </a:lnTo>
                    <a:lnTo>
                      <a:pt x="328" y="17"/>
                    </a:lnTo>
                    <a:lnTo>
                      <a:pt x="328" y="20"/>
                    </a:lnTo>
                    <a:lnTo>
                      <a:pt x="328" y="20"/>
                    </a:lnTo>
                    <a:lnTo>
                      <a:pt x="331" y="20"/>
                    </a:lnTo>
                    <a:lnTo>
                      <a:pt x="331" y="20"/>
                    </a:lnTo>
                    <a:lnTo>
                      <a:pt x="331" y="20"/>
                    </a:lnTo>
                    <a:lnTo>
                      <a:pt x="333" y="20"/>
                    </a:lnTo>
                    <a:lnTo>
                      <a:pt x="333" y="23"/>
                    </a:lnTo>
                    <a:lnTo>
                      <a:pt x="333" y="23"/>
                    </a:lnTo>
                    <a:lnTo>
                      <a:pt x="336" y="23"/>
                    </a:lnTo>
                    <a:lnTo>
                      <a:pt x="336" y="23"/>
                    </a:lnTo>
                    <a:lnTo>
                      <a:pt x="336" y="23"/>
                    </a:lnTo>
                    <a:lnTo>
                      <a:pt x="339" y="23"/>
                    </a:lnTo>
                    <a:lnTo>
                      <a:pt x="339" y="23"/>
                    </a:lnTo>
                    <a:lnTo>
                      <a:pt x="339" y="23"/>
                    </a:lnTo>
                    <a:lnTo>
                      <a:pt x="342" y="23"/>
                    </a:lnTo>
                    <a:lnTo>
                      <a:pt x="342" y="23"/>
                    </a:lnTo>
                    <a:lnTo>
                      <a:pt x="342" y="23"/>
                    </a:lnTo>
                    <a:lnTo>
                      <a:pt x="345" y="23"/>
                    </a:lnTo>
                    <a:lnTo>
                      <a:pt x="345" y="23"/>
                    </a:lnTo>
                    <a:lnTo>
                      <a:pt x="345" y="23"/>
                    </a:lnTo>
                    <a:lnTo>
                      <a:pt x="348" y="23"/>
                    </a:lnTo>
                    <a:lnTo>
                      <a:pt x="348" y="20"/>
                    </a:lnTo>
                    <a:lnTo>
                      <a:pt x="348" y="20"/>
                    </a:lnTo>
                    <a:lnTo>
                      <a:pt x="348" y="20"/>
                    </a:lnTo>
                    <a:lnTo>
                      <a:pt x="351" y="20"/>
                    </a:lnTo>
                    <a:lnTo>
                      <a:pt x="351" y="20"/>
                    </a:lnTo>
                    <a:lnTo>
                      <a:pt x="351" y="17"/>
                    </a:lnTo>
                    <a:lnTo>
                      <a:pt x="354" y="17"/>
                    </a:lnTo>
                    <a:lnTo>
                      <a:pt x="354" y="17"/>
                    </a:lnTo>
                    <a:lnTo>
                      <a:pt x="354" y="17"/>
                    </a:lnTo>
                    <a:lnTo>
                      <a:pt x="354" y="14"/>
                    </a:lnTo>
                    <a:lnTo>
                      <a:pt x="354" y="14"/>
                    </a:lnTo>
                    <a:lnTo>
                      <a:pt x="356" y="14"/>
                    </a:lnTo>
                    <a:lnTo>
                      <a:pt x="356" y="14"/>
                    </a:lnTo>
                    <a:lnTo>
                      <a:pt x="356" y="11"/>
                    </a:lnTo>
                    <a:lnTo>
                      <a:pt x="356" y="11"/>
                    </a:lnTo>
                    <a:lnTo>
                      <a:pt x="356" y="11"/>
                    </a:lnTo>
                    <a:lnTo>
                      <a:pt x="356" y="8"/>
                    </a:lnTo>
                    <a:lnTo>
                      <a:pt x="356" y="8"/>
                    </a:lnTo>
                    <a:lnTo>
                      <a:pt x="356" y="5"/>
                    </a:lnTo>
                    <a:lnTo>
                      <a:pt x="356" y="3"/>
                    </a:lnTo>
                    <a:lnTo>
                      <a:pt x="356" y="3"/>
                    </a:lnTo>
                    <a:lnTo>
                      <a:pt x="356" y="0"/>
                    </a:lnTo>
                    <a:lnTo>
                      <a:pt x="354" y="0"/>
                    </a:lnTo>
                    <a:lnTo>
                      <a:pt x="354" y="3"/>
                    </a:lnTo>
                    <a:lnTo>
                      <a:pt x="354" y="3"/>
                    </a:lnTo>
                    <a:lnTo>
                      <a:pt x="354" y="5"/>
                    </a:lnTo>
                    <a:lnTo>
                      <a:pt x="351" y="5"/>
                    </a:lnTo>
                    <a:lnTo>
                      <a:pt x="351" y="8"/>
                    </a:lnTo>
                    <a:lnTo>
                      <a:pt x="351" y="8"/>
                    </a:lnTo>
                    <a:lnTo>
                      <a:pt x="351" y="11"/>
                    </a:lnTo>
                    <a:lnTo>
                      <a:pt x="351" y="11"/>
                    </a:lnTo>
                    <a:lnTo>
                      <a:pt x="351" y="11"/>
                    </a:lnTo>
                    <a:lnTo>
                      <a:pt x="351" y="11"/>
                    </a:lnTo>
                    <a:lnTo>
                      <a:pt x="351" y="14"/>
                    </a:lnTo>
                    <a:lnTo>
                      <a:pt x="348" y="14"/>
                    </a:lnTo>
                    <a:lnTo>
                      <a:pt x="348" y="14"/>
                    </a:lnTo>
                    <a:lnTo>
                      <a:pt x="348" y="14"/>
                    </a:lnTo>
                    <a:lnTo>
                      <a:pt x="348" y="14"/>
                    </a:lnTo>
                    <a:lnTo>
                      <a:pt x="348" y="14"/>
                    </a:lnTo>
                    <a:lnTo>
                      <a:pt x="345" y="17"/>
                    </a:lnTo>
                    <a:lnTo>
                      <a:pt x="345" y="17"/>
                    </a:lnTo>
                    <a:lnTo>
                      <a:pt x="345" y="17"/>
                    </a:lnTo>
                    <a:lnTo>
                      <a:pt x="345" y="17"/>
                    </a:lnTo>
                    <a:lnTo>
                      <a:pt x="345" y="17"/>
                    </a:lnTo>
                    <a:lnTo>
                      <a:pt x="342" y="17"/>
                    </a:lnTo>
                    <a:lnTo>
                      <a:pt x="342" y="17"/>
                    </a:lnTo>
                    <a:lnTo>
                      <a:pt x="342" y="17"/>
                    </a:lnTo>
                    <a:lnTo>
                      <a:pt x="342" y="17"/>
                    </a:lnTo>
                    <a:lnTo>
                      <a:pt x="339" y="17"/>
                    </a:lnTo>
                    <a:lnTo>
                      <a:pt x="339" y="17"/>
                    </a:lnTo>
                    <a:lnTo>
                      <a:pt x="339" y="17"/>
                    </a:lnTo>
                    <a:lnTo>
                      <a:pt x="339" y="17"/>
                    </a:lnTo>
                    <a:lnTo>
                      <a:pt x="336" y="17"/>
                    </a:lnTo>
                    <a:lnTo>
                      <a:pt x="336" y="17"/>
                    </a:lnTo>
                    <a:lnTo>
                      <a:pt x="336" y="17"/>
                    </a:lnTo>
                    <a:lnTo>
                      <a:pt x="336" y="17"/>
                    </a:lnTo>
                    <a:lnTo>
                      <a:pt x="333" y="17"/>
                    </a:lnTo>
                    <a:lnTo>
                      <a:pt x="333" y="17"/>
                    </a:lnTo>
                    <a:lnTo>
                      <a:pt x="333" y="17"/>
                    </a:lnTo>
                    <a:lnTo>
                      <a:pt x="333" y="14"/>
                    </a:lnTo>
                    <a:lnTo>
                      <a:pt x="333" y="14"/>
                    </a:lnTo>
                    <a:lnTo>
                      <a:pt x="331" y="14"/>
                    </a:lnTo>
                    <a:lnTo>
                      <a:pt x="331" y="14"/>
                    </a:lnTo>
                    <a:lnTo>
                      <a:pt x="331" y="14"/>
                    </a:lnTo>
                    <a:lnTo>
                      <a:pt x="331" y="14"/>
                    </a:lnTo>
                    <a:lnTo>
                      <a:pt x="331" y="11"/>
                    </a:lnTo>
                    <a:lnTo>
                      <a:pt x="331" y="11"/>
                    </a:lnTo>
                    <a:lnTo>
                      <a:pt x="328" y="11"/>
                    </a:lnTo>
                    <a:lnTo>
                      <a:pt x="328" y="11"/>
                    </a:lnTo>
                    <a:lnTo>
                      <a:pt x="328" y="8"/>
                    </a:lnTo>
                    <a:lnTo>
                      <a:pt x="328" y="8"/>
                    </a:lnTo>
                    <a:lnTo>
                      <a:pt x="328" y="8"/>
                    </a:lnTo>
                    <a:lnTo>
                      <a:pt x="328" y="5"/>
                    </a:lnTo>
                    <a:lnTo>
                      <a:pt x="328" y="5"/>
                    </a:lnTo>
                    <a:lnTo>
                      <a:pt x="328" y="3"/>
                    </a:lnTo>
                    <a:lnTo>
                      <a:pt x="328" y="3"/>
                    </a:lnTo>
                    <a:lnTo>
                      <a:pt x="328" y="0"/>
                    </a:lnTo>
                    <a:lnTo>
                      <a:pt x="322" y="0"/>
                    </a:lnTo>
                    <a:close/>
                    <a:moveTo>
                      <a:pt x="368" y="0"/>
                    </a:moveTo>
                    <a:lnTo>
                      <a:pt x="368" y="23"/>
                    </a:lnTo>
                    <a:lnTo>
                      <a:pt x="374" y="23"/>
                    </a:lnTo>
                    <a:lnTo>
                      <a:pt x="374" y="0"/>
                    </a:lnTo>
                    <a:lnTo>
                      <a:pt x="368" y="0"/>
                    </a:lnTo>
                    <a:close/>
                    <a:moveTo>
                      <a:pt x="388" y="0"/>
                    </a:moveTo>
                    <a:lnTo>
                      <a:pt x="405" y="23"/>
                    </a:lnTo>
                    <a:lnTo>
                      <a:pt x="408" y="23"/>
                    </a:lnTo>
                    <a:lnTo>
                      <a:pt x="408" y="0"/>
                    </a:lnTo>
                    <a:lnTo>
                      <a:pt x="405" y="0"/>
                    </a:lnTo>
                    <a:lnTo>
                      <a:pt x="405" y="14"/>
                    </a:lnTo>
                    <a:lnTo>
                      <a:pt x="394" y="0"/>
                    </a:lnTo>
                    <a:lnTo>
                      <a:pt x="388" y="0"/>
                    </a:lnTo>
                    <a:close/>
                    <a:moveTo>
                      <a:pt x="420" y="0"/>
                    </a:moveTo>
                    <a:lnTo>
                      <a:pt x="420" y="23"/>
                    </a:lnTo>
                    <a:lnTo>
                      <a:pt x="425" y="23"/>
                    </a:lnTo>
                    <a:lnTo>
                      <a:pt x="425" y="0"/>
                    </a:lnTo>
                    <a:lnTo>
                      <a:pt x="420" y="0"/>
                    </a:lnTo>
                    <a:close/>
                    <a:moveTo>
                      <a:pt x="443" y="0"/>
                    </a:moveTo>
                    <a:lnTo>
                      <a:pt x="454" y="23"/>
                    </a:lnTo>
                    <a:lnTo>
                      <a:pt x="457" y="23"/>
                    </a:lnTo>
                    <a:lnTo>
                      <a:pt x="468" y="0"/>
                    </a:lnTo>
                    <a:lnTo>
                      <a:pt x="463" y="0"/>
                    </a:lnTo>
                    <a:lnTo>
                      <a:pt x="454" y="14"/>
                    </a:lnTo>
                    <a:lnTo>
                      <a:pt x="448" y="0"/>
                    </a:lnTo>
                    <a:lnTo>
                      <a:pt x="443" y="0"/>
                    </a:lnTo>
                    <a:close/>
                    <a:moveTo>
                      <a:pt x="486" y="0"/>
                    </a:moveTo>
                    <a:lnTo>
                      <a:pt x="486" y="23"/>
                    </a:lnTo>
                    <a:lnTo>
                      <a:pt x="514" y="23"/>
                    </a:lnTo>
                    <a:lnTo>
                      <a:pt x="514" y="17"/>
                    </a:lnTo>
                    <a:lnTo>
                      <a:pt x="491" y="17"/>
                    </a:lnTo>
                    <a:lnTo>
                      <a:pt x="491" y="0"/>
                    </a:lnTo>
                    <a:lnTo>
                      <a:pt x="486" y="0"/>
                    </a:lnTo>
                    <a:close/>
                    <a:moveTo>
                      <a:pt x="523" y="0"/>
                    </a:moveTo>
                    <a:lnTo>
                      <a:pt x="523" y="23"/>
                    </a:lnTo>
                    <a:lnTo>
                      <a:pt x="529" y="23"/>
                    </a:lnTo>
                    <a:lnTo>
                      <a:pt x="529" y="0"/>
                    </a:lnTo>
                    <a:lnTo>
                      <a:pt x="523" y="0"/>
                    </a:lnTo>
                    <a:close/>
                    <a:moveTo>
                      <a:pt x="534" y="0"/>
                    </a:moveTo>
                    <a:lnTo>
                      <a:pt x="552" y="23"/>
                    </a:lnTo>
                    <a:lnTo>
                      <a:pt x="557" y="23"/>
                    </a:lnTo>
                    <a:lnTo>
                      <a:pt x="543" y="3"/>
                    </a:lnTo>
                    <a:lnTo>
                      <a:pt x="543" y="3"/>
                    </a:lnTo>
                    <a:lnTo>
                      <a:pt x="546" y="3"/>
                    </a:lnTo>
                    <a:lnTo>
                      <a:pt x="546" y="3"/>
                    </a:lnTo>
                    <a:lnTo>
                      <a:pt x="549" y="3"/>
                    </a:lnTo>
                    <a:lnTo>
                      <a:pt x="549" y="0"/>
                    </a:lnTo>
                    <a:lnTo>
                      <a:pt x="552" y="0"/>
                    </a:lnTo>
                    <a:lnTo>
                      <a:pt x="552" y="0"/>
                    </a:lnTo>
                    <a:lnTo>
                      <a:pt x="552" y="0"/>
                    </a:lnTo>
                    <a:lnTo>
                      <a:pt x="534" y="0"/>
                    </a:lnTo>
                    <a:close/>
                    <a:moveTo>
                      <a:pt x="583" y="0"/>
                    </a:moveTo>
                    <a:lnTo>
                      <a:pt x="583" y="0"/>
                    </a:lnTo>
                    <a:lnTo>
                      <a:pt x="586" y="0"/>
                    </a:lnTo>
                    <a:lnTo>
                      <a:pt x="586" y="0"/>
                    </a:lnTo>
                    <a:lnTo>
                      <a:pt x="586" y="3"/>
                    </a:lnTo>
                    <a:lnTo>
                      <a:pt x="586" y="3"/>
                    </a:lnTo>
                    <a:lnTo>
                      <a:pt x="589" y="3"/>
                    </a:lnTo>
                    <a:lnTo>
                      <a:pt x="589" y="5"/>
                    </a:lnTo>
                    <a:lnTo>
                      <a:pt x="589" y="5"/>
                    </a:lnTo>
                    <a:lnTo>
                      <a:pt x="589" y="5"/>
                    </a:lnTo>
                    <a:lnTo>
                      <a:pt x="589" y="8"/>
                    </a:lnTo>
                    <a:lnTo>
                      <a:pt x="589" y="8"/>
                    </a:lnTo>
                    <a:lnTo>
                      <a:pt x="589" y="8"/>
                    </a:lnTo>
                    <a:lnTo>
                      <a:pt x="589" y="11"/>
                    </a:lnTo>
                    <a:lnTo>
                      <a:pt x="589" y="11"/>
                    </a:lnTo>
                    <a:lnTo>
                      <a:pt x="586" y="11"/>
                    </a:lnTo>
                    <a:lnTo>
                      <a:pt x="586" y="14"/>
                    </a:lnTo>
                    <a:lnTo>
                      <a:pt x="586" y="14"/>
                    </a:lnTo>
                    <a:lnTo>
                      <a:pt x="586" y="14"/>
                    </a:lnTo>
                    <a:lnTo>
                      <a:pt x="586" y="14"/>
                    </a:lnTo>
                    <a:lnTo>
                      <a:pt x="583" y="17"/>
                    </a:lnTo>
                    <a:lnTo>
                      <a:pt x="583" y="17"/>
                    </a:lnTo>
                    <a:lnTo>
                      <a:pt x="583" y="17"/>
                    </a:lnTo>
                    <a:lnTo>
                      <a:pt x="580" y="17"/>
                    </a:lnTo>
                    <a:lnTo>
                      <a:pt x="580" y="17"/>
                    </a:lnTo>
                    <a:lnTo>
                      <a:pt x="580" y="17"/>
                    </a:lnTo>
                    <a:lnTo>
                      <a:pt x="577" y="17"/>
                    </a:lnTo>
                    <a:lnTo>
                      <a:pt x="577" y="17"/>
                    </a:lnTo>
                    <a:lnTo>
                      <a:pt x="575" y="17"/>
                    </a:lnTo>
                    <a:lnTo>
                      <a:pt x="575" y="17"/>
                    </a:lnTo>
                    <a:lnTo>
                      <a:pt x="575" y="17"/>
                    </a:lnTo>
                    <a:lnTo>
                      <a:pt x="572" y="17"/>
                    </a:lnTo>
                    <a:lnTo>
                      <a:pt x="572" y="17"/>
                    </a:lnTo>
                    <a:lnTo>
                      <a:pt x="572" y="14"/>
                    </a:lnTo>
                    <a:lnTo>
                      <a:pt x="572" y="14"/>
                    </a:lnTo>
                    <a:lnTo>
                      <a:pt x="569" y="14"/>
                    </a:lnTo>
                    <a:lnTo>
                      <a:pt x="569" y="14"/>
                    </a:lnTo>
                    <a:lnTo>
                      <a:pt x="569" y="11"/>
                    </a:lnTo>
                    <a:lnTo>
                      <a:pt x="569" y="11"/>
                    </a:lnTo>
                    <a:lnTo>
                      <a:pt x="569" y="11"/>
                    </a:lnTo>
                    <a:lnTo>
                      <a:pt x="569" y="8"/>
                    </a:lnTo>
                    <a:lnTo>
                      <a:pt x="569" y="8"/>
                    </a:lnTo>
                    <a:lnTo>
                      <a:pt x="569" y="8"/>
                    </a:lnTo>
                    <a:lnTo>
                      <a:pt x="563" y="8"/>
                    </a:lnTo>
                    <a:lnTo>
                      <a:pt x="563" y="8"/>
                    </a:lnTo>
                    <a:lnTo>
                      <a:pt x="563" y="8"/>
                    </a:lnTo>
                    <a:lnTo>
                      <a:pt x="563" y="8"/>
                    </a:lnTo>
                    <a:lnTo>
                      <a:pt x="563" y="11"/>
                    </a:lnTo>
                    <a:lnTo>
                      <a:pt x="563" y="11"/>
                    </a:lnTo>
                    <a:lnTo>
                      <a:pt x="563" y="11"/>
                    </a:lnTo>
                    <a:lnTo>
                      <a:pt x="563" y="14"/>
                    </a:lnTo>
                    <a:lnTo>
                      <a:pt x="563" y="14"/>
                    </a:lnTo>
                    <a:lnTo>
                      <a:pt x="563" y="14"/>
                    </a:lnTo>
                    <a:lnTo>
                      <a:pt x="563" y="14"/>
                    </a:lnTo>
                    <a:lnTo>
                      <a:pt x="563" y="14"/>
                    </a:lnTo>
                    <a:lnTo>
                      <a:pt x="566" y="17"/>
                    </a:lnTo>
                    <a:lnTo>
                      <a:pt x="566" y="17"/>
                    </a:lnTo>
                    <a:lnTo>
                      <a:pt x="566" y="17"/>
                    </a:lnTo>
                    <a:lnTo>
                      <a:pt x="566" y="17"/>
                    </a:lnTo>
                    <a:lnTo>
                      <a:pt x="566" y="17"/>
                    </a:lnTo>
                    <a:lnTo>
                      <a:pt x="569" y="20"/>
                    </a:lnTo>
                    <a:lnTo>
                      <a:pt x="569" y="20"/>
                    </a:lnTo>
                    <a:lnTo>
                      <a:pt x="572" y="20"/>
                    </a:lnTo>
                    <a:lnTo>
                      <a:pt x="572" y="23"/>
                    </a:lnTo>
                    <a:lnTo>
                      <a:pt x="575" y="23"/>
                    </a:lnTo>
                    <a:lnTo>
                      <a:pt x="575" y="23"/>
                    </a:lnTo>
                    <a:lnTo>
                      <a:pt x="577" y="23"/>
                    </a:lnTo>
                    <a:lnTo>
                      <a:pt x="577" y="23"/>
                    </a:lnTo>
                    <a:lnTo>
                      <a:pt x="580" y="23"/>
                    </a:lnTo>
                    <a:lnTo>
                      <a:pt x="580" y="23"/>
                    </a:lnTo>
                    <a:lnTo>
                      <a:pt x="583" y="23"/>
                    </a:lnTo>
                    <a:lnTo>
                      <a:pt x="583" y="23"/>
                    </a:lnTo>
                    <a:lnTo>
                      <a:pt x="586" y="20"/>
                    </a:lnTo>
                    <a:lnTo>
                      <a:pt x="586" y="20"/>
                    </a:lnTo>
                    <a:lnTo>
                      <a:pt x="589" y="20"/>
                    </a:lnTo>
                    <a:lnTo>
                      <a:pt x="589" y="17"/>
                    </a:lnTo>
                    <a:lnTo>
                      <a:pt x="589" y="17"/>
                    </a:lnTo>
                    <a:lnTo>
                      <a:pt x="592" y="17"/>
                    </a:lnTo>
                    <a:lnTo>
                      <a:pt x="592" y="14"/>
                    </a:lnTo>
                    <a:lnTo>
                      <a:pt x="592" y="14"/>
                    </a:lnTo>
                    <a:lnTo>
                      <a:pt x="592" y="14"/>
                    </a:lnTo>
                    <a:lnTo>
                      <a:pt x="592" y="11"/>
                    </a:lnTo>
                    <a:lnTo>
                      <a:pt x="595" y="11"/>
                    </a:lnTo>
                    <a:lnTo>
                      <a:pt x="595" y="11"/>
                    </a:lnTo>
                    <a:lnTo>
                      <a:pt x="595" y="11"/>
                    </a:lnTo>
                    <a:lnTo>
                      <a:pt x="595" y="8"/>
                    </a:lnTo>
                    <a:lnTo>
                      <a:pt x="595" y="8"/>
                    </a:lnTo>
                    <a:lnTo>
                      <a:pt x="595" y="8"/>
                    </a:lnTo>
                    <a:lnTo>
                      <a:pt x="595" y="5"/>
                    </a:lnTo>
                    <a:lnTo>
                      <a:pt x="595" y="5"/>
                    </a:lnTo>
                    <a:lnTo>
                      <a:pt x="595" y="3"/>
                    </a:lnTo>
                    <a:lnTo>
                      <a:pt x="592" y="3"/>
                    </a:lnTo>
                    <a:lnTo>
                      <a:pt x="592" y="3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83" y="0"/>
                    </a:lnTo>
                    <a:close/>
                    <a:moveTo>
                      <a:pt x="603" y="0"/>
                    </a:moveTo>
                    <a:lnTo>
                      <a:pt x="603" y="23"/>
                    </a:lnTo>
                    <a:lnTo>
                      <a:pt x="606" y="23"/>
                    </a:lnTo>
                    <a:lnTo>
                      <a:pt x="606" y="0"/>
                    </a:lnTo>
                    <a:lnTo>
                      <a:pt x="603" y="0"/>
                    </a:lnTo>
                    <a:close/>
                    <a:moveTo>
                      <a:pt x="626" y="0"/>
                    </a:moveTo>
                    <a:lnTo>
                      <a:pt x="626" y="23"/>
                    </a:lnTo>
                    <a:lnTo>
                      <a:pt x="629" y="23"/>
                    </a:lnTo>
                    <a:lnTo>
                      <a:pt x="629" y="0"/>
                    </a:lnTo>
                    <a:lnTo>
                      <a:pt x="626" y="0"/>
                    </a:lnTo>
                    <a:close/>
                    <a:moveTo>
                      <a:pt x="658" y="0"/>
                    </a:moveTo>
                    <a:lnTo>
                      <a:pt x="661" y="5"/>
                    </a:lnTo>
                    <a:lnTo>
                      <a:pt x="661" y="23"/>
                    </a:lnTo>
                    <a:lnTo>
                      <a:pt x="666" y="23"/>
                    </a:lnTo>
                    <a:lnTo>
                      <a:pt x="666" y="5"/>
                    </a:lnTo>
                    <a:lnTo>
                      <a:pt x="669" y="0"/>
                    </a:lnTo>
                    <a:lnTo>
                      <a:pt x="664" y="0"/>
                    </a:lnTo>
                    <a:lnTo>
                      <a:pt x="664" y="0"/>
                    </a:lnTo>
                    <a:lnTo>
                      <a:pt x="664" y="0"/>
                    </a:lnTo>
                    <a:lnTo>
                      <a:pt x="658" y="0"/>
                    </a:lnTo>
                    <a:close/>
                    <a:moveTo>
                      <a:pt x="707" y="0"/>
                    </a:moveTo>
                    <a:lnTo>
                      <a:pt x="707" y="0"/>
                    </a:lnTo>
                    <a:lnTo>
                      <a:pt x="707" y="3"/>
                    </a:lnTo>
                    <a:lnTo>
                      <a:pt x="707" y="3"/>
                    </a:lnTo>
                    <a:lnTo>
                      <a:pt x="707" y="3"/>
                    </a:lnTo>
                    <a:lnTo>
                      <a:pt x="710" y="5"/>
                    </a:lnTo>
                    <a:lnTo>
                      <a:pt x="710" y="5"/>
                    </a:lnTo>
                    <a:lnTo>
                      <a:pt x="710" y="8"/>
                    </a:lnTo>
                    <a:lnTo>
                      <a:pt x="710" y="8"/>
                    </a:lnTo>
                    <a:lnTo>
                      <a:pt x="710" y="8"/>
                    </a:lnTo>
                    <a:lnTo>
                      <a:pt x="712" y="11"/>
                    </a:lnTo>
                    <a:lnTo>
                      <a:pt x="712" y="11"/>
                    </a:lnTo>
                    <a:lnTo>
                      <a:pt x="712" y="11"/>
                    </a:lnTo>
                    <a:lnTo>
                      <a:pt x="712" y="14"/>
                    </a:lnTo>
                    <a:lnTo>
                      <a:pt x="715" y="14"/>
                    </a:lnTo>
                    <a:lnTo>
                      <a:pt x="715" y="14"/>
                    </a:lnTo>
                    <a:lnTo>
                      <a:pt x="715" y="17"/>
                    </a:lnTo>
                    <a:lnTo>
                      <a:pt x="718" y="17"/>
                    </a:lnTo>
                    <a:lnTo>
                      <a:pt x="718" y="17"/>
                    </a:lnTo>
                    <a:lnTo>
                      <a:pt x="718" y="17"/>
                    </a:lnTo>
                    <a:lnTo>
                      <a:pt x="721" y="20"/>
                    </a:lnTo>
                    <a:lnTo>
                      <a:pt x="721" y="20"/>
                    </a:lnTo>
                    <a:lnTo>
                      <a:pt x="721" y="20"/>
                    </a:lnTo>
                    <a:lnTo>
                      <a:pt x="724" y="20"/>
                    </a:lnTo>
                    <a:lnTo>
                      <a:pt x="724" y="20"/>
                    </a:lnTo>
                    <a:lnTo>
                      <a:pt x="727" y="20"/>
                    </a:lnTo>
                    <a:lnTo>
                      <a:pt x="727" y="23"/>
                    </a:lnTo>
                    <a:lnTo>
                      <a:pt x="727" y="23"/>
                    </a:lnTo>
                    <a:lnTo>
                      <a:pt x="730" y="23"/>
                    </a:lnTo>
                    <a:lnTo>
                      <a:pt x="730" y="23"/>
                    </a:lnTo>
                    <a:lnTo>
                      <a:pt x="733" y="23"/>
                    </a:lnTo>
                    <a:lnTo>
                      <a:pt x="733" y="23"/>
                    </a:lnTo>
                    <a:lnTo>
                      <a:pt x="735" y="23"/>
                    </a:lnTo>
                    <a:lnTo>
                      <a:pt x="735" y="23"/>
                    </a:lnTo>
                    <a:lnTo>
                      <a:pt x="738" y="23"/>
                    </a:lnTo>
                    <a:lnTo>
                      <a:pt x="738" y="23"/>
                    </a:lnTo>
                    <a:lnTo>
                      <a:pt x="738" y="23"/>
                    </a:lnTo>
                    <a:lnTo>
                      <a:pt x="741" y="23"/>
                    </a:lnTo>
                    <a:lnTo>
                      <a:pt x="741" y="23"/>
                    </a:lnTo>
                    <a:lnTo>
                      <a:pt x="744" y="20"/>
                    </a:lnTo>
                    <a:lnTo>
                      <a:pt x="744" y="20"/>
                    </a:lnTo>
                    <a:lnTo>
                      <a:pt x="744" y="20"/>
                    </a:lnTo>
                    <a:lnTo>
                      <a:pt x="747" y="20"/>
                    </a:lnTo>
                    <a:lnTo>
                      <a:pt x="747" y="20"/>
                    </a:lnTo>
                    <a:lnTo>
                      <a:pt x="750" y="20"/>
                    </a:lnTo>
                    <a:lnTo>
                      <a:pt x="750" y="17"/>
                    </a:lnTo>
                    <a:lnTo>
                      <a:pt x="750" y="17"/>
                    </a:lnTo>
                    <a:lnTo>
                      <a:pt x="753" y="17"/>
                    </a:lnTo>
                    <a:lnTo>
                      <a:pt x="753" y="17"/>
                    </a:lnTo>
                    <a:lnTo>
                      <a:pt x="753" y="14"/>
                    </a:lnTo>
                    <a:lnTo>
                      <a:pt x="755" y="14"/>
                    </a:lnTo>
                    <a:lnTo>
                      <a:pt x="755" y="14"/>
                    </a:lnTo>
                    <a:lnTo>
                      <a:pt x="755" y="11"/>
                    </a:lnTo>
                    <a:lnTo>
                      <a:pt x="755" y="11"/>
                    </a:lnTo>
                    <a:lnTo>
                      <a:pt x="758" y="11"/>
                    </a:lnTo>
                    <a:lnTo>
                      <a:pt x="758" y="8"/>
                    </a:lnTo>
                    <a:lnTo>
                      <a:pt x="758" y="8"/>
                    </a:lnTo>
                    <a:lnTo>
                      <a:pt x="758" y="8"/>
                    </a:lnTo>
                    <a:lnTo>
                      <a:pt x="758" y="5"/>
                    </a:lnTo>
                    <a:lnTo>
                      <a:pt x="761" y="5"/>
                    </a:lnTo>
                    <a:lnTo>
                      <a:pt x="761" y="3"/>
                    </a:lnTo>
                    <a:lnTo>
                      <a:pt x="761" y="3"/>
                    </a:lnTo>
                    <a:lnTo>
                      <a:pt x="761" y="3"/>
                    </a:lnTo>
                    <a:lnTo>
                      <a:pt x="761" y="0"/>
                    </a:lnTo>
                    <a:lnTo>
                      <a:pt x="761" y="0"/>
                    </a:lnTo>
                    <a:lnTo>
                      <a:pt x="755" y="0"/>
                    </a:lnTo>
                    <a:lnTo>
                      <a:pt x="755" y="0"/>
                    </a:lnTo>
                    <a:lnTo>
                      <a:pt x="755" y="0"/>
                    </a:lnTo>
                    <a:lnTo>
                      <a:pt x="755" y="3"/>
                    </a:lnTo>
                    <a:lnTo>
                      <a:pt x="755" y="3"/>
                    </a:lnTo>
                    <a:lnTo>
                      <a:pt x="755" y="3"/>
                    </a:lnTo>
                    <a:lnTo>
                      <a:pt x="755" y="5"/>
                    </a:lnTo>
                    <a:lnTo>
                      <a:pt x="755" y="5"/>
                    </a:lnTo>
                    <a:lnTo>
                      <a:pt x="753" y="5"/>
                    </a:lnTo>
                    <a:lnTo>
                      <a:pt x="753" y="8"/>
                    </a:lnTo>
                    <a:lnTo>
                      <a:pt x="753" y="8"/>
                    </a:lnTo>
                    <a:lnTo>
                      <a:pt x="753" y="8"/>
                    </a:lnTo>
                    <a:lnTo>
                      <a:pt x="753" y="8"/>
                    </a:lnTo>
                    <a:lnTo>
                      <a:pt x="750" y="11"/>
                    </a:lnTo>
                    <a:lnTo>
                      <a:pt x="750" y="11"/>
                    </a:lnTo>
                    <a:lnTo>
                      <a:pt x="750" y="11"/>
                    </a:lnTo>
                    <a:lnTo>
                      <a:pt x="750" y="11"/>
                    </a:lnTo>
                    <a:lnTo>
                      <a:pt x="747" y="14"/>
                    </a:lnTo>
                    <a:lnTo>
                      <a:pt x="747" y="14"/>
                    </a:lnTo>
                    <a:lnTo>
                      <a:pt x="747" y="14"/>
                    </a:lnTo>
                    <a:lnTo>
                      <a:pt x="747" y="14"/>
                    </a:lnTo>
                    <a:lnTo>
                      <a:pt x="744" y="14"/>
                    </a:lnTo>
                    <a:lnTo>
                      <a:pt x="744" y="14"/>
                    </a:lnTo>
                    <a:lnTo>
                      <a:pt x="744" y="17"/>
                    </a:lnTo>
                    <a:lnTo>
                      <a:pt x="741" y="17"/>
                    </a:lnTo>
                    <a:lnTo>
                      <a:pt x="741" y="17"/>
                    </a:lnTo>
                    <a:lnTo>
                      <a:pt x="741" y="17"/>
                    </a:lnTo>
                    <a:lnTo>
                      <a:pt x="738" y="17"/>
                    </a:lnTo>
                    <a:lnTo>
                      <a:pt x="738" y="17"/>
                    </a:lnTo>
                    <a:lnTo>
                      <a:pt x="738" y="17"/>
                    </a:lnTo>
                    <a:lnTo>
                      <a:pt x="735" y="17"/>
                    </a:lnTo>
                    <a:lnTo>
                      <a:pt x="735" y="17"/>
                    </a:lnTo>
                    <a:lnTo>
                      <a:pt x="735" y="17"/>
                    </a:lnTo>
                    <a:lnTo>
                      <a:pt x="733" y="17"/>
                    </a:lnTo>
                    <a:lnTo>
                      <a:pt x="733" y="17"/>
                    </a:lnTo>
                    <a:lnTo>
                      <a:pt x="733" y="17"/>
                    </a:lnTo>
                    <a:lnTo>
                      <a:pt x="730" y="17"/>
                    </a:lnTo>
                    <a:lnTo>
                      <a:pt x="730" y="17"/>
                    </a:lnTo>
                    <a:lnTo>
                      <a:pt x="730" y="17"/>
                    </a:lnTo>
                    <a:lnTo>
                      <a:pt x="727" y="17"/>
                    </a:lnTo>
                    <a:lnTo>
                      <a:pt x="727" y="17"/>
                    </a:lnTo>
                    <a:lnTo>
                      <a:pt x="727" y="17"/>
                    </a:lnTo>
                    <a:lnTo>
                      <a:pt x="724" y="14"/>
                    </a:lnTo>
                    <a:lnTo>
                      <a:pt x="724" y="14"/>
                    </a:lnTo>
                    <a:lnTo>
                      <a:pt x="724" y="14"/>
                    </a:lnTo>
                    <a:lnTo>
                      <a:pt x="721" y="14"/>
                    </a:lnTo>
                    <a:lnTo>
                      <a:pt x="721" y="14"/>
                    </a:lnTo>
                    <a:lnTo>
                      <a:pt x="721" y="14"/>
                    </a:lnTo>
                    <a:lnTo>
                      <a:pt x="721" y="11"/>
                    </a:lnTo>
                    <a:lnTo>
                      <a:pt x="718" y="11"/>
                    </a:lnTo>
                    <a:lnTo>
                      <a:pt x="718" y="11"/>
                    </a:lnTo>
                    <a:lnTo>
                      <a:pt x="718" y="11"/>
                    </a:lnTo>
                    <a:lnTo>
                      <a:pt x="718" y="8"/>
                    </a:lnTo>
                    <a:lnTo>
                      <a:pt x="715" y="8"/>
                    </a:lnTo>
                    <a:lnTo>
                      <a:pt x="715" y="8"/>
                    </a:lnTo>
                    <a:lnTo>
                      <a:pt x="715" y="8"/>
                    </a:lnTo>
                    <a:lnTo>
                      <a:pt x="715" y="5"/>
                    </a:lnTo>
                    <a:lnTo>
                      <a:pt x="715" y="5"/>
                    </a:lnTo>
                    <a:lnTo>
                      <a:pt x="715" y="5"/>
                    </a:lnTo>
                    <a:lnTo>
                      <a:pt x="712" y="3"/>
                    </a:lnTo>
                    <a:lnTo>
                      <a:pt x="712" y="3"/>
                    </a:lnTo>
                    <a:lnTo>
                      <a:pt x="712" y="3"/>
                    </a:lnTo>
                    <a:lnTo>
                      <a:pt x="712" y="0"/>
                    </a:lnTo>
                    <a:lnTo>
                      <a:pt x="712" y="0"/>
                    </a:lnTo>
                    <a:lnTo>
                      <a:pt x="712" y="0"/>
                    </a:lnTo>
                    <a:lnTo>
                      <a:pt x="707" y="0"/>
                    </a:lnTo>
                    <a:close/>
                    <a:moveTo>
                      <a:pt x="770" y="0"/>
                    </a:moveTo>
                    <a:lnTo>
                      <a:pt x="770" y="23"/>
                    </a:lnTo>
                    <a:lnTo>
                      <a:pt x="776" y="23"/>
                    </a:lnTo>
                    <a:lnTo>
                      <a:pt x="776" y="0"/>
                    </a:lnTo>
                    <a:lnTo>
                      <a:pt x="770" y="0"/>
                    </a:lnTo>
                    <a:close/>
                    <a:moveTo>
                      <a:pt x="824" y="0"/>
                    </a:moveTo>
                    <a:lnTo>
                      <a:pt x="824" y="23"/>
                    </a:lnTo>
                    <a:lnTo>
                      <a:pt x="830" y="23"/>
                    </a:lnTo>
                    <a:lnTo>
                      <a:pt x="830" y="0"/>
                    </a:lnTo>
                    <a:lnTo>
                      <a:pt x="824" y="0"/>
                    </a:lnTo>
                    <a:close/>
                    <a:moveTo>
                      <a:pt x="844" y="0"/>
                    </a:moveTo>
                    <a:lnTo>
                      <a:pt x="859" y="23"/>
                    </a:lnTo>
                    <a:lnTo>
                      <a:pt x="865" y="23"/>
                    </a:lnTo>
                    <a:lnTo>
                      <a:pt x="865" y="0"/>
                    </a:lnTo>
                    <a:lnTo>
                      <a:pt x="859" y="0"/>
                    </a:lnTo>
                    <a:lnTo>
                      <a:pt x="859" y="14"/>
                    </a:lnTo>
                    <a:lnTo>
                      <a:pt x="850" y="0"/>
                    </a:lnTo>
                    <a:lnTo>
                      <a:pt x="844" y="0"/>
                    </a:lnTo>
                    <a:close/>
                    <a:moveTo>
                      <a:pt x="876" y="0"/>
                    </a:moveTo>
                    <a:lnTo>
                      <a:pt x="876" y="23"/>
                    </a:lnTo>
                    <a:lnTo>
                      <a:pt x="905" y="23"/>
                    </a:lnTo>
                    <a:lnTo>
                      <a:pt x="905" y="17"/>
                    </a:lnTo>
                    <a:lnTo>
                      <a:pt x="882" y="17"/>
                    </a:lnTo>
                    <a:lnTo>
                      <a:pt x="882" y="0"/>
                    </a:lnTo>
                    <a:lnTo>
                      <a:pt x="876" y="0"/>
                    </a:lnTo>
                    <a:close/>
                    <a:moveTo>
                      <a:pt x="916" y="0"/>
                    </a:moveTo>
                    <a:lnTo>
                      <a:pt x="925" y="23"/>
                    </a:lnTo>
                    <a:lnTo>
                      <a:pt x="931" y="23"/>
                    </a:lnTo>
                    <a:lnTo>
                      <a:pt x="936" y="0"/>
                    </a:lnTo>
                    <a:lnTo>
                      <a:pt x="931" y="0"/>
                    </a:lnTo>
                    <a:lnTo>
                      <a:pt x="928" y="14"/>
                    </a:lnTo>
                    <a:lnTo>
                      <a:pt x="922" y="0"/>
                    </a:lnTo>
                    <a:lnTo>
                      <a:pt x="916" y="0"/>
                    </a:lnTo>
                    <a:close/>
                    <a:moveTo>
                      <a:pt x="948" y="0"/>
                    </a:moveTo>
                    <a:lnTo>
                      <a:pt x="954" y="23"/>
                    </a:lnTo>
                    <a:lnTo>
                      <a:pt x="959" y="23"/>
                    </a:lnTo>
                    <a:lnTo>
                      <a:pt x="968" y="0"/>
                    </a:lnTo>
                    <a:lnTo>
                      <a:pt x="962" y="0"/>
                    </a:lnTo>
                    <a:lnTo>
                      <a:pt x="956" y="14"/>
                    </a:lnTo>
                    <a:lnTo>
                      <a:pt x="954" y="0"/>
                    </a:lnTo>
                    <a:lnTo>
                      <a:pt x="948" y="0"/>
                    </a:lnTo>
                    <a:close/>
                    <a:moveTo>
                      <a:pt x="1020" y="0"/>
                    </a:moveTo>
                    <a:lnTo>
                      <a:pt x="1020" y="5"/>
                    </a:lnTo>
                    <a:lnTo>
                      <a:pt x="1020" y="8"/>
                    </a:lnTo>
                    <a:lnTo>
                      <a:pt x="1020" y="8"/>
                    </a:lnTo>
                    <a:lnTo>
                      <a:pt x="1020" y="11"/>
                    </a:lnTo>
                    <a:lnTo>
                      <a:pt x="1020" y="11"/>
                    </a:lnTo>
                    <a:lnTo>
                      <a:pt x="1017" y="11"/>
                    </a:lnTo>
                    <a:lnTo>
                      <a:pt x="1017" y="11"/>
                    </a:lnTo>
                    <a:lnTo>
                      <a:pt x="1017" y="14"/>
                    </a:lnTo>
                    <a:lnTo>
                      <a:pt x="1017" y="14"/>
                    </a:lnTo>
                    <a:lnTo>
                      <a:pt x="1017" y="14"/>
                    </a:lnTo>
                    <a:lnTo>
                      <a:pt x="1017" y="14"/>
                    </a:lnTo>
                    <a:lnTo>
                      <a:pt x="1017" y="14"/>
                    </a:lnTo>
                    <a:lnTo>
                      <a:pt x="1017" y="14"/>
                    </a:lnTo>
                    <a:lnTo>
                      <a:pt x="1017" y="17"/>
                    </a:lnTo>
                    <a:lnTo>
                      <a:pt x="1014" y="17"/>
                    </a:lnTo>
                    <a:lnTo>
                      <a:pt x="1014" y="17"/>
                    </a:lnTo>
                    <a:lnTo>
                      <a:pt x="1014" y="17"/>
                    </a:lnTo>
                    <a:lnTo>
                      <a:pt x="1014" y="17"/>
                    </a:lnTo>
                    <a:lnTo>
                      <a:pt x="1014" y="17"/>
                    </a:lnTo>
                    <a:lnTo>
                      <a:pt x="1011" y="17"/>
                    </a:lnTo>
                    <a:lnTo>
                      <a:pt x="1011" y="17"/>
                    </a:lnTo>
                    <a:lnTo>
                      <a:pt x="1011" y="17"/>
                    </a:lnTo>
                    <a:lnTo>
                      <a:pt x="1011" y="17"/>
                    </a:lnTo>
                    <a:lnTo>
                      <a:pt x="1008" y="17"/>
                    </a:lnTo>
                    <a:lnTo>
                      <a:pt x="1008" y="17"/>
                    </a:lnTo>
                    <a:lnTo>
                      <a:pt x="1008" y="17"/>
                    </a:lnTo>
                    <a:lnTo>
                      <a:pt x="1008" y="17"/>
                    </a:lnTo>
                    <a:lnTo>
                      <a:pt x="1005" y="17"/>
                    </a:lnTo>
                    <a:lnTo>
                      <a:pt x="1005" y="17"/>
                    </a:lnTo>
                    <a:lnTo>
                      <a:pt x="1005" y="17"/>
                    </a:lnTo>
                    <a:lnTo>
                      <a:pt x="1005" y="14"/>
                    </a:lnTo>
                    <a:lnTo>
                      <a:pt x="1002" y="14"/>
                    </a:lnTo>
                    <a:lnTo>
                      <a:pt x="1002" y="14"/>
                    </a:lnTo>
                    <a:lnTo>
                      <a:pt x="1002" y="14"/>
                    </a:lnTo>
                    <a:lnTo>
                      <a:pt x="1002" y="14"/>
                    </a:lnTo>
                    <a:lnTo>
                      <a:pt x="1002" y="11"/>
                    </a:lnTo>
                    <a:lnTo>
                      <a:pt x="1002" y="11"/>
                    </a:lnTo>
                    <a:lnTo>
                      <a:pt x="1002" y="11"/>
                    </a:lnTo>
                    <a:lnTo>
                      <a:pt x="1002" y="8"/>
                    </a:lnTo>
                    <a:lnTo>
                      <a:pt x="997" y="8"/>
                    </a:lnTo>
                    <a:lnTo>
                      <a:pt x="997" y="11"/>
                    </a:lnTo>
                    <a:lnTo>
                      <a:pt x="997" y="11"/>
                    </a:lnTo>
                    <a:lnTo>
                      <a:pt x="997" y="14"/>
                    </a:lnTo>
                    <a:lnTo>
                      <a:pt x="997" y="14"/>
                    </a:lnTo>
                    <a:lnTo>
                      <a:pt x="997" y="17"/>
                    </a:lnTo>
                    <a:lnTo>
                      <a:pt x="999" y="17"/>
                    </a:lnTo>
                    <a:lnTo>
                      <a:pt x="999" y="17"/>
                    </a:lnTo>
                    <a:lnTo>
                      <a:pt x="999" y="20"/>
                    </a:lnTo>
                    <a:lnTo>
                      <a:pt x="1002" y="20"/>
                    </a:lnTo>
                    <a:lnTo>
                      <a:pt x="1002" y="20"/>
                    </a:lnTo>
                    <a:lnTo>
                      <a:pt x="1002" y="20"/>
                    </a:lnTo>
                    <a:lnTo>
                      <a:pt x="1005" y="23"/>
                    </a:lnTo>
                    <a:lnTo>
                      <a:pt x="1005" y="23"/>
                    </a:lnTo>
                    <a:lnTo>
                      <a:pt x="1008" y="23"/>
                    </a:lnTo>
                    <a:lnTo>
                      <a:pt x="1008" y="23"/>
                    </a:lnTo>
                    <a:lnTo>
                      <a:pt x="1011" y="23"/>
                    </a:lnTo>
                    <a:lnTo>
                      <a:pt x="1011" y="23"/>
                    </a:lnTo>
                    <a:lnTo>
                      <a:pt x="1011" y="23"/>
                    </a:lnTo>
                    <a:lnTo>
                      <a:pt x="1011" y="23"/>
                    </a:lnTo>
                    <a:lnTo>
                      <a:pt x="1014" y="23"/>
                    </a:lnTo>
                    <a:lnTo>
                      <a:pt x="1014" y="23"/>
                    </a:lnTo>
                    <a:lnTo>
                      <a:pt x="1014" y="23"/>
                    </a:lnTo>
                    <a:lnTo>
                      <a:pt x="1014" y="23"/>
                    </a:lnTo>
                    <a:lnTo>
                      <a:pt x="1017" y="23"/>
                    </a:lnTo>
                    <a:lnTo>
                      <a:pt x="1017" y="20"/>
                    </a:lnTo>
                    <a:lnTo>
                      <a:pt x="1017" y="20"/>
                    </a:lnTo>
                    <a:lnTo>
                      <a:pt x="1017" y="20"/>
                    </a:lnTo>
                    <a:lnTo>
                      <a:pt x="1020" y="20"/>
                    </a:lnTo>
                    <a:lnTo>
                      <a:pt x="1020" y="20"/>
                    </a:lnTo>
                    <a:lnTo>
                      <a:pt x="1020" y="20"/>
                    </a:lnTo>
                    <a:lnTo>
                      <a:pt x="1020" y="17"/>
                    </a:lnTo>
                    <a:lnTo>
                      <a:pt x="1020" y="17"/>
                    </a:lnTo>
                    <a:lnTo>
                      <a:pt x="1022" y="17"/>
                    </a:lnTo>
                    <a:lnTo>
                      <a:pt x="1022" y="17"/>
                    </a:lnTo>
                    <a:lnTo>
                      <a:pt x="1022" y="17"/>
                    </a:lnTo>
                    <a:lnTo>
                      <a:pt x="1022" y="14"/>
                    </a:lnTo>
                    <a:lnTo>
                      <a:pt x="1022" y="14"/>
                    </a:lnTo>
                    <a:lnTo>
                      <a:pt x="1022" y="11"/>
                    </a:lnTo>
                    <a:lnTo>
                      <a:pt x="1022" y="11"/>
                    </a:lnTo>
                    <a:lnTo>
                      <a:pt x="1022" y="11"/>
                    </a:lnTo>
                    <a:lnTo>
                      <a:pt x="1022" y="8"/>
                    </a:lnTo>
                    <a:lnTo>
                      <a:pt x="1022" y="8"/>
                    </a:lnTo>
                    <a:lnTo>
                      <a:pt x="1022" y="0"/>
                    </a:lnTo>
                    <a:lnTo>
                      <a:pt x="1020" y="0"/>
                    </a:lnTo>
                    <a:close/>
                    <a:moveTo>
                      <a:pt x="1034" y="0"/>
                    </a:moveTo>
                    <a:lnTo>
                      <a:pt x="1034" y="23"/>
                    </a:lnTo>
                    <a:lnTo>
                      <a:pt x="1063" y="23"/>
                    </a:lnTo>
                    <a:lnTo>
                      <a:pt x="1063" y="17"/>
                    </a:lnTo>
                    <a:lnTo>
                      <a:pt x="1040" y="17"/>
                    </a:lnTo>
                    <a:lnTo>
                      <a:pt x="1040" y="0"/>
                    </a:lnTo>
                    <a:lnTo>
                      <a:pt x="1034" y="0"/>
                    </a:lnTo>
                    <a:close/>
                    <a:moveTo>
                      <a:pt x="1071" y="0"/>
                    </a:moveTo>
                    <a:lnTo>
                      <a:pt x="1071" y="23"/>
                    </a:lnTo>
                    <a:lnTo>
                      <a:pt x="1077" y="23"/>
                    </a:lnTo>
                    <a:lnTo>
                      <a:pt x="1077" y="0"/>
                    </a:lnTo>
                    <a:lnTo>
                      <a:pt x="1071" y="0"/>
                    </a:lnTo>
                    <a:close/>
                    <a:moveTo>
                      <a:pt x="1083" y="0"/>
                    </a:moveTo>
                    <a:lnTo>
                      <a:pt x="1100" y="23"/>
                    </a:lnTo>
                    <a:lnTo>
                      <a:pt x="1106" y="23"/>
                    </a:lnTo>
                    <a:lnTo>
                      <a:pt x="1091" y="3"/>
                    </a:lnTo>
                    <a:lnTo>
                      <a:pt x="1094" y="3"/>
                    </a:lnTo>
                    <a:lnTo>
                      <a:pt x="1094" y="3"/>
                    </a:lnTo>
                    <a:lnTo>
                      <a:pt x="1097" y="3"/>
                    </a:lnTo>
                    <a:lnTo>
                      <a:pt x="1097" y="3"/>
                    </a:lnTo>
                    <a:lnTo>
                      <a:pt x="1097" y="0"/>
                    </a:lnTo>
                    <a:lnTo>
                      <a:pt x="1100" y="0"/>
                    </a:lnTo>
                    <a:lnTo>
                      <a:pt x="1100" y="0"/>
                    </a:lnTo>
                    <a:lnTo>
                      <a:pt x="1103" y="0"/>
                    </a:lnTo>
                    <a:lnTo>
                      <a:pt x="1083" y="0"/>
                    </a:lnTo>
                    <a:close/>
                    <a:moveTo>
                      <a:pt x="1132" y="0"/>
                    </a:moveTo>
                    <a:lnTo>
                      <a:pt x="1132" y="0"/>
                    </a:lnTo>
                    <a:lnTo>
                      <a:pt x="1134" y="0"/>
                    </a:lnTo>
                    <a:lnTo>
                      <a:pt x="1134" y="0"/>
                    </a:lnTo>
                    <a:lnTo>
                      <a:pt x="1134" y="3"/>
                    </a:lnTo>
                    <a:lnTo>
                      <a:pt x="1137" y="3"/>
                    </a:lnTo>
                    <a:lnTo>
                      <a:pt x="1137" y="3"/>
                    </a:lnTo>
                    <a:lnTo>
                      <a:pt x="1137" y="5"/>
                    </a:lnTo>
                    <a:lnTo>
                      <a:pt x="1137" y="5"/>
                    </a:lnTo>
                    <a:lnTo>
                      <a:pt x="1137" y="5"/>
                    </a:lnTo>
                    <a:lnTo>
                      <a:pt x="1137" y="8"/>
                    </a:lnTo>
                    <a:lnTo>
                      <a:pt x="1137" y="8"/>
                    </a:lnTo>
                    <a:lnTo>
                      <a:pt x="1137" y="8"/>
                    </a:lnTo>
                    <a:lnTo>
                      <a:pt x="1137" y="11"/>
                    </a:lnTo>
                    <a:lnTo>
                      <a:pt x="1137" y="11"/>
                    </a:lnTo>
                    <a:lnTo>
                      <a:pt x="1137" y="11"/>
                    </a:lnTo>
                    <a:lnTo>
                      <a:pt x="1134" y="14"/>
                    </a:lnTo>
                    <a:lnTo>
                      <a:pt x="1134" y="14"/>
                    </a:lnTo>
                    <a:lnTo>
                      <a:pt x="1134" y="14"/>
                    </a:lnTo>
                    <a:lnTo>
                      <a:pt x="1134" y="14"/>
                    </a:lnTo>
                    <a:lnTo>
                      <a:pt x="1132" y="17"/>
                    </a:lnTo>
                    <a:lnTo>
                      <a:pt x="1132" y="17"/>
                    </a:lnTo>
                    <a:lnTo>
                      <a:pt x="1132" y="17"/>
                    </a:lnTo>
                    <a:lnTo>
                      <a:pt x="1129" y="17"/>
                    </a:lnTo>
                    <a:lnTo>
                      <a:pt x="1129" y="17"/>
                    </a:lnTo>
                    <a:lnTo>
                      <a:pt x="1129" y="17"/>
                    </a:lnTo>
                    <a:lnTo>
                      <a:pt x="1126" y="17"/>
                    </a:lnTo>
                    <a:lnTo>
                      <a:pt x="1126" y="17"/>
                    </a:lnTo>
                    <a:lnTo>
                      <a:pt x="1126" y="17"/>
                    </a:lnTo>
                    <a:lnTo>
                      <a:pt x="1123" y="17"/>
                    </a:lnTo>
                    <a:lnTo>
                      <a:pt x="1123" y="17"/>
                    </a:lnTo>
                    <a:lnTo>
                      <a:pt x="1123" y="17"/>
                    </a:lnTo>
                    <a:lnTo>
                      <a:pt x="1120" y="17"/>
                    </a:lnTo>
                    <a:lnTo>
                      <a:pt x="1120" y="14"/>
                    </a:lnTo>
                    <a:lnTo>
                      <a:pt x="1120" y="14"/>
                    </a:lnTo>
                    <a:lnTo>
                      <a:pt x="1120" y="14"/>
                    </a:lnTo>
                    <a:lnTo>
                      <a:pt x="1117" y="14"/>
                    </a:lnTo>
                    <a:lnTo>
                      <a:pt x="1117" y="11"/>
                    </a:lnTo>
                    <a:lnTo>
                      <a:pt x="1117" y="11"/>
                    </a:lnTo>
                    <a:lnTo>
                      <a:pt x="1117" y="11"/>
                    </a:lnTo>
                    <a:lnTo>
                      <a:pt x="1117" y="8"/>
                    </a:lnTo>
                    <a:lnTo>
                      <a:pt x="1117" y="8"/>
                    </a:lnTo>
                    <a:lnTo>
                      <a:pt x="1117" y="8"/>
                    </a:lnTo>
                    <a:lnTo>
                      <a:pt x="1111" y="8"/>
                    </a:lnTo>
                    <a:lnTo>
                      <a:pt x="1111" y="8"/>
                    </a:lnTo>
                    <a:lnTo>
                      <a:pt x="1111" y="8"/>
                    </a:lnTo>
                    <a:lnTo>
                      <a:pt x="1111" y="8"/>
                    </a:lnTo>
                    <a:lnTo>
                      <a:pt x="1111" y="11"/>
                    </a:lnTo>
                    <a:lnTo>
                      <a:pt x="1111" y="11"/>
                    </a:lnTo>
                    <a:lnTo>
                      <a:pt x="1111" y="11"/>
                    </a:lnTo>
                    <a:lnTo>
                      <a:pt x="1111" y="14"/>
                    </a:lnTo>
                    <a:lnTo>
                      <a:pt x="1111" y="14"/>
                    </a:lnTo>
                    <a:lnTo>
                      <a:pt x="1111" y="14"/>
                    </a:lnTo>
                    <a:lnTo>
                      <a:pt x="1111" y="14"/>
                    </a:lnTo>
                    <a:lnTo>
                      <a:pt x="1114" y="14"/>
                    </a:lnTo>
                    <a:lnTo>
                      <a:pt x="1114" y="17"/>
                    </a:lnTo>
                    <a:lnTo>
                      <a:pt x="1114" y="17"/>
                    </a:lnTo>
                    <a:lnTo>
                      <a:pt x="1114" y="17"/>
                    </a:lnTo>
                    <a:lnTo>
                      <a:pt x="1114" y="17"/>
                    </a:lnTo>
                    <a:lnTo>
                      <a:pt x="1114" y="17"/>
                    </a:lnTo>
                    <a:lnTo>
                      <a:pt x="1117" y="20"/>
                    </a:lnTo>
                    <a:lnTo>
                      <a:pt x="1117" y="20"/>
                    </a:lnTo>
                    <a:lnTo>
                      <a:pt x="1120" y="20"/>
                    </a:lnTo>
                    <a:lnTo>
                      <a:pt x="1120" y="23"/>
                    </a:lnTo>
                    <a:lnTo>
                      <a:pt x="1123" y="23"/>
                    </a:lnTo>
                    <a:lnTo>
                      <a:pt x="1123" y="23"/>
                    </a:lnTo>
                    <a:lnTo>
                      <a:pt x="1126" y="23"/>
                    </a:lnTo>
                    <a:lnTo>
                      <a:pt x="1126" y="23"/>
                    </a:lnTo>
                    <a:lnTo>
                      <a:pt x="1129" y="23"/>
                    </a:lnTo>
                    <a:lnTo>
                      <a:pt x="1129" y="23"/>
                    </a:lnTo>
                    <a:lnTo>
                      <a:pt x="1132" y="23"/>
                    </a:lnTo>
                    <a:lnTo>
                      <a:pt x="1134" y="23"/>
                    </a:lnTo>
                    <a:lnTo>
                      <a:pt x="1134" y="20"/>
                    </a:lnTo>
                    <a:lnTo>
                      <a:pt x="1134" y="20"/>
                    </a:lnTo>
                    <a:lnTo>
                      <a:pt x="1137" y="20"/>
                    </a:lnTo>
                    <a:lnTo>
                      <a:pt x="1137" y="17"/>
                    </a:lnTo>
                    <a:lnTo>
                      <a:pt x="1140" y="17"/>
                    </a:lnTo>
                    <a:lnTo>
                      <a:pt x="1140" y="17"/>
                    </a:lnTo>
                    <a:lnTo>
                      <a:pt x="1140" y="14"/>
                    </a:lnTo>
                    <a:lnTo>
                      <a:pt x="1140" y="14"/>
                    </a:lnTo>
                    <a:lnTo>
                      <a:pt x="1143" y="14"/>
                    </a:lnTo>
                    <a:lnTo>
                      <a:pt x="1143" y="11"/>
                    </a:lnTo>
                    <a:lnTo>
                      <a:pt x="1143" y="11"/>
                    </a:lnTo>
                    <a:lnTo>
                      <a:pt x="1143" y="11"/>
                    </a:lnTo>
                    <a:lnTo>
                      <a:pt x="1143" y="11"/>
                    </a:lnTo>
                    <a:lnTo>
                      <a:pt x="1143" y="8"/>
                    </a:lnTo>
                    <a:lnTo>
                      <a:pt x="1143" y="8"/>
                    </a:lnTo>
                    <a:lnTo>
                      <a:pt x="1143" y="8"/>
                    </a:lnTo>
                    <a:lnTo>
                      <a:pt x="1143" y="5"/>
                    </a:lnTo>
                    <a:lnTo>
                      <a:pt x="1143" y="5"/>
                    </a:lnTo>
                    <a:lnTo>
                      <a:pt x="1143" y="3"/>
                    </a:lnTo>
                    <a:lnTo>
                      <a:pt x="1143" y="3"/>
                    </a:lnTo>
                    <a:lnTo>
                      <a:pt x="1143" y="3"/>
                    </a:lnTo>
                    <a:lnTo>
                      <a:pt x="1140" y="0"/>
                    </a:lnTo>
                    <a:lnTo>
                      <a:pt x="1140" y="0"/>
                    </a:lnTo>
                    <a:lnTo>
                      <a:pt x="1140" y="0"/>
                    </a:lnTo>
                    <a:lnTo>
                      <a:pt x="1132" y="0"/>
                    </a:lnTo>
                    <a:close/>
                    <a:moveTo>
                      <a:pt x="1149" y="0"/>
                    </a:moveTo>
                    <a:lnTo>
                      <a:pt x="1149" y="23"/>
                    </a:lnTo>
                    <a:lnTo>
                      <a:pt x="1177" y="23"/>
                    </a:lnTo>
                    <a:lnTo>
                      <a:pt x="1177" y="17"/>
                    </a:lnTo>
                    <a:lnTo>
                      <a:pt x="1154" y="17"/>
                    </a:lnTo>
                    <a:lnTo>
                      <a:pt x="1154" y="0"/>
                    </a:lnTo>
                    <a:lnTo>
                      <a:pt x="1149" y="0"/>
                    </a:lnTo>
                    <a:lnTo>
                      <a:pt x="1198" y="0"/>
                    </a:lnTo>
                    <a:lnTo>
                      <a:pt x="1200" y="5"/>
                    </a:lnTo>
                    <a:lnTo>
                      <a:pt x="1200" y="23"/>
                    </a:lnTo>
                    <a:lnTo>
                      <a:pt x="1206" y="23"/>
                    </a:lnTo>
                    <a:lnTo>
                      <a:pt x="1206" y="5"/>
                    </a:lnTo>
                    <a:lnTo>
                      <a:pt x="1209" y="0"/>
                    </a:lnTo>
                    <a:lnTo>
                      <a:pt x="1203" y="0"/>
                    </a:lnTo>
                    <a:lnTo>
                      <a:pt x="1203" y="0"/>
                    </a:lnTo>
                    <a:lnTo>
                      <a:pt x="1203" y="0"/>
                    </a:lnTo>
                    <a:lnTo>
                      <a:pt x="1198" y="0"/>
                    </a:lnTo>
                    <a:lnTo>
                      <a:pt x="1149" y="0"/>
                    </a:lnTo>
                    <a:close/>
                  </a:path>
                </a:pathLst>
              </a:custGeom>
              <a:solidFill>
                <a:schemeClr val="tx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5" name="Freeform 39">
                <a:extLst>
                  <a:ext uri="{FF2B5EF4-FFF2-40B4-BE49-F238E27FC236}">
                    <a16:creationId xmlns:a16="http://schemas.microsoft.com/office/drawing/2014/main" id="{65E64197-6364-4A34-9437-4F02F15759D2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5" y="4098"/>
                <a:ext cx="795" cy="17"/>
              </a:xfrm>
              <a:custGeom>
                <a:avLst/>
                <a:gdLst/>
                <a:ahLst/>
                <a:cxnLst>
                  <a:cxn ang="0">
                    <a:pos x="61" y="26"/>
                  </a:cxn>
                  <a:cxn ang="0">
                    <a:pos x="101" y="20"/>
                  </a:cxn>
                  <a:cxn ang="0">
                    <a:pos x="127" y="9"/>
                  </a:cxn>
                  <a:cxn ang="0">
                    <a:pos x="133" y="20"/>
                  </a:cxn>
                  <a:cxn ang="0">
                    <a:pos x="153" y="23"/>
                  </a:cxn>
                  <a:cxn ang="0">
                    <a:pos x="135" y="17"/>
                  </a:cxn>
                  <a:cxn ang="0">
                    <a:pos x="133" y="9"/>
                  </a:cxn>
                  <a:cxn ang="0">
                    <a:pos x="138" y="0"/>
                  </a:cxn>
                  <a:cxn ang="0">
                    <a:pos x="150" y="6"/>
                  </a:cxn>
                  <a:cxn ang="0">
                    <a:pos x="155" y="6"/>
                  </a:cxn>
                  <a:cxn ang="0">
                    <a:pos x="193" y="26"/>
                  </a:cxn>
                  <a:cxn ang="0">
                    <a:pos x="265" y="0"/>
                  </a:cxn>
                  <a:cxn ang="0">
                    <a:pos x="328" y="0"/>
                  </a:cxn>
                  <a:cxn ang="0">
                    <a:pos x="394" y="26"/>
                  </a:cxn>
                  <a:cxn ang="0">
                    <a:pos x="420" y="0"/>
                  </a:cxn>
                  <a:cxn ang="0">
                    <a:pos x="486" y="26"/>
                  </a:cxn>
                  <a:cxn ang="0">
                    <a:pos x="523" y="0"/>
                  </a:cxn>
                  <a:cxn ang="0">
                    <a:pos x="549" y="6"/>
                  </a:cxn>
                  <a:cxn ang="0">
                    <a:pos x="555" y="11"/>
                  </a:cxn>
                  <a:cxn ang="0">
                    <a:pos x="549" y="20"/>
                  </a:cxn>
                  <a:cxn ang="0">
                    <a:pos x="534" y="23"/>
                  </a:cxn>
                  <a:cxn ang="0">
                    <a:pos x="557" y="17"/>
                  </a:cxn>
                  <a:cxn ang="0">
                    <a:pos x="557" y="9"/>
                  </a:cxn>
                  <a:cxn ang="0">
                    <a:pos x="566" y="0"/>
                  </a:cxn>
                  <a:cxn ang="0">
                    <a:pos x="566" y="14"/>
                  </a:cxn>
                  <a:cxn ang="0">
                    <a:pos x="572" y="20"/>
                  </a:cxn>
                  <a:cxn ang="0">
                    <a:pos x="586" y="20"/>
                  </a:cxn>
                  <a:cxn ang="0">
                    <a:pos x="569" y="14"/>
                  </a:cxn>
                  <a:cxn ang="0">
                    <a:pos x="569" y="6"/>
                  </a:cxn>
                  <a:cxn ang="0">
                    <a:pos x="583" y="0"/>
                  </a:cxn>
                  <a:cxn ang="0">
                    <a:pos x="586" y="6"/>
                  </a:cxn>
                  <a:cxn ang="0">
                    <a:pos x="589" y="0"/>
                  </a:cxn>
                  <a:cxn ang="0">
                    <a:pos x="646" y="0"/>
                  </a:cxn>
                  <a:cxn ang="0">
                    <a:pos x="715" y="3"/>
                  </a:cxn>
                  <a:cxn ang="0">
                    <a:pos x="707" y="20"/>
                  </a:cxn>
                  <a:cxn ang="0">
                    <a:pos x="712" y="20"/>
                  </a:cxn>
                  <a:cxn ang="0">
                    <a:pos x="718" y="9"/>
                  </a:cxn>
                  <a:cxn ang="0">
                    <a:pos x="744" y="3"/>
                  </a:cxn>
                  <a:cxn ang="0">
                    <a:pos x="755" y="17"/>
                  </a:cxn>
                  <a:cxn ang="0">
                    <a:pos x="761" y="23"/>
                  </a:cxn>
                  <a:cxn ang="0">
                    <a:pos x="758" y="9"/>
                  </a:cxn>
                  <a:cxn ang="0">
                    <a:pos x="796" y="23"/>
                  </a:cxn>
                  <a:cxn ang="0">
                    <a:pos x="824" y="0"/>
                  </a:cxn>
                  <a:cxn ang="0">
                    <a:pos x="882" y="20"/>
                  </a:cxn>
                  <a:cxn ang="0">
                    <a:pos x="948" y="26"/>
                  </a:cxn>
                  <a:cxn ang="0">
                    <a:pos x="1022" y="0"/>
                  </a:cxn>
                  <a:cxn ang="0">
                    <a:pos x="1071" y="26"/>
                  </a:cxn>
                  <a:cxn ang="0">
                    <a:pos x="1097" y="3"/>
                  </a:cxn>
                  <a:cxn ang="0">
                    <a:pos x="1103" y="11"/>
                  </a:cxn>
                  <a:cxn ang="0">
                    <a:pos x="1100" y="20"/>
                  </a:cxn>
                  <a:cxn ang="0">
                    <a:pos x="1083" y="23"/>
                  </a:cxn>
                  <a:cxn ang="0">
                    <a:pos x="1106" y="20"/>
                  </a:cxn>
                  <a:cxn ang="0">
                    <a:pos x="1106" y="9"/>
                  </a:cxn>
                  <a:cxn ang="0">
                    <a:pos x="1091" y="0"/>
                  </a:cxn>
                  <a:cxn ang="0">
                    <a:pos x="1114" y="14"/>
                  </a:cxn>
                  <a:cxn ang="0">
                    <a:pos x="1120" y="20"/>
                  </a:cxn>
                  <a:cxn ang="0">
                    <a:pos x="1134" y="20"/>
                  </a:cxn>
                  <a:cxn ang="0">
                    <a:pos x="1120" y="14"/>
                  </a:cxn>
                  <a:cxn ang="0">
                    <a:pos x="1117" y="6"/>
                  </a:cxn>
                  <a:cxn ang="0">
                    <a:pos x="1132" y="0"/>
                  </a:cxn>
                  <a:cxn ang="0">
                    <a:pos x="1134" y="6"/>
                  </a:cxn>
                  <a:cxn ang="0">
                    <a:pos x="1140" y="3"/>
                  </a:cxn>
                  <a:cxn ang="0">
                    <a:pos x="1186" y="0"/>
                  </a:cxn>
                </a:cxnLst>
                <a:rect l="0" t="0" r="r" b="b"/>
                <a:pathLst>
                  <a:path w="1221" h="26">
                    <a:moveTo>
                      <a:pt x="0" y="0"/>
                    </a:moveTo>
                    <a:lnTo>
                      <a:pt x="0" y="26"/>
                    </a:lnTo>
                    <a:lnTo>
                      <a:pt x="6" y="26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  <a:moveTo>
                      <a:pt x="23" y="0"/>
                    </a:moveTo>
                    <a:lnTo>
                      <a:pt x="23" y="26"/>
                    </a:lnTo>
                    <a:lnTo>
                      <a:pt x="29" y="26"/>
                    </a:lnTo>
                    <a:lnTo>
                      <a:pt x="29" y="23"/>
                    </a:lnTo>
                    <a:lnTo>
                      <a:pt x="55" y="23"/>
                    </a:lnTo>
                    <a:lnTo>
                      <a:pt x="55" y="26"/>
                    </a:lnTo>
                    <a:lnTo>
                      <a:pt x="61" y="26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5" y="20"/>
                    </a:lnTo>
                    <a:lnTo>
                      <a:pt x="29" y="20"/>
                    </a:lnTo>
                    <a:lnTo>
                      <a:pt x="29" y="0"/>
                    </a:lnTo>
                    <a:lnTo>
                      <a:pt x="23" y="0"/>
                    </a:lnTo>
                    <a:close/>
                    <a:moveTo>
                      <a:pt x="72" y="0"/>
                    </a:moveTo>
                    <a:lnTo>
                      <a:pt x="72" y="26"/>
                    </a:lnTo>
                    <a:lnTo>
                      <a:pt x="78" y="26"/>
                    </a:lnTo>
                    <a:lnTo>
                      <a:pt x="78" y="23"/>
                    </a:lnTo>
                    <a:lnTo>
                      <a:pt x="101" y="23"/>
                    </a:lnTo>
                    <a:lnTo>
                      <a:pt x="101" y="20"/>
                    </a:lnTo>
                    <a:lnTo>
                      <a:pt x="78" y="20"/>
                    </a:lnTo>
                    <a:lnTo>
                      <a:pt x="78" y="0"/>
                    </a:lnTo>
                    <a:lnTo>
                      <a:pt x="72" y="0"/>
                    </a:lnTo>
                    <a:close/>
                    <a:moveTo>
                      <a:pt x="130" y="0"/>
                    </a:moveTo>
                    <a:lnTo>
                      <a:pt x="130" y="3"/>
                    </a:lnTo>
                    <a:lnTo>
                      <a:pt x="130" y="3"/>
                    </a:lnTo>
                    <a:lnTo>
                      <a:pt x="130" y="3"/>
                    </a:lnTo>
                    <a:lnTo>
                      <a:pt x="127" y="6"/>
                    </a:lnTo>
                    <a:lnTo>
                      <a:pt x="127" y="6"/>
                    </a:lnTo>
                    <a:lnTo>
                      <a:pt x="127" y="6"/>
                    </a:lnTo>
                    <a:lnTo>
                      <a:pt x="127" y="9"/>
                    </a:lnTo>
                    <a:lnTo>
                      <a:pt x="127" y="9"/>
                    </a:lnTo>
                    <a:lnTo>
                      <a:pt x="127" y="11"/>
                    </a:lnTo>
                    <a:lnTo>
                      <a:pt x="127" y="11"/>
                    </a:lnTo>
                    <a:lnTo>
                      <a:pt x="127" y="14"/>
                    </a:lnTo>
                    <a:lnTo>
                      <a:pt x="130" y="14"/>
                    </a:lnTo>
                    <a:lnTo>
                      <a:pt x="130" y="14"/>
                    </a:lnTo>
                    <a:lnTo>
                      <a:pt x="130" y="14"/>
                    </a:lnTo>
                    <a:lnTo>
                      <a:pt x="130" y="17"/>
                    </a:lnTo>
                    <a:lnTo>
                      <a:pt x="130" y="17"/>
                    </a:lnTo>
                    <a:lnTo>
                      <a:pt x="130" y="17"/>
                    </a:lnTo>
                    <a:lnTo>
                      <a:pt x="130" y="17"/>
                    </a:lnTo>
                    <a:lnTo>
                      <a:pt x="130" y="17"/>
                    </a:lnTo>
                    <a:lnTo>
                      <a:pt x="133" y="20"/>
                    </a:lnTo>
                    <a:lnTo>
                      <a:pt x="133" y="20"/>
                    </a:lnTo>
                    <a:lnTo>
                      <a:pt x="133" y="20"/>
                    </a:lnTo>
                    <a:lnTo>
                      <a:pt x="135" y="20"/>
                    </a:lnTo>
                    <a:lnTo>
                      <a:pt x="135" y="20"/>
                    </a:lnTo>
                    <a:lnTo>
                      <a:pt x="138" y="23"/>
                    </a:lnTo>
                    <a:lnTo>
                      <a:pt x="141" y="23"/>
                    </a:lnTo>
                    <a:lnTo>
                      <a:pt x="141" y="23"/>
                    </a:lnTo>
                    <a:lnTo>
                      <a:pt x="144" y="23"/>
                    </a:lnTo>
                    <a:lnTo>
                      <a:pt x="144" y="23"/>
                    </a:lnTo>
                    <a:lnTo>
                      <a:pt x="147" y="26"/>
                    </a:lnTo>
                    <a:lnTo>
                      <a:pt x="155" y="26"/>
                    </a:lnTo>
                    <a:lnTo>
                      <a:pt x="153" y="23"/>
                    </a:lnTo>
                    <a:lnTo>
                      <a:pt x="153" y="23"/>
                    </a:lnTo>
                    <a:lnTo>
                      <a:pt x="153" y="23"/>
                    </a:lnTo>
                    <a:lnTo>
                      <a:pt x="150" y="20"/>
                    </a:lnTo>
                    <a:lnTo>
                      <a:pt x="150" y="20"/>
                    </a:lnTo>
                    <a:lnTo>
                      <a:pt x="147" y="20"/>
                    </a:lnTo>
                    <a:lnTo>
                      <a:pt x="144" y="20"/>
                    </a:lnTo>
                    <a:lnTo>
                      <a:pt x="144" y="17"/>
                    </a:lnTo>
                    <a:lnTo>
                      <a:pt x="141" y="17"/>
                    </a:lnTo>
                    <a:lnTo>
                      <a:pt x="138" y="17"/>
                    </a:lnTo>
                    <a:lnTo>
                      <a:pt x="138" y="17"/>
                    </a:lnTo>
                    <a:lnTo>
                      <a:pt x="138" y="17"/>
                    </a:lnTo>
                    <a:lnTo>
                      <a:pt x="135" y="17"/>
                    </a:lnTo>
                    <a:lnTo>
                      <a:pt x="135" y="14"/>
                    </a:lnTo>
                    <a:lnTo>
                      <a:pt x="135" y="14"/>
                    </a:lnTo>
                    <a:lnTo>
                      <a:pt x="135" y="14"/>
                    </a:lnTo>
                    <a:lnTo>
                      <a:pt x="133" y="14"/>
                    </a:lnTo>
                    <a:lnTo>
                      <a:pt x="133" y="14"/>
                    </a:lnTo>
                    <a:lnTo>
                      <a:pt x="133" y="11"/>
                    </a:lnTo>
                    <a:lnTo>
                      <a:pt x="133" y="11"/>
                    </a:lnTo>
                    <a:lnTo>
                      <a:pt x="133" y="11"/>
                    </a:lnTo>
                    <a:lnTo>
                      <a:pt x="133" y="9"/>
                    </a:lnTo>
                    <a:lnTo>
                      <a:pt x="133" y="9"/>
                    </a:lnTo>
                    <a:lnTo>
                      <a:pt x="133" y="9"/>
                    </a:lnTo>
                    <a:lnTo>
                      <a:pt x="133" y="9"/>
                    </a:lnTo>
                    <a:lnTo>
                      <a:pt x="133" y="6"/>
                    </a:lnTo>
                    <a:lnTo>
                      <a:pt x="133" y="6"/>
                    </a:lnTo>
                    <a:lnTo>
                      <a:pt x="133" y="6"/>
                    </a:lnTo>
                    <a:lnTo>
                      <a:pt x="133" y="6"/>
                    </a:lnTo>
                    <a:lnTo>
                      <a:pt x="133" y="3"/>
                    </a:lnTo>
                    <a:lnTo>
                      <a:pt x="135" y="3"/>
                    </a:lnTo>
                    <a:lnTo>
                      <a:pt x="135" y="3"/>
                    </a:lnTo>
                    <a:lnTo>
                      <a:pt x="135" y="3"/>
                    </a:lnTo>
                    <a:lnTo>
                      <a:pt x="135" y="3"/>
                    </a:lnTo>
                    <a:lnTo>
                      <a:pt x="135" y="3"/>
                    </a:lnTo>
                    <a:lnTo>
                      <a:pt x="135" y="3"/>
                    </a:lnTo>
                    <a:lnTo>
                      <a:pt x="138" y="0"/>
                    </a:lnTo>
                    <a:lnTo>
                      <a:pt x="138" y="0"/>
                    </a:lnTo>
                    <a:lnTo>
                      <a:pt x="130" y="0"/>
                    </a:lnTo>
                    <a:close/>
                    <a:moveTo>
                      <a:pt x="144" y="0"/>
                    </a:moveTo>
                    <a:lnTo>
                      <a:pt x="147" y="0"/>
                    </a:lnTo>
                    <a:lnTo>
                      <a:pt x="147" y="0"/>
                    </a:lnTo>
                    <a:lnTo>
                      <a:pt x="147" y="3"/>
                    </a:lnTo>
                    <a:lnTo>
                      <a:pt x="147" y="3"/>
                    </a:lnTo>
                    <a:lnTo>
                      <a:pt x="147" y="3"/>
                    </a:lnTo>
                    <a:lnTo>
                      <a:pt x="147" y="3"/>
                    </a:lnTo>
                    <a:lnTo>
                      <a:pt x="150" y="3"/>
                    </a:lnTo>
                    <a:lnTo>
                      <a:pt x="150" y="3"/>
                    </a:lnTo>
                    <a:lnTo>
                      <a:pt x="150" y="6"/>
                    </a:lnTo>
                    <a:lnTo>
                      <a:pt x="150" y="6"/>
                    </a:lnTo>
                    <a:lnTo>
                      <a:pt x="150" y="6"/>
                    </a:lnTo>
                    <a:lnTo>
                      <a:pt x="150" y="6"/>
                    </a:lnTo>
                    <a:lnTo>
                      <a:pt x="150" y="6"/>
                    </a:lnTo>
                    <a:lnTo>
                      <a:pt x="150" y="9"/>
                    </a:lnTo>
                    <a:lnTo>
                      <a:pt x="150" y="9"/>
                    </a:lnTo>
                    <a:lnTo>
                      <a:pt x="150" y="9"/>
                    </a:lnTo>
                    <a:lnTo>
                      <a:pt x="155" y="9"/>
                    </a:lnTo>
                    <a:lnTo>
                      <a:pt x="155" y="9"/>
                    </a:lnTo>
                    <a:lnTo>
                      <a:pt x="155" y="6"/>
                    </a:lnTo>
                    <a:lnTo>
                      <a:pt x="155" y="6"/>
                    </a:lnTo>
                    <a:lnTo>
                      <a:pt x="155" y="6"/>
                    </a:lnTo>
                    <a:lnTo>
                      <a:pt x="155" y="3"/>
                    </a:lnTo>
                    <a:lnTo>
                      <a:pt x="155" y="3"/>
                    </a:lnTo>
                    <a:lnTo>
                      <a:pt x="155" y="3"/>
                    </a:lnTo>
                    <a:lnTo>
                      <a:pt x="153" y="0"/>
                    </a:lnTo>
                    <a:lnTo>
                      <a:pt x="144" y="0"/>
                    </a:lnTo>
                    <a:close/>
                    <a:moveTo>
                      <a:pt x="173" y="0"/>
                    </a:moveTo>
                    <a:lnTo>
                      <a:pt x="173" y="26"/>
                    </a:lnTo>
                    <a:lnTo>
                      <a:pt x="176" y="26"/>
                    </a:lnTo>
                    <a:lnTo>
                      <a:pt x="176" y="0"/>
                    </a:lnTo>
                    <a:lnTo>
                      <a:pt x="173" y="0"/>
                    </a:lnTo>
                    <a:close/>
                    <a:moveTo>
                      <a:pt x="204" y="0"/>
                    </a:moveTo>
                    <a:lnTo>
                      <a:pt x="193" y="26"/>
                    </a:lnTo>
                    <a:lnTo>
                      <a:pt x="199" y="26"/>
                    </a:lnTo>
                    <a:lnTo>
                      <a:pt x="210" y="3"/>
                    </a:lnTo>
                    <a:lnTo>
                      <a:pt x="219" y="26"/>
                    </a:lnTo>
                    <a:lnTo>
                      <a:pt x="224" y="26"/>
                    </a:lnTo>
                    <a:lnTo>
                      <a:pt x="216" y="0"/>
                    </a:lnTo>
                    <a:lnTo>
                      <a:pt x="204" y="0"/>
                    </a:lnTo>
                    <a:close/>
                    <a:moveTo>
                      <a:pt x="242" y="0"/>
                    </a:moveTo>
                    <a:lnTo>
                      <a:pt x="242" y="26"/>
                    </a:lnTo>
                    <a:lnTo>
                      <a:pt x="247" y="26"/>
                    </a:lnTo>
                    <a:lnTo>
                      <a:pt x="247" y="0"/>
                    </a:lnTo>
                    <a:lnTo>
                      <a:pt x="242" y="0"/>
                    </a:lnTo>
                    <a:close/>
                    <a:moveTo>
                      <a:pt x="265" y="0"/>
                    </a:moveTo>
                    <a:lnTo>
                      <a:pt x="265" y="26"/>
                    </a:lnTo>
                    <a:lnTo>
                      <a:pt x="270" y="26"/>
                    </a:lnTo>
                    <a:lnTo>
                      <a:pt x="270" y="23"/>
                    </a:lnTo>
                    <a:lnTo>
                      <a:pt x="293" y="23"/>
                    </a:lnTo>
                    <a:lnTo>
                      <a:pt x="293" y="20"/>
                    </a:lnTo>
                    <a:lnTo>
                      <a:pt x="270" y="20"/>
                    </a:lnTo>
                    <a:lnTo>
                      <a:pt x="270" y="0"/>
                    </a:lnTo>
                    <a:lnTo>
                      <a:pt x="265" y="0"/>
                    </a:lnTo>
                    <a:close/>
                    <a:moveTo>
                      <a:pt x="322" y="0"/>
                    </a:moveTo>
                    <a:lnTo>
                      <a:pt x="322" y="26"/>
                    </a:lnTo>
                    <a:lnTo>
                      <a:pt x="328" y="26"/>
                    </a:lnTo>
                    <a:lnTo>
                      <a:pt x="328" y="0"/>
                    </a:lnTo>
                    <a:lnTo>
                      <a:pt x="322" y="0"/>
                    </a:lnTo>
                    <a:close/>
                    <a:moveTo>
                      <a:pt x="354" y="0"/>
                    </a:moveTo>
                    <a:lnTo>
                      <a:pt x="354" y="26"/>
                    </a:lnTo>
                    <a:lnTo>
                      <a:pt x="356" y="26"/>
                    </a:lnTo>
                    <a:lnTo>
                      <a:pt x="356" y="0"/>
                    </a:lnTo>
                    <a:lnTo>
                      <a:pt x="354" y="0"/>
                    </a:lnTo>
                    <a:close/>
                    <a:moveTo>
                      <a:pt x="368" y="0"/>
                    </a:moveTo>
                    <a:lnTo>
                      <a:pt x="368" y="26"/>
                    </a:lnTo>
                    <a:lnTo>
                      <a:pt x="374" y="26"/>
                    </a:lnTo>
                    <a:lnTo>
                      <a:pt x="374" y="3"/>
                    </a:lnTo>
                    <a:lnTo>
                      <a:pt x="388" y="26"/>
                    </a:lnTo>
                    <a:lnTo>
                      <a:pt x="394" y="26"/>
                    </a:lnTo>
                    <a:lnTo>
                      <a:pt x="379" y="0"/>
                    </a:lnTo>
                    <a:lnTo>
                      <a:pt x="368" y="0"/>
                    </a:lnTo>
                    <a:close/>
                    <a:moveTo>
                      <a:pt x="405" y="0"/>
                    </a:moveTo>
                    <a:lnTo>
                      <a:pt x="405" y="26"/>
                    </a:lnTo>
                    <a:lnTo>
                      <a:pt x="408" y="26"/>
                    </a:lnTo>
                    <a:lnTo>
                      <a:pt x="408" y="0"/>
                    </a:lnTo>
                    <a:lnTo>
                      <a:pt x="405" y="0"/>
                    </a:lnTo>
                    <a:close/>
                    <a:moveTo>
                      <a:pt x="420" y="0"/>
                    </a:moveTo>
                    <a:lnTo>
                      <a:pt x="420" y="26"/>
                    </a:lnTo>
                    <a:lnTo>
                      <a:pt x="425" y="26"/>
                    </a:lnTo>
                    <a:lnTo>
                      <a:pt x="425" y="0"/>
                    </a:lnTo>
                    <a:lnTo>
                      <a:pt x="420" y="0"/>
                    </a:lnTo>
                    <a:close/>
                    <a:moveTo>
                      <a:pt x="434" y="0"/>
                    </a:moveTo>
                    <a:lnTo>
                      <a:pt x="443" y="26"/>
                    </a:lnTo>
                    <a:lnTo>
                      <a:pt x="448" y="26"/>
                    </a:lnTo>
                    <a:lnTo>
                      <a:pt x="440" y="0"/>
                    </a:lnTo>
                    <a:lnTo>
                      <a:pt x="434" y="0"/>
                    </a:lnTo>
                    <a:close/>
                    <a:moveTo>
                      <a:pt x="471" y="0"/>
                    </a:moveTo>
                    <a:lnTo>
                      <a:pt x="463" y="26"/>
                    </a:lnTo>
                    <a:lnTo>
                      <a:pt x="468" y="26"/>
                    </a:lnTo>
                    <a:lnTo>
                      <a:pt x="477" y="0"/>
                    </a:lnTo>
                    <a:lnTo>
                      <a:pt x="471" y="0"/>
                    </a:lnTo>
                    <a:close/>
                    <a:moveTo>
                      <a:pt x="486" y="0"/>
                    </a:moveTo>
                    <a:lnTo>
                      <a:pt x="486" y="26"/>
                    </a:lnTo>
                    <a:lnTo>
                      <a:pt x="491" y="26"/>
                    </a:lnTo>
                    <a:lnTo>
                      <a:pt x="491" y="23"/>
                    </a:lnTo>
                    <a:lnTo>
                      <a:pt x="514" y="23"/>
                    </a:lnTo>
                    <a:lnTo>
                      <a:pt x="514" y="20"/>
                    </a:lnTo>
                    <a:lnTo>
                      <a:pt x="491" y="20"/>
                    </a:lnTo>
                    <a:lnTo>
                      <a:pt x="491" y="0"/>
                    </a:lnTo>
                    <a:lnTo>
                      <a:pt x="486" y="0"/>
                    </a:lnTo>
                    <a:close/>
                    <a:moveTo>
                      <a:pt x="523" y="0"/>
                    </a:moveTo>
                    <a:lnTo>
                      <a:pt x="523" y="26"/>
                    </a:lnTo>
                    <a:lnTo>
                      <a:pt x="529" y="26"/>
                    </a:lnTo>
                    <a:lnTo>
                      <a:pt x="529" y="0"/>
                    </a:lnTo>
                    <a:lnTo>
                      <a:pt x="523" y="0"/>
                    </a:lnTo>
                    <a:close/>
                    <a:moveTo>
                      <a:pt x="540" y="0"/>
                    </a:moveTo>
                    <a:lnTo>
                      <a:pt x="543" y="0"/>
                    </a:lnTo>
                    <a:lnTo>
                      <a:pt x="543" y="0"/>
                    </a:lnTo>
                    <a:lnTo>
                      <a:pt x="543" y="0"/>
                    </a:lnTo>
                    <a:lnTo>
                      <a:pt x="546" y="3"/>
                    </a:lnTo>
                    <a:lnTo>
                      <a:pt x="546" y="3"/>
                    </a:lnTo>
                    <a:lnTo>
                      <a:pt x="546" y="3"/>
                    </a:lnTo>
                    <a:lnTo>
                      <a:pt x="549" y="3"/>
                    </a:lnTo>
                    <a:lnTo>
                      <a:pt x="549" y="3"/>
                    </a:lnTo>
                    <a:lnTo>
                      <a:pt x="549" y="3"/>
                    </a:lnTo>
                    <a:lnTo>
                      <a:pt x="549" y="3"/>
                    </a:lnTo>
                    <a:lnTo>
                      <a:pt x="549" y="6"/>
                    </a:lnTo>
                    <a:lnTo>
                      <a:pt x="552" y="6"/>
                    </a:lnTo>
                    <a:lnTo>
                      <a:pt x="552" y="6"/>
                    </a:lnTo>
                    <a:lnTo>
                      <a:pt x="552" y="6"/>
                    </a:lnTo>
                    <a:lnTo>
                      <a:pt x="552" y="6"/>
                    </a:lnTo>
                    <a:lnTo>
                      <a:pt x="552" y="9"/>
                    </a:lnTo>
                    <a:lnTo>
                      <a:pt x="552" y="9"/>
                    </a:lnTo>
                    <a:lnTo>
                      <a:pt x="552" y="9"/>
                    </a:lnTo>
                    <a:lnTo>
                      <a:pt x="552" y="9"/>
                    </a:lnTo>
                    <a:lnTo>
                      <a:pt x="552" y="9"/>
                    </a:lnTo>
                    <a:lnTo>
                      <a:pt x="552" y="11"/>
                    </a:lnTo>
                    <a:lnTo>
                      <a:pt x="552" y="11"/>
                    </a:lnTo>
                    <a:lnTo>
                      <a:pt x="555" y="11"/>
                    </a:lnTo>
                    <a:lnTo>
                      <a:pt x="555" y="11"/>
                    </a:lnTo>
                    <a:lnTo>
                      <a:pt x="555" y="14"/>
                    </a:lnTo>
                    <a:lnTo>
                      <a:pt x="552" y="14"/>
                    </a:lnTo>
                    <a:lnTo>
                      <a:pt x="552" y="14"/>
                    </a:lnTo>
                    <a:lnTo>
                      <a:pt x="552" y="14"/>
                    </a:lnTo>
                    <a:lnTo>
                      <a:pt x="552" y="17"/>
                    </a:lnTo>
                    <a:lnTo>
                      <a:pt x="552" y="17"/>
                    </a:lnTo>
                    <a:lnTo>
                      <a:pt x="552" y="17"/>
                    </a:lnTo>
                    <a:lnTo>
                      <a:pt x="552" y="20"/>
                    </a:lnTo>
                    <a:lnTo>
                      <a:pt x="552" y="20"/>
                    </a:lnTo>
                    <a:lnTo>
                      <a:pt x="552" y="20"/>
                    </a:lnTo>
                    <a:lnTo>
                      <a:pt x="549" y="20"/>
                    </a:lnTo>
                    <a:lnTo>
                      <a:pt x="549" y="20"/>
                    </a:lnTo>
                    <a:lnTo>
                      <a:pt x="549" y="23"/>
                    </a:lnTo>
                    <a:lnTo>
                      <a:pt x="549" y="23"/>
                    </a:lnTo>
                    <a:lnTo>
                      <a:pt x="546" y="23"/>
                    </a:lnTo>
                    <a:lnTo>
                      <a:pt x="546" y="23"/>
                    </a:lnTo>
                    <a:lnTo>
                      <a:pt x="546" y="23"/>
                    </a:lnTo>
                    <a:lnTo>
                      <a:pt x="543" y="23"/>
                    </a:lnTo>
                    <a:lnTo>
                      <a:pt x="543" y="23"/>
                    </a:lnTo>
                    <a:lnTo>
                      <a:pt x="540" y="23"/>
                    </a:lnTo>
                    <a:lnTo>
                      <a:pt x="537" y="23"/>
                    </a:lnTo>
                    <a:lnTo>
                      <a:pt x="534" y="23"/>
                    </a:lnTo>
                    <a:lnTo>
                      <a:pt x="534" y="23"/>
                    </a:lnTo>
                    <a:lnTo>
                      <a:pt x="534" y="26"/>
                    </a:lnTo>
                    <a:lnTo>
                      <a:pt x="552" y="26"/>
                    </a:lnTo>
                    <a:lnTo>
                      <a:pt x="555" y="23"/>
                    </a:lnTo>
                    <a:lnTo>
                      <a:pt x="555" y="23"/>
                    </a:lnTo>
                    <a:lnTo>
                      <a:pt x="555" y="23"/>
                    </a:lnTo>
                    <a:lnTo>
                      <a:pt x="555" y="23"/>
                    </a:lnTo>
                    <a:lnTo>
                      <a:pt x="555" y="23"/>
                    </a:lnTo>
                    <a:lnTo>
                      <a:pt x="557" y="20"/>
                    </a:lnTo>
                    <a:lnTo>
                      <a:pt x="557" y="20"/>
                    </a:lnTo>
                    <a:lnTo>
                      <a:pt x="557" y="20"/>
                    </a:lnTo>
                    <a:lnTo>
                      <a:pt x="557" y="20"/>
                    </a:lnTo>
                    <a:lnTo>
                      <a:pt x="557" y="17"/>
                    </a:lnTo>
                    <a:lnTo>
                      <a:pt x="557" y="17"/>
                    </a:lnTo>
                    <a:lnTo>
                      <a:pt x="557" y="17"/>
                    </a:lnTo>
                    <a:lnTo>
                      <a:pt x="557" y="14"/>
                    </a:lnTo>
                    <a:lnTo>
                      <a:pt x="557" y="14"/>
                    </a:lnTo>
                    <a:lnTo>
                      <a:pt x="557" y="14"/>
                    </a:lnTo>
                    <a:lnTo>
                      <a:pt x="557" y="14"/>
                    </a:lnTo>
                    <a:lnTo>
                      <a:pt x="557" y="11"/>
                    </a:lnTo>
                    <a:lnTo>
                      <a:pt x="557" y="11"/>
                    </a:lnTo>
                    <a:lnTo>
                      <a:pt x="557" y="11"/>
                    </a:lnTo>
                    <a:lnTo>
                      <a:pt x="557" y="9"/>
                    </a:lnTo>
                    <a:lnTo>
                      <a:pt x="557" y="9"/>
                    </a:lnTo>
                    <a:lnTo>
                      <a:pt x="557" y="9"/>
                    </a:lnTo>
                    <a:lnTo>
                      <a:pt x="557" y="6"/>
                    </a:lnTo>
                    <a:lnTo>
                      <a:pt x="557" y="6"/>
                    </a:lnTo>
                    <a:lnTo>
                      <a:pt x="557" y="6"/>
                    </a:lnTo>
                    <a:lnTo>
                      <a:pt x="557" y="6"/>
                    </a:lnTo>
                    <a:lnTo>
                      <a:pt x="557" y="3"/>
                    </a:lnTo>
                    <a:lnTo>
                      <a:pt x="555" y="3"/>
                    </a:lnTo>
                    <a:lnTo>
                      <a:pt x="555" y="3"/>
                    </a:lnTo>
                    <a:lnTo>
                      <a:pt x="555" y="3"/>
                    </a:lnTo>
                    <a:lnTo>
                      <a:pt x="555" y="3"/>
                    </a:lnTo>
                    <a:lnTo>
                      <a:pt x="555" y="0"/>
                    </a:lnTo>
                    <a:lnTo>
                      <a:pt x="540" y="0"/>
                    </a:lnTo>
                    <a:close/>
                    <a:moveTo>
                      <a:pt x="566" y="0"/>
                    </a:moveTo>
                    <a:lnTo>
                      <a:pt x="566" y="3"/>
                    </a:lnTo>
                    <a:lnTo>
                      <a:pt x="566" y="3"/>
                    </a:lnTo>
                    <a:lnTo>
                      <a:pt x="566" y="3"/>
                    </a:lnTo>
                    <a:lnTo>
                      <a:pt x="563" y="6"/>
                    </a:lnTo>
                    <a:lnTo>
                      <a:pt x="563" y="6"/>
                    </a:lnTo>
                    <a:lnTo>
                      <a:pt x="563" y="6"/>
                    </a:lnTo>
                    <a:lnTo>
                      <a:pt x="563" y="9"/>
                    </a:lnTo>
                    <a:lnTo>
                      <a:pt x="563" y="9"/>
                    </a:lnTo>
                    <a:lnTo>
                      <a:pt x="563" y="11"/>
                    </a:lnTo>
                    <a:lnTo>
                      <a:pt x="563" y="11"/>
                    </a:lnTo>
                    <a:lnTo>
                      <a:pt x="563" y="14"/>
                    </a:lnTo>
                    <a:lnTo>
                      <a:pt x="566" y="14"/>
                    </a:lnTo>
                    <a:lnTo>
                      <a:pt x="566" y="14"/>
                    </a:lnTo>
                    <a:lnTo>
                      <a:pt x="566" y="14"/>
                    </a:lnTo>
                    <a:lnTo>
                      <a:pt x="566" y="17"/>
                    </a:lnTo>
                    <a:lnTo>
                      <a:pt x="566" y="17"/>
                    </a:lnTo>
                    <a:lnTo>
                      <a:pt x="566" y="17"/>
                    </a:lnTo>
                    <a:lnTo>
                      <a:pt x="566" y="17"/>
                    </a:lnTo>
                    <a:lnTo>
                      <a:pt x="569" y="17"/>
                    </a:lnTo>
                    <a:lnTo>
                      <a:pt x="569" y="20"/>
                    </a:lnTo>
                    <a:lnTo>
                      <a:pt x="569" y="20"/>
                    </a:lnTo>
                    <a:lnTo>
                      <a:pt x="569" y="20"/>
                    </a:lnTo>
                    <a:lnTo>
                      <a:pt x="572" y="20"/>
                    </a:lnTo>
                    <a:lnTo>
                      <a:pt x="572" y="20"/>
                    </a:lnTo>
                    <a:lnTo>
                      <a:pt x="575" y="23"/>
                    </a:lnTo>
                    <a:lnTo>
                      <a:pt x="577" y="23"/>
                    </a:lnTo>
                    <a:lnTo>
                      <a:pt x="577" y="23"/>
                    </a:lnTo>
                    <a:lnTo>
                      <a:pt x="580" y="23"/>
                    </a:lnTo>
                    <a:lnTo>
                      <a:pt x="580" y="23"/>
                    </a:lnTo>
                    <a:lnTo>
                      <a:pt x="583" y="26"/>
                    </a:lnTo>
                    <a:lnTo>
                      <a:pt x="592" y="26"/>
                    </a:lnTo>
                    <a:lnTo>
                      <a:pt x="589" y="23"/>
                    </a:lnTo>
                    <a:lnTo>
                      <a:pt x="589" y="23"/>
                    </a:lnTo>
                    <a:lnTo>
                      <a:pt x="589" y="23"/>
                    </a:lnTo>
                    <a:lnTo>
                      <a:pt x="586" y="20"/>
                    </a:lnTo>
                    <a:lnTo>
                      <a:pt x="586" y="20"/>
                    </a:lnTo>
                    <a:lnTo>
                      <a:pt x="583" y="20"/>
                    </a:lnTo>
                    <a:lnTo>
                      <a:pt x="580" y="20"/>
                    </a:lnTo>
                    <a:lnTo>
                      <a:pt x="580" y="17"/>
                    </a:lnTo>
                    <a:lnTo>
                      <a:pt x="577" y="17"/>
                    </a:lnTo>
                    <a:lnTo>
                      <a:pt x="575" y="17"/>
                    </a:lnTo>
                    <a:lnTo>
                      <a:pt x="575" y="17"/>
                    </a:lnTo>
                    <a:lnTo>
                      <a:pt x="575" y="17"/>
                    </a:lnTo>
                    <a:lnTo>
                      <a:pt x="572" y="17"/>
                    </a:lnTo>
                    <a:lnTo>
                      <a:pt x="572" y="14"/>
                    </a:lnTo>
                    <a:lnTo>
                      <a:pt x="572" y="14"/>
                    </a:lnTo>
                    <a:lnTo>
                      <a:pt x="572" y="14"/>
                    </a:lnTo>
                    <a:lnTo>
                      <a:pt x="569" y="14"/>
                    </a:lnTo>
                    <a:lnTo>
                      <a:pt x="569" y="14"/>
                    </a:lnTo>
                    <a:lnTo>
                      <a:pt x="569" y="11"/>
                    </a:lnTo>
                    <a:lnTo>
                      <a:pt x="569" y="11"/>
                    </a:lnTo>
                    <a:lnTo>
                      <a:pt x="569" y="11"/>
                    </a:lnTo>
                    <a:lnTo>
                      <a:pt x="569" y="9"/>
                    </a:lnTo>
                    <a:lnTo>
                      <a:pt x="569" y="9"/>
                    </a:lnTo>
                    <a:lnTo>
                      <a:pt x="569" y="9"/>
                    </a:lnTo>
                    <a:lnTo>
                      <a:pt x="569" y="9"/>
                    </a:lnTo>
                    <a:lnTo>
                      <a:pt x="569" y="6"/>
                    </a:lnTo>
                    <a:lnTo>
                      <a:pt x="569" y="6"/>
                    </a:lnTo>
                    <a:lnTo>
                      <a:pt x="569" y="6"/>
                    </a:lnTo>
                    <a:lnTo>
                      <a:pt x="569" y="6"/>
                    </a:lnTo>
                    <a:lnTo>
                      <a:pt x="572" y="3"/>
                    </a:lnTo>
                    <a:lnTo>
                      <a:pt x="572" y="3"/>
                    </a:lnTo>
                    <a:lnTo>
                      <a:pt x="572" y="3"/>
                    </a:lnTo>
                    <a:lnTo>
                      <a:pt x="572" y="3"/>
                    </a:lnTo>
                    <a:lnTo>
                      <a:pt x="572" y="3"/>
                    </a:lnTo>
                    <a:lnTo>
                      <a:pt x="572" y="3"/>
                    </a:lnTo>
                    <a:lnTo>
                      <a:pt x="572" y="3"/>
                    </a:lnTo>
                    <a:lnTo>
                      <a:pt x="575" y="0"/>
                    </a:lnTo>
                    <a:lnTo>
                      <a:pt x="575" y="0"/>
                    </a:lnTo>
                    <a:lnTo>
                      <a:pt x="566" y="0"/>
                    </a:lnTo>
                    <a:close/>
                    <a:moveTo>
                      <a:pt x="580" y="0"/>
                    </a:moveTo>
                    <a:lnTo>
                      <a:pt x="583" y="0"/>
                    </a:lnTo>
                    <a:lnTo>
                      <a:pt x="583" y="0"/>
                    </a:lnTo>
                    <a:lnTo>
                      <a:pt x="583" y="3"/>
                    </a:lnTo>
                    <a:lnTo>
                      <a:pt x="583" y="3"/>
                    </a:lnTo>
                    <a:lnTo>
                      <a:pt x="583" y="3"/>
                    </a:lnTo>
                    <a:lnTo>
                      <a:pt x="583" y="3"/>
                    </a:lnTo>
                    <a:lnTo>
                      <a:pt x="586" y="3"/>
                    </a:lnTo>
                    <a:lnTo>
                      <a:pt x="586" y="3"/>
                    </a:lnTo>
                    <a:lnTo>
                      <a:pt x="586" y="6"/>
                    </a:lnTo>
                    <a:lnTo>
                      <a:pt x="586" y="6"/>
                    </a:lnTo>
                    <a:lnTo>
                      <a:pt x="586" y="6"/>
                    </a:lnTo>
                    <a:lnTo>
                      <a:pt x="586" y="6"/>
                    </a:lnTo>
                    <a:lnTo>
                      <a:pt x="586" y="6"/>
                    </a:lnTo>
                    <a:lnTo>
                      <a:pt x="586" y="9"/>
                    </a:lnTo>
                    <a:lnTo>
                      <a:pt x="586" y="9"/>
                    </a:lnTo>
                    <a:lnTo>
                      <a:pt x="586" y="9"/>
                    </a:lnTo>
                    <a:lnTo>
                      <a:pt x="592" y="9"/>
                    </a:lnTo>
                    <a:lnTo>
                      <a:pt x="592" y="9"/>
                    </a:lnTo>
                    <a:lnTo>
                      <a:pt x="592" y="6"/>
                    </a:lnTo>
                    <a:lnTo>
                      <a:pt x="592" y="6"/>
                    </a:lnTo>
                    <a:lnTo>
                      <a:pt x="592" y="6"/>
                    </a:lnTo>
                    <a:lnTo>
                      <a:pt x="592" y="3"/>
                    </a:lnTo>
                    <a:lnTo>
                      <a:pt x="592" y="3"/>
                    </a:lnTo>
                    <a:lnTo>
                      <a:pt x="592" y="3"/>
                    </a:lnTo>
                    <a:lnTo>
                      <a:pt x="589" y="0"/>
                    </a:lnTo>
                    <a:lnTo>
                      <a:pt x="580" y="0"/>
                    </a:lnTo>
                    <a:close/>
                    <a:moveTo>
                      <a:pt x="603" y="0"/>
                    </a:moveTo>
                    <a:lnTo>
                      <a:pt x="603" y="26"/>
                    </a:lnTo>
                    <a:lnTo>
                      <a:pt x="606" y="26"/>
                    </a:lnTo>
                    <a:lnTo>
                      <a:pt x="606" y="0"/>
                    </a:lnTo>
                    <a:lnTo>
                      <a:pt x="603" y="0"/>
                    </a:lnTo>
                    <a:close/>
                    <a:moveTo>
                      <a:pt x="626" y="0"/>
                    </a:moveTo>
                    <a:lnTo>
                      <a:pt x="626" y="26"/>
                    </a:lnTo>
                    <a:lnTo>
                      <a:pt x="629" y="26"/>
                    </a:lnTo>
                    <a:lnTo>
                      <a:pt x="629" y="0"/>
                    </a:lnTo>
                    <a:lnTo>
                      <a:pt x="626" y="0"/>
                    </a:lnTo>
                    <a:close/>
                    <a:moveTo>
                      <a:pt x="646" y="0"/>
                    </a:moveTo>
                    <a:lnTo>
                      <a:pt x="658" y="26"/>
                    </a:lnTo>
                    <a:lnTo>
                      <a:pt x="664" y="26"/>
                    </a:lnTo>
                    <a:lnTo>
                      <a:pt x="652" y="0"/>
                    </a:lnTo>
                    <a:lnTo>
                      <a:pt x="646" y="0"/>
                    </a:lnTo>
                    <a:close/>
                    <a:moveTo>
                      <a:pt x="675" y="0"/>
                    </a:moveTo>
                    <a:lnTo>
                      <a:pt x="664" y="26"/>
                    </a:lnTo>
                    <a:lnTo>
                      <a:pt x="669" y="26"/>
                    </a:lnTo>
                    <a:lnTo>
                      <a:pt x="681" y="0"/>
                    </a:lnTo>
                    <a:lnTo>
                      <a:pt x="675" y="0"/>
                    </a:lnTo>
                    <a:close/>
                    <a:moveTo>
                      <a:pt x="718" y="0"/>
                    </a:moveTo>
                    <a:lnTo>
                      <a:pt x="715" y="3"/>
                    </a:lnTo>
                    <a:lnTo>
                      <a:pt x="715" y="3"/>
                    </a:lnTo>
                    <a:lnTo>
                      <a:pt x="715" y="3"/>
                    </a:lnTo>
                    <a:lnTo>
                      <a:pt x="712" y="6"/>
                    </a:lnTo>
                    <a:lnTo>
                      <a:pt x="712" y="6"/>
                    </a:lnTo>
                    <a:lnTo>
                      <a:pt x="712" y="9"/>
                    </a:lnTo>
                    <a:lnTo>
                      <a:pt x="710" y="9"/>
                    </a:lnTo>
                    <a:lnTo>
                      <a:pt x="710" y="9"/>
                    </a:lnTo>
                    <a:lnTo>
                      <a:pt x="710" y="11"/>
                    </a:lnTo>
                    <a:lnTo>
                      <a:pt x="710" y="11"/>
                    </a:lnTo>
                    <a:lnTo>
                      <a:pt x="707" y="14"/>
                    </a:lnTo>
                    <a:lnTo>
                      <a:pt x="707" y="17"/>
                    </a:lnTo>
                    <a:lnTo>
                      <a:pt x="707" y="17"/>
                    </a:lnTo>
                    <a:lnTo>
                      <a:pt x="707" y="20"/>
                    </a:lnTo>
                    <a:lnTo>
                      <a:pt x="707" y="20"/>
                    </a:lnTo>
                    <a:lnTo>
                      <a:pt x="707" y="23"/>
                    </a:lnTo>
                    <a:lnTo>
                      <a:pt x="707" y="23"/>
                    </a:lnTo>
                    <a:lnTo>
                      <a:pt x="707" y="23"/>
                    </a:lnTo>
                    <a:lnTo>
                      <a:pt x="707" y="23"/>
                    </a:lnTo>
                    <a:lnTo>
                      <a:pt x="707" y="26"/>
                    </a:lnTo>
                    <a:lnTo>
                      <a:pt x="712" y="26"/>
                    </a:lnTo>
                    <a:lnTo>
                      <a:pt x="712" y="23"/>
                    </a:lnTo>
                    <a:lnTo>
                      <a:pt x="712" y="23"/>
                    </a:lnTo>
                    <a:lnTo>
                      <a:pt x="712" y="23"/>
                    </a:lnTo>
                    <a:lnTo>
                      <a:pt x="712" y="23"/>
                    </a:lnTo>
                    <a:lnTo>
                      <a:pt x="712" y="20"/>
                    </a:lnTo>
                    <a:lnTo>
                      <a:pt x="712" y="20"/>
                    </a:lnTo>
                    <a:lnTo>
                      <a:pt x="712" y="20"/>
                    </a:lnTo>
                    <a:lnTo>
                      <a:pt x="712" y="17"/>
                    </a:lnTo>
                    <a:lnTo>
                      <a:pt x="712" y="17"/>
                    </a:lnTo>
                    <a:lnTo>
                      <a:pt x="712" y="17"/>
                    </a:lnTo>
                    <a:lnTo>
                      <a:pt x="712" y="14"/>
                    </a:lnTo>
                    <a:lnTo>
                      <a:pt x="712" y="14"/>
                    </a:lnTo>
                    <a:lnTo>
                      <a:pt x="715" y="14"/>
                    </a:lnTo>
                    <a:lnTo>
                      <a:pt x="715" y="11"/>
                    </a:lnTo>
                    <a:lnTo>
                      <a:pt x="715" y="9"/>
                    </a:lnTo>
                    <a:lnTo>
                      <a:pt x="718" y="9"/>
                    </a:lnTo>
                    <a:lnTo>
                      <a:pt x="718" y="9"/>
                    </a:lnTo>
                    <a:lnTo>
                      <a:pt x="718" y="6"/>
                    </a:lnTo>
                    <a:lnTo>
                      <a:pt x="721" y="6"/>
                    </a:lnTo>
                    <a:lnTo>
                      <a:pt x="721" y="3"/>
                    </a:lnTo>
                    <a:lnTo>
                      <a:pt x="724" y="3"/>
                    </a:lnTo>
                    <a:lnTo>
                      <a:pt x="727" y="3"/>
                    </a:lnTo>
                    <a:lnTo>
                      <a:pt x="727" y="0"/>
                    </a:lnTo>
                    <a:lnTo>
                      <a:pt x="730" y="0"/>
                    </a:lnTo>
                    <a:lnTo>
                      <a:pt x="718" y="0"/>
                    </a:lnTo>
                    <a:close/>
                    <a:moveTo>
                      <a:pt x="741" y="0"/>
                    </a:moveTo>
                    <a:lnTo>
                      <a:pt x="741" y="0"/>
                    </a:lnTo>
                    <a:lnTo>
                      <a:pt x="744" y="3"/>
                    </a:lnTo>
                    <a:lnTo>
                      <a:pt x="744" y="3"/>
                    </a:lnTo>
                    <a:lnTo>
                      <a:pt x="747" y="3"/>
                    </a:lnTo>
                    <a:lnTo>
                      <a:pt x="747" y="6"/>
                    </a:lnTo>
                    <a:lnTo>
                      <a:pt x="750" y="6"/>
                    </a:lnTo>
                    <a:lnTo>
                      <a:pt x="750" y="6"/>
                    </a:lnTo>
                    <a:lnTo>
                      <a:pt x="753" y="9"/>
                    </a:lnTo>
                    <a:lnTo>
                      <a:pt x="753" y="9"/>
                    </a:lnTo>
                    <a:lnTo>
                      <a:pt x="753" y="11"/>
                    </a:lnTo>
                    <a:lnTo>
                      <a:pt x="755" y="11"/>
                    </a:lnTo>
                    <a:lnTo>
                      <a:pt x="755" y="14"/>
                    </a:lnTo>
                    <a:lnTo>
                      <a:pt x="755" y="14"/>
                    </a:lnTo>
                    <a:lnTo>
                      <a:pt x="755" y="17"/>
                    </a:lnTo>
                    <a:lnTo>
                      <a:pt x="755" y="17"/>
                    </a:lnTo>
                    <a:lnTo>
                      <a:pt x="755" y="17"/>
                    </a:lnTo>
                    <a:lnTo>
                      <a:pt x="755" y="20"/>
                    </a:lnTo>
                    <a:lnTo>
                      <a:pt x="755" y="20"/>
                    </a:lnTo>
                    <a:lnTo>
                      <a:pt x="755" y="20"/>
                    </a:lnTo>
                    <a:lnTo>
                      <a:pt x="755" y="23"/>
                    </a:lnTo>
                    <a:lnTo>
                      <a:pt x="755" y="23"/>
                    </a:lnTo>
                    <a:lnTo>
                      <a:pt x="755" y="23"/>
                    </a:lnTo>
                    <a:lnTo>
                      <a:pt x="755" y="23"/>
                    </a:lnTo>
                    <a:lnTo>
                      <a:pt x="755" y="26"/>
                    </a:lnTo>
                    <a:lnTo>
                      <a:pt x="761" y="26"/>
                    </a:lnTo>
                    <a:lnTo>
                      <a:pt x="761" y="23"/>
                    </a:lnTo>
                    <a:lnTo>
                      <a:pt x="761" y="23"/>
                    </a:lnTo>
                    <a:lnTo>
                      <a:pt x="761" y="23"/>
                    </a:lnTo>
                    <a:lnTo>
                      <a:pt x="761" y="23"/>
                    </a:lnTo>
                    <a:lnTo>
                      <a:pt x="761" y="20"/>
                    </a:lnTo>
                    <a:lnTo>
                      <a:pt x="761" y="17"/>
                    </a:lnTo>
                    <a:lnTo>
                      <a:pt x="761" y="17"/>
                    </a:lnTo>
                    <a:lnTo>
                      <a:pt x="761" y="14"/>
                    </a:lnTo>
                    <a:lnTo>
                      <a:pt x="761" y="14"/>
                    </a:lnTo>
                    <a:lnTo>
                      <a:pt x="761" y="11"/>
                    </a:lnTo>
                    <a:lnTo>
                      <a:pt x="758" y="11"/>
                    </a:lnTo>
                    <a:lnTo>
                      <a:pt x="758" y="9"/>
                    </a:lnTo>
                    <a:lnTo>
                      <a:pt x="758" y="9"/>
                    </a:lnTo>
                    <a:lnTo>
                      <a:pt x="758" y="9"/>
                    </a:lnTo>
                    <a:lnTo>
                      <a:pt x="755" y="6"/>
                    </a:lnTo>
                    <a:lnTo>
                      <a:pt x="755" y="6"/>
                    </a:lnTo>
                    <a:lnTo>
                      <a:pt x="755" y="3"/>
                    </a:lnTo>
                    <a:lnTo>
                      <a:pt x="753" y="3"/>
                    </a:lnTo>
                    <a:lnTo>
                      <a:pt x="753" y="3"/>
                    </a:lnTo>
                    <a:lnTo>
                      <a:pt x="750" y="0"/>
                    </a:lnTo>
                    <a:lnTo>
                      <a:pt x="741" y="0"/>
                    </a:lnTo>
                    <a:close/>
                    <a:moveTo>
                      <a:pt x="770" y="0"/>
                    </a:moveTo>
                    <a:lnTo>
                      <a:pt x="770" y="26"/>
                    </a:lnTo>
                    <a:lnTo>
                      <a:pt x="776" y="26"/>
                    </a:lnTo>
                    <a:lnTo>
                      <a:pt x="776" y="23"/>
                    </a:lnTo>
                    <a:lnTo>
                      <a:pt x="796" y="23"/>
                    </a:lnTo>
                    <a:lnTo>
                      <a:pt x="796" y="20"/>
                    </a:lnTo>
                    <a:lnTo>
                      <a:pt x="776" y="20"/>
                    </a:lnTo>
                    <a:lnTo>
                      <a:pt x="776" y="0"/>
                    </a:lnTo>
                    <a:lnTo>
                      <a:pt x="770" y="0"/>
                    </a:lnTo>
                    <a:close/>
                    <a:moveTo>
                      <a:pt x="824" y="0"/>
                    </a:moveTo>
                    <a:lnTo>
                      <a:pt x="824" y="26"/>
                    </a:lnTo>
                    <a:lnTo>
                      <a:pt x="830" y="26"/>
                    </a:lnTo>
                    <a:lnTo>
                      <a:pt x="830" y="3"/>
                    </a:lnTo>
                    <a:lnTo>
                      <a:pt x="844" y="26"/>
                    </a:lnTo>
                    <a:lnTo>
                      <a:pt x="850" y="26"/>
                    </a:lnTo>
                    <a:lnTo>
                      <a:pt x="833" y="0"/>
                    </a:lnTo>
                    <a:lnTo>
                      <a:pt x="824" y="0"/>
                    </a:lnTo>
                    <a:close/>
                    <a:moveTo>
                      <a:pt x="859" y="0"/>
                    </a:moveTo>
                    <a:lnTo>
                      <a:pt x="859" y="26"/>
                    </a:lnTo>
                    <a:lnTo>
                      <a:pt x="865" y="26"/>
                    </a:lnTo>
                    <a:lnTo>
                      <a:pt x="865" y="0"/>
                    </a:lnTo>
                    <a:lnTo>
                      <a:pt x="859" y="0"/>
                    </a:lnTo>
                    <a:close/>
                    <a:moveTo>
                      <a:pt x="876" y="0"/>
                    </a:moveTo>
                    <a:lnTo>
                      <a:pt x="876" y="26"/>
                    </a:lnTo>
                    <a:lnTo>
                      <a:pt x="882" y="26"/>
                    </a:lnTo>
                    <a:lnTo>
                      <a:pt x="882" y="23"/>
                    </a:lnTo>
                    <a:lnTo>
                      <a:pt x="905" y="23"/>
                    </a:lnTo>
                    <a:lnTo>
                      <a:pt x="905" y="20"/>
                    </a:lnTo>
                    <a:lnTo>
                      <a:pt x="882" y="20"/>
                    </a:lnTo>
                    <a:lnTo>
                      <a:pt x="882" y="0"/>
                    </a:lnTo>
                    <a:lnTo>
                      <a:pt x="876" y="0"/>
                    </a:lnTo>
                    <a:close/>
                    <a:moveTo>
                      <a:pt x="910" y="0"/>
                    </a:moveTo>
                    <a:lnTo>
                      <a:pt x="916" y="26"/>
                    </a:lnTo>
                    <a:lnTo>
                      <a:pt x="922" y="26"/>
                    </a:lnTo>
                    <a:lnTo>
                      <a:pt x="916" y="0"/>
                    </a:lnTo>
                    <a:lnTo>
                      <a:pt x="910" y="0"/>
                    </a:lnTo>
                    <a:close/>
                    <a:moveTo>
                      <a:pt x="939" y="0"/>
                    </a:moveTo>
                    <a:lnTo>
                      <a:pt x="931" y="26"/>
                    </a:lnTo>
                    <a:lnTo>
                      <a:pt x="936" y="26"/>
                    </a:lnTo>
                    <a:lnTo>
                      <a:pt x="942" y="6"/>
                    </a:lnTo>
                    <a:lnTo>
                      <a:pt x="948" y="26"/>
                    </a:lnTo>
                    <a:lnTo>
                      <a:pt x="954" y="26"/>
                    </a:lnTo>
                    <a:lnTo>
                      <a:pt x="945" y="0"/>
                    </a:lnTo>
                    <a:lnTo>
                      <a:pt x="939" y="0"/>
                    </a:lnTo>
                    <a:close/>
                    <a:moveTo>
                      <a:pt x="968" y="0"/>
                    </a:moveTo>
                    <a:lnTo>
                      <a:pt x="962" y="26"/>
                    </a:lnTo>
                    <a:lnTo>
                      <a:pt x="968" y="26"/>
                    </a:lnTo>
                    <a:lnTo>
                      <a:pt x="974" y="0"/>
                    </a:lnTo>
                    <a:lnTo>
                      <a:pt x="968" y="0"/>
                    </a:lnTo>
                    <a:close/>
                    <a:moveTo>
                      <a:pt x="1020" y="0"/>
                    </a:moveTo>
                    <a:lnTo>
                      <a:pt x="1020" y="26"/>
                    </a:lnTo>
                    <a:lnTo>
                      <a:pt x="1022" y="26"/>
                    </a:lnTo>
                    <a:lnTo>
                      <a:pt x="1022" y="0"/>
                    </a:lnTo>
                    <a:lnTo>
                      <a:pt x="1020" y="0"/>
                    </a:lnTo>
                    <a:close/>
                    <a:moveTo>
                      <a:pt x="1034" y="0"/>
                    </a:moveTo>
                    <a:lnTo>
                      <a:pt x="1034" y="26"/>
                    </a:lnTo>
                    <a:lnTo>
                      <a:pt x="1040" y="26"/>
                    </a:lnTo>
                    <a:lnTo>
                      <a:pt x="1040" y="23"/>
                    </a:lnTo>
                    <a:lnTo>
                      <a:pt x="1063" y="23"/>
                    </a:lnTo>
                    <a:lnTo>
                      <a:pt x="1063" y="20"/>
                    </a:lnTo>
                    <a:lnTo>
                      <a:pt x="1040" y="20"/>
                    </a:lnTo>
                    <a:lnTo>
                      <a:pt x="1040" y="0"/>
                    </a:lnTo>
                    <a:lnTo>
                      <a:pt x="1034" y="0"/>
                    </a:lnTo>
                    <a:close/>
                    <a:moveTo>
                      <a:pt x="1071" y="0"/>
                    </a:moveTo>
                    <a:lnTo>
                      <a:pt x="1071" y="26"/>
                    </a:lnTo>
                    <a:lnTo>
                      <a:pt x="1077" y="26"/>
                    </a:lnTo>
                    <a:lnTo>
                      <a:pt x="1077" y="0"/>
                    </a:lnTo>
                    <a:lnTo>
                      <a:pt x="1071" y="0"/>
                    </a:lnTo>
                    <a:close/>
                    <a:moveTo>
                      <a:pt x="1091" y="0"/>
                    </a:moveTo>
                    <a:lnTo>
                      <a:pt x="1091" y="0"/>
                    </a:lnTo>
                    <a:lnTo>
                      <a:pt x="1091" y="0"/>
                    </a:lnTo>
                    <a:lnTo>
                      <a:pt x="1094" y="0"/>
                    </a:lnTo>
                    <a:lnTo>
                      <a:pt x="1094" y="3"/>
                    </a:lnTo>
                    <a:lnTo>
                      <a:pt x="1094" y="3"/>
                    </a:lnTo>
                    <a:lnTo>
                      <a:pt x="1094" y="3"/>
                    </a:lnTo>
                    <a:lnTo>
                      <a:pt x="1097" y="3"/>
                    </a:lnTo>
                    <a:lnTo>
                      <a:pt x="1097" y="3"/>
                    </a:lnTo>
                    <a:lnTo>
                      <a:pt x="1097" y="3"/>
                    </a:lnTo>
                    <a:lnTo>
                      <a:pt x="1097" y="3"/>
                    </a:lnTo>
                    <a:lnTo>
                      <a:pt x="1100" y="6"/>
                    </a:lnTo>
                    <a:lnTo>
                      <a:pt x="1100" y="6"/>
                    </a:lnTo>
                    <a:lnTo>
                      <a:pt x="1100" y="6"/>
                    </a:lnTo>
                    <a:lnTo>
                      <a:pt x="1100" y="9"/>
                    </a:lnTo>
                    <a:lnTo>
                      <a:pt x="1100" y="9"/>
                    </a:lnTo>
                    <a:lnTo>
                      <a:pt x="1100" y="9"/>
                    </a:lnTo>
                    <a:lnTo>
                      <a:pt x="1103" y="9"/>
                    </a:lnTo>
                    <a:lnTo>
                      <a:pt x="1103" y="9"/>
                    </a:lnTo>
                    <a:lnTo>
                      <a:pt x="1103" y="11"/>
                    </a:lnTo>
                    <a:lnTo>
                      <a:pt x="1103" y="11"/>
                    </a:lnTo>
                    <a:lnTo>
                      <a:pt x="1103" y="11"/>
                    </a:lnTo>
                    <a:lnTo>
                      <a:pt x="1103" y="11"/>
                    </a:lnTo>
                    <a:lnTo>
                      <a:pt x="1103" y="14"/>
                    </a:lnTo>
                    <a:lnTo>
                      <a:pt x="1103" y="14"/>
                    </a:lnTo>
                    <a:lnTo>
                      <a:pt x="1103" y="14"/>
                    </a:lnTo>
                    <a:lnTo>
                      <a:pt x="1103" y="14"/>
                    </a:lnTo>
                    <a:lnTo>
                      <a:pt x="1100" y="17"/>
                    </a:lnTo>
                    <a:lnTo>
                      <a:pt x="1100" y="17"/>
                    </a:lnTo>
                    <a:lnTo>
                      <a:pt x="1100" y="17"/>
                    </a:lnTo>
                    <a:lnTo>
                      <a:pt x="1100" y="20"/>
                    </a:lnTo>
                    <a:lnTo>
                      <a:pt x="1100" y="20"/>
                    </a:lnTo>
                    <a:lnTo>
                      <a:pt x="1100" y="20"/>
                    </a:lnTo>
                    <a:lnTo>
                      <a:pt x="1100" y="20"/>
                    </a:lnTo>
                    <a:lnTo>
                      <a:pt x="1097" y="20"/>
                    </a:lnTo>
                    <a:lnTo>
                      <a:pt x="1097" y="23"/>
                    </a:lnTo>
                    <a:lnTo>
                      <a:pt x="1097" y="23"/>
                    </a:lnTo>
                    <a:lnTo>
                      <a:pt x="1097" y="23"/>
                    </a:lnTo>
                    <a:lnTo>
                      <a:pt x="1094" y="23"/>
                    </a:lnTo>
                    <a:lnTo>
                      <a:pt x="1094" y="23"/>
                    </a:lnTo>
                    <a:lnTo>
                      <a:pt x="1091" y="23"/>
                    </a:lnTo>
                    <a:lnTo>
                      <a:pt x="1091" y="23"/>
                    </a:lnTo>
                    <a:lnTo>
                      <a:pt x="1088" y="23"/>
                    </a:lnTo>
                    <a:lnTo>
                      <a:pt x="1086" y="23"/>
                    </a:lnTo>
                    <a:lnTo>
                      <a:pt x="1083" y="23"/>
                    </a:lnTo>
                    <a:lnTo>
                      <a:pt x="1083" y="23"/>
                    </a:lnTo>
                    <a:lnTo>
                      <a:pt x="1083" y="26"/>
                    </a:lnTo>
                    <a:lnTo>
                      <a:pt x="1103" y="26"/>
                    </a:lnTo>
                    <a:lnTo>
                      <a:pt x="1103" y="23"/>
                    </a:lnTo>
                    <a:lnTo>
                      <a:pt x="1103" y="23"/>
                    </a:lnTo>
                    <a:lnTo>
                      <a:pt x="1103" y="23"/>
                    </a:lnTo>
                    <a:lnTo>
                      <a:pt x="1103" y="23"/>
                    </a:lnTo>
                    <a:lnTo>
                      <a:pt x="1106" y="23"/>
                    </a:lnTo>
                    <a:lnTo>
                      <a:pt x="1106" y="20"/>
                    </a:lnTo>
                    <a:lnTo>
                      <a:pt x="1106" y="20"/>
                    </a:lnTo>
                    <a:lnTo>
                      <a:pt x="1106" y="20"/>
                    </a:lnTo>
                    <a:lnTo>
                      <a:pt x="1106" y="20"/>
                    </a:lnTo>
                    <a:lnTo>
                      <a:pt x="1106" y="17"/>
                    </a:lnTo>
                    <a:lnTo>
                      <a:pt x="1106" y="17"/>
                    </a:lnTo>
                    <a:lnTo>
                      <a:pt x="1106" y="17"/>
                    </a:lnTo>
                    <a:lnTo>
                      <a:pt x="1106" y="14"/>
                    </a:lnTo>
                    <a:lnTo>
                      <a:pt x="1106" y="14"/>
                    </a:lnTo>
                    <a:lnTo>
                      <a:pt x="1109" y="14"/>
                    </a:lnTo>
                    <a:lnTo>
                      <a:pt x="1109" y="14"/>
                    </a:lnTo>
                    <a:lnTo>
                      <a:pt x="1109" y="11"/>
                    </a:lnTo>
                    <a:lnTo>
                      <a:pt x="1109" y="11"/>
                    </a:lnTo>
                    <a:lnTo>
                      <a:pt x="1106" y="11"/>
                    </a:lnTo>
                    <a:lnTo>
                      <a:pt x="1106" y="9"/>
                    </a:lnTo>
                    <a:lnTo>
                      <a:pt x="1106" y="9"/>
                    </a:lnTo>
                    <a:lnTo>
                      <a:pt x="1106" y="9"/>
                    </a:lnTo>
                    <a:lnTo>
                      <a:pt x="1106" y="6"/>
                    </a:lnTo>
                    <a:lnTo>
                      <a:pt x="1106" y="6"/>
                    </a:lnTo>
                    <a:lnTo>
                      <a:pt x="1106" y="6"/>
                    </a:lnTo>
                    <a:lnTo>
                      <a:pt x="1106" y="6"/>
                    </a:lnTo>
                    <a:lnTo>
                      <a:pt x="1106" y="3"/>
                    </a:lnTo>
                    <a:lnTo>
                      <a:pt x="1106" y="3"/>
                    </a:lnTo>
                    <a:lnTo>
                      <a:pt x="1103" y="3"/>
                    </a:lnTo>
                    <a:lnTo>
                      <a:pt x="1103" y="3"/>
                    </a:lnTo>
                    <a:lnTo>
                      <a:pt x="1103" y="3"/>
                    </a:lnTo>
                    <a:lnTo>
                      <a:pt x="1103" y="0"/>
                    </a:lnTo>
                    <a:lnTo>
                      <a:pt x="1091" y="0"/>
                    </a:lnTo>
                    <a:close/>
                    <a:moveTo>
                      <a:pt x="1114" y="0"/>
                    </a:moveTo>
                    <a:lnTo>
                      <a:pt x="1114" y="3"/>
                    </a:lnTo>
                    <a:lnTo>
                      <a:pt x="1114" y="3"/>
                    </a:lnTo>
                    <a:lnTo>
                      <a:pt x="1114" y="3"/>
                    </a:lnTo>
                    <a:lnTo>
                      <a:pt x="1114" y="6"/>
                    </a:lnTo>
                    <a:lnTo>
                      <a:pt x="1114" y="6"/>
                    </a:lnTo>
                    <a:lnTo>
                      <a:pt x="1111" y="6"/>
                    </a:lnTo>
                    <a:lnTo>
                      <a:pt x="1111" y="9"/>
                    </a:lnTo>
                    <a:lnTo>
                      <a:pt x="1111" y="9"/>
                    </a:lnTo>
                    <a:lnTo>
                      <a:pt x="1111" y="11"/>
                    </a:lnTo>
                    <a:lnTo>
                      <a:pt x="1111" y="11"/>
                    </a:lnTo>
                    <a:lnTo>
                      <a:pt x="1114" y="14"/>
                    </a:lnTo>
                    <a:lnTo>
                      <a:pt x="1114" y="14"/>
                    </a:lnTo>
                    <a:lnTo>
                      <a:pt x="1114" y="14"/>
                    </a:lnTo>
                    <a:lnTo>
                      <a:pt x="1114" y="14"/>
                    </a:lnTo>
                    <a:lnTo>
                      <a:pt x="1114" y="17"/>
                    </a:lnTo>
                    <a:lnTo>
                      <a:pt x="1114" y="17"/>
                    </a:lnTo>
                    <a:lnTo>
                      <a:pt x="1114" y="17"/>
                    </a:lnTo>
                    <a:lnTo>
                      <a:pt x="1117" y="17"/>
                    </a:lnTo>
                    <a:lnTo>
                      <a:pt x="1117" y="17"/>
                    </a:lnTo>
                    <a:lnTo>
                      <a:pt x="1117" y="20"/>
                    </a:lnTo>
                    <a:lnTo>
                      <a:pt x="1117" y="20"/>
                    </a:lnTo>
                    <a:lnTo>
                      <a:pt x="1120" y="20"/>
                    </a:lnTo>
                    <a:lnTo>
                      <a:pt x="1120" y="20"/>
                    </a:lnTo>
                    <a:lnTo>
                      <a:pt x="1120" y="20"/>
                    </a:lnTo>
                    <a:lnTo>
                      <a:pt x="1123" y="23"/>
                    </a:lnTo>
                    <a:lnTo>
                      <a:pt x="1126" y="23"/>
                    </a:lnTo>
                    <a:lnTo>
                      <a:pt x="1129" y="23"/>
                    </a:lnTo>
                    <a:lnTo>
                      <a:pt x="1129" y="23"/>
                    </a:lnTo>
                    <a:lnTo>
                      <a:pt x="1132" y="23"/>
                    </a:lnTo>
                    <a:lnTo>
                      <a:pt x="1132" y="26"/>
                    </a:lnTo>
                    <a:lnTo>
                      <a:pt x="1140" y="26"/>
                    </a:lnTo>
                    <a:lnTo>
                      <a:pt x="1140" y="23"/>
                    </a:lnTo>
                    <a:lnTo>
                      <a:pt x="1137" y="23"/>
                    </a:lnTo>
                    <a:lnTo>
                      <a:pt x="1137" y="23"/>
                    </a:lnTo>
                    <a:lnTo>
                      <a:pt x="1134" y="20"/>
                    </a:lnTo>
                    <a:lnTo>
                      <a:pt x="1134" y="20"/>
                    </a:lnTo>
                    <a:lnTo>
                      <a:pt x="1134" y="20"/>
                    </a:lnTo>
                    <a:lnTo>
                      <a:pt x="1132" y="20"/>
                    </a:lnTo>
                    <a:lnTo>
                      <a:pt x="1129" y="17"/>
                    </a:lnTo>
                    <a:lnTo>
                      <a:pt x="1126" y="17"/>
                    </a:lnTo>
                    <a:lnTo>
                      <a:pt x="1123" y="17"/>
                    </a:lnTo>
                    <a:lnTo>
                      <a:pt x="1123" y="17"/>
                    </a:lnTo>
                    <a:lnTo>
                      <a:pt x="1123" y="17"/>
                    </a:lnTo>
                    <a:lnTo>
                      <a:pt x="1123" y="17"/>
                    </a:lnTo>
                    <a:lnTo>
                      <a:pt x="1120" y="14"/>
                    </a:lnTo>
                    <a:lnTo>
                      <a:pt x="1120" y="14"/>
                    </a:lnTo>
                    <a:lnTo>
                      <a:pt x="1120" y="14"/>
                    </a:lnTo>
                    <a:lnTo>
                      <a:pt x="1120" y="14"/>
                    </a:lnTo>
                    <a:lnTo>
                      <a:pt x="1117" y="14"/>
                    </a:lnTo>
                    <a:lnTo>
                      <a:pt x="1117" y="11"/>
                    </a:lnTo>
                    <a:lnTo>
                      <a:pt x="1117" y="11"/>
                    </a:lnTo>
                    <a:lnTo>
                      <a:pt x="1117" y="11"/>
                    </a:lnTo>
                    <a:lnTo>
                      <a:pt x="1117" y="9"/>
                    </a:lnTo>
                    <a:lnTo>
                      <a:pt x="1117" y="9"/>
                    </a:lnTo>
                    <a:lnTo>
                      <a:pt x="1117" y="9"/>
                    </a:lnTo>
                    <a:lnTo>
                      <a:pt x="1117" y="9"/>
                    </a:lnTo>
                    <a:lnTo>
                      <a:pt x="1117" y="6"/>
                    </a:lnTo>
                    <a:lnTo>
                      <a:pt x="1117" y="6"/>
                    </a:lnTo>
                    <a:lnTo>
                      <a:pt x="1117" y="6"/>
                    </a:lnTo>
                    <a:lnTo>
                      <a:pt x="1120" y="6"/>
                    </a:lnTo>
                    <a:lnTo>
                      <a:pt x="1120" y="3"/>
                    </a:lnTo>
                    <a:lnTo>
                      <a:pt x="1120" y="3"/>
                    </a:lnTo>
                    <a:lnTo>
                      <a:pt x="1120" y="3"/>
                    </a:lnTo>
                    <a:lnTo>
                      <a:pt x="1120" y="3"/>
                    </a:lnTo>
                    <a:lnTo>
                      <a:pt x="1120" y="3"/>
                    </a:lnTo>
                    <a:lnTo>
                      <a:pt x="1120" y="3"/>
                    </a:lnTo>
                    <a:lnTo>
                      <a:pt x="1123" y="3"/>
                    </a:lnTo>
                    <a:lnTo>
                      <a:pt x="1123" y="0"/>
                    </a:lnTo>
                    <a:lnTo>
                      <a:pt x="1123" y="0"/>
                    </a:lnTo>
                    <a:lnTo>
                      <a:pt x="1114" y="0"/>
                    </a:lnTo>
                    <a:close/>
                    <a:moveTo>
                      <a:pt x="1132" y="0"/>
                    </a:moveTo>
                    <a:lnTo>
                      <a:pt x="1132" y="0"/>
                    </a:lnTo>
                    <a:lnTo>
                      <a:pt x="1132" y="0"/>
                    </a:lnTo>
                    <a:lnTo>
                      <a:pt x="1132" y="3"/>
                    </a:lnTo>
                    <a:lnTo>
                      <a:pt x="1132" y="3"/>
                    </a:lnTo>
                    <a:lnTo>
                      <a:pt x="1134" y="3"/>
                    </a:lnTo>
                    <a:lnTo>
                      <a:pt x="1134" y="3"/>
                    </a:lnTo>
                    <a:lnTo>
                      <a:pt x="1134" y="3"/>
                    </a:lnTo>
                    <a:lnTo>
                      <a:pt x="1134" y="3"/>
                    </a:lnTo>
                    <a:lnTo>
                      <a:pt x="1134" y="6"/>
                    </a:lnTo>
                    <a:lnTo>
                      <a:pt x="1134" y="6"/>
                    </a:lnTo>
                    <a:lnTo>
                      <a:pt x="1134" y="6"/>
                    </a:lnTo>
                    <a:lnTo>
                      <a:pt x="1134" y="6"/>
                    </a:lnTo>
                    <a:lnTo>
                      <a:pt x="1134" y="6"/>
                    </a:lnTo>
                    <a:lnTo>
                      <a:pt x="1137" y="9"/>
                    </a:lnTo>
                    <a:lnTo>
                      <a:pt x="1137" y="9"/>
                    </a:lnTo>
                    <a:lnTo>
                      <a:pt x="1137" y="9"/>
                    </a:lnTo>
                    <a:lnTo>
                      <a:pt x="1140" y="9"/>
                    </a:lnTo>
                    <a:lnTo>
                      <a:pt x="1140" y="9"/>
                    </a:lnTo>
                    <a:lnTo>
                      <a:pt x="1140" y="6"/>
                    </a:lnTo>
                    <a:lnTo>
                      <a:pt x="1140" y="6"/>
                    </a:lnTo>
                    <a:lnTo>
                      <a:pt x="1140" y="6"/>
                    </a:lnTo>
                    <a:lnTo>
                      <a:pt x="1140" y="3"/>
                    </a:lnTo>
                    <a:lnTo>
                      <a:pt x="1140" y="3"/>
                    </a:lnTo>
                    <a:lnTo>
                      <a:pt x="1140" y="3"/>
                    </a:lnTo>
                    <a:lnTo>
                      <a:pt x="1140" y="0"/>
                    </a:lnTo>
                    <a:lnTo>
                      <a:pt x="1132" y="0"/>
                    </a:lnTo>
                    <a:close/>
                    <a:moveTo>
                      <a:pt x="1149" y="0"/>
                    </a:moveTo>
                    <a:lnTo>
                      <a:pt x="1149" y="26"/>
                    </a:lnTo>
                    <a:lnTo>
                      <a:pt x="1154" y="26"/>
                    </a:lnTo>
                    <a:lnTo>
                      <a:pt x="1154" y="23"/>
                    </a:lnTo>
                    <a:lnTo>
                      <a:pt x="1177" y="23"/>
                    </a:lnTo>
                    <a:lnTo>
                      <a:pt x="1177" y="20"/>
                    </a:lnTo>
                    <a:lnTo>
                      <a:pt x="1154" y="20"/>
                    </a:lnTo>
                    <a:lnTo>
                      <a:pt x="1154" y="0"/>
                    </a:lnTo>
                    <a:lnTo>
                      <a:pt x="1149" y="0"/>
                    </a:lnTo>
                    <a:close/>
                    <a:moveTo>
                      <a:pt x="1186" y="0"/>
                    </a:moveTo>
                    <a:lnTo>
                      <a:pt x="1198" y="26"/>
                    </a:lnTo>
                    <a:lnTo>
                      <a:pt x="1203" y="26"/>
                    </a:lnTo>
                    <a:lnTo>
                      <a:pt x="1189" y="0"/>
                    </a:lnTo>
                    <a:lnTo>
                      <a:pt x="1186" y="0"/>
                    </a:lnTo>
                    <a:lnTo>
                      <a:pt x="1215" y="0"/>
                    </a:lnTo>
                    <a:lnTo>
                      <a:pt x="1203" y="26"/>
                    </a:lnTo>
                    <a:lnTo>
                      <a:pt x="1209" y="26"/>
                    </a:lnTo>
                    <a:lnTo>
                      <a:pt x="1221" y="0"/>
                    </a:lnTo>
                    <a:lnTo>
                      <a:pt x="1215" y="0"/>
                    </a:lnTo>
                    <a:lnTo>
                      <a:pt x="1186" y="0"/>
                    </a:lnTo>
                    <a:close/>
                  </a:path>
                </a:pathLst>
              </a:custGeom>
              <a:solidFill>
                <a:schemeClr val="tx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6" name="Freeform 40">
                <a:extLst>
                  <a:ext uri="{FF2B5EF4-FFF2-40B4-BE49-F238E27FC236}">
                    <a16:creationId xmlns:a16="http://schemas.microsoft.com/office/drawing/2014/main" id="{A880500A-C233-4482-AB03-EB89B0BA73CA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8" y="4094"/>
                <a:ext cx="803" cy="4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40" y="6"/>
                  </a:cxn>
                  <a:cxn ang="0">
                    <a:pos x="89" y="6"/>
                  </a:cxn>
                  <a:cxn ang="0">
                    <a:pos x="149" y="6"/>
                  </a:cxn>
                  <a:cxn ang="0">
                    <a:pos x="155" y="6"/>
                  </a:cxn>
                  <a:cxn ang="0">
                    <a:pos x="161" y="3"/>
                  </a:cxn>
                  <a:cxn ang="0">
                    <a:pos x="155" y="0"/>
                  </a:cxn>
                  <a:cxn ang="0">
                    <a:pos x="149" y="0"/>
                  </a:cxn>
                  <a:cxn ang="0">
                    <a:pos x="144" y="3"/>
                  </a:cxn>
                  <a:cxn ang="0">
                    <a:pos x="187" y="6"/>
                  </a:cxn>
                  <a:cxn ang="0">
                    <a:pos x="184" y="6"/>
                  </a:cxn>
                  <a:cxn ang="0">
                    <a:pos x="258" y="6"/>
                  </a:cxn>
                  <a:cxn ang="0">
                    <a:pos x="253" y="6"/>
                  </a:cxn>
                  <a:cxn ang="0">
                    <a:pos x="276" y="6"/>
                  </a:cxn>
                  <a:cxn ang="0">
                    <a:pos x="367" y="6"/>
                  </a:cxn>
                  <a:cxn ang="0">
                    <a:pos x="379" y="3"/>
                  </a:cxn>
                  <a:cxn ang="0">
                    <a:pos x="419" y="6"/>
                  </a:cxn>
                  <a:cxn ang="0">
                    <a:pos x="448" y="3"/>
                  </a:cxn>
                  <a:cxn ang="0">
                    <a:pos x="482" y="6"/>
                  </a:cxn>
                  <a:cxn ang="0">
                    <a:pos x="497" y="6"/>
                  </a:cxn>
                  <a:cxn ang="0">
                    <a:pos x="551" y="6"/>
                  </a:cxn>
                  <a:cxn ang="0">
                    <a:pos x="560" y="3"/>
                  </a:cxn>
                  <a:cxn ang="0">
                    <a:pos x="551" y="3"/>
                  </a:cxn>
                  <a:cxn ang="0">
                    <a:pos x="586" y="6"/>
                  </a:cxn>
                  <a:cxn ang="0">
                    <a:pos x="591" y="6"/>
                  </a:cxn>
                  <a:cxn ang="0">
                    <a:pos x="597" y="3"/>
                  </a:cxn>
                  <a:cxn ang="0">
                    <a:pos x="591" y="0"/>
                  </a:cxn>
                  <a:cxn ang="0">
                    <a:pos x="586" y="0"/>
                  </a:cxn>
                  <a:cxn ang="0">
                    <a:pos x="580" y="3"/>
                  </a:cxn>
                  <a:cxn ang="0">
                    <a:pos x="617" y="6"/>
                  </a:cxn>
                  <a:cxn ang="0">
                    <a:pos x="655" y="6"/>
                  </a:cxn>
                  <a:cxn ang="0">
                    <a:pos x="663" y="6"/>
                  </a:cxn>
                  <a:cxn ang="0">
                    <a:pos x="689" y="3"/>
                  </a:cxn>
                  <a:cxn ang="0">
                    <a:pos x="746" y="6"/>
                  </a:cxn>
                  <a:cxn ang="0">
                    <a:pos x="761" y="6"/>
                  </a:cxn>
                  <a:cxn ang="0">
                    <a:pos x="755" y="3"/>
                  </a:cxn>
                  <a:cxn ang="0">
                    <a:pos x="746" y="0"/>
                  </a:cxn>
                  <a:cxn ang="0">
                    <a:pos x="738" y="3"/>
                  </a:cxn>
                  <a:cxn ang="0">
                    <a:pos x="732" y="6"/>
                  </a:cxn>
                  <a:cxn ang="0">
                    <a:pos x="807" y="6"/>
                  </a:cxn>
                  <a:cxn ang="0">
                    <a:pos x="835" y="3"/>
                  </a:cxn>
                  <a:cxn ang="0">
                    <a:pos x="876" y="6"/>
                  </a:cxn>
                  <a:cxn ang="0">
                    <a:pos x="893" y="6"/>
                  </a:cxn>
                  <a:cxn ang="0">
                    <a:pos x="956" y="3"/>
                  </a:cxn>
                  <a:cxn ang="0">
                    <a:pos x="979" y="6"/>
                  </a:cxn>
                  <a:cxn ang="0">
                    <a:pos x="1051" y="6"/>
                  </a:cxn>
                  <a:cxn ang="0">
                    <a:pos x="1088" y="6"/>
                  </a:cxn>
                  <a:cxn ang="0">
                    <a:pos x="1114" y="6"/>
                  </a:cxn>
                  <a:cxn ang="0">
                    <a:pos x="1108" y="3"/>
                  </a:cxn>
                  <a:cxn ang="0">
                    <a:pos x="1097" y="3"/>
                  </a:cxn>
                  <a:cxn ang="0">
                    <a:pos x="1137" y="6"/>
                  </a:cxn>
                  <a:cxn ang="0">
                    <a:pos x="1148" y="6"/>
                  </a:cxn>
                  <a:cxn ang="0">
                    <a:pos x="1145" y="3"/>
                  </a:cxn>
                  <a:cxn ang="0">
                    <a:pos x="1140" y="0"/>
                  </a:cxn>
                  <a:cxn ang="0">
                    <a:pos x="1134" y="3"/>
                  </a:cxn>
                  <a:cxn ang="0">
                    <a:pos x="1128" y="6"/>
                  </a:cxn>
                  <a:cxn ang="0">
                    <a:pos x="1188" y="6"/>
                  </a:cxn>
                  <a:cxn ang="0">
                    <a:pos x="1194" y="3"/>
                  </a:cxn>
                  <a:cxn ang="0">
                    <a:pos x="1232" y="6"/>
                  </a:cxn>
                </a:cxnLst>
                <a:rect l="0" t="0" r="r" b="b"/>
                <a:pathLst>
                  <a:path w="1234" h="6">
                    <a:moveTo>
                      <a:pt x="17" y="6"/>
                    </a:moveTo>
                    <a:lnTo>
                      <a:pt x="17" y="6"/>
                    </a:lnTo>
                    <a:lnTo>
                      <a:pt x="29" y="6"/>
                    </a:lnTo>
                    <a:lnTo>
                      <a:pt x="29" y="3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7" y="6"/>
                    </a:lnTo>
                    <a:close/>
                    <a:moveTo>
                      <a:pt x="40" y="6"/>
                    </a:moveTo>
                    <a:lnTo>
                      <a:pt x="40" y="3"/>
                    </a:lnTo>
                    <a:lnTo>
                      <a:pt x="34" y="3"/>
                    </a:lnTo>
                    <a:lnTo>
                      <a:pt x="34" y="6"/>
                    </a:lnTo>
                    <a:lnTo>
                      <a:pt x="40" y="6"/>
                    </a:lnTo>
                    <a:close/>
                    <a:moveTo>
                      <a:pt x="72" y="6"/>
                    </a:moveTo>
                    <a:lnTo>
                      <a:pt x="72" y="3"/>
                    </a:lnTo>
                    <a:lnTo>
                      <a:pt x="66" y="3"/>
                    </a:lnTo>
                    <a:lnTo>
                      <a:pt x="66" y="6"/>
                    </a:lnTo>
                    <a:lnTo>
                      <a:pt x="72" y="6"/>
                    </a:lnTo>
                    <a:close/>
                    <a:moveTo>
                      <a:pt x="89" y="6"/>
                    </a:moveTo>
                    <a:lnTo>
                      <a:pt x="89" y="6"/>
                    </a:lnTo>
                    <a:lnTo>
                      <a:pt x="112" y="6"/>
                    </a:lnTo>
                    <a:lnTo>
                      <a:pt x="112" y="3"/>
                    </a:lnTo>
                    <a:lnTo>
                      <a:pt x="83" y="3"/>
                    </a:lnTo>
                    <a:lnTo>
                      <a:pt x="83" y="6"/>
                    </a:lnTo>
                    <a:lnTo>
                      <a:pt x="89" y="6"/>
                    </a:lnTo>
                    <a:close/>
                    <a:moveTo>
                      <a:pt x="149" y="6"/>
                    </a:moveTo>
                    <a:lnTo>
                      <a:pt x="149" y="6"/>
                    </a:lnTo>
                    <a:lnTo>
                      <a:pt x="149" y="6"/>
                    </a:lnTo>
                    <a:lnTo>
                      <a:pt x="152" y="6"/>
                    </a:lnTo>
                    <a:lnTo>
                      <a:pt x="152" y="6"/>
                    </a:lnTo>
                    <a:lnTo>
                      <a:pt x="152" y="6"/>
                    </a:lnTo>
                    <a:lnTo>
                      <a:pt x="155" y="6"/>
                    </a:lnTo>
                    <a:lnTo>
                      <a:pt x="155" y="6"/>
                    </a:lnTo>
                    <a:lnTo>
                      <a:pt x="155" y="6"/>
                    </a:lnTo>
                    <a:lnTo>
                      <a:pt x="164" y="6"/>
                    </a:lnTo>
                    <a:lnTo>
                      <a:pt x="164" y="6"/>
                    </a:lnTo>
                    <a:lnTo>
                      <a:pt x="164" y="6"/>
                    </a:lnTo>
                    <a:lnTo>
                      <a:pt x="164" y="6"/>
                    </a:lnTo>
                    <a:lnTo>
                      <a:pt x="164" y="3"/>
                    </a:lnTo>
                    <a:lnTo>
                      <a:pt x="161" y="3"/>
                    </a:lnTo>
                    <a:lnTo>
                      <a:pt x="161" y="3"/>
                    </a:lnTo>
                    <a:lnTo>
                      <a:pt x="161" y="3"/>
                    </a:lnTo>
                    <a:lnTo>
                      <a:pt x="161" y="3"/>
                    </a:lnTo>
                    <a:lnTo>
                      <a:pt x="158" y="3"/>
                    </a:lnTo>
                    <a:lnTo>
                      <a:pt x="158" y="3"/>
                    </a:lnTo>
                    <a:lnTo>
                      <a:pt x="158" y="3"/>
                    </a:lnTo>
                    <a:lnTo>
                      <a:pt x="155" y="0"/>
                    </a:lnTo>
                    <a:lnTo>
                      <a:pt x="155" y="0"/>
                    </a:lnTo>
                    <a:lnTo>
                      <a:pt x="155" y="0"/>
                    </a:lnTo>
                    <a:lnTo>
                      <a:pt x="155" y="0"/>
                    </a:lnTo>
                    <a:lnTo>
                      <a:pt x="152" y="0"/>
                    </a:lnTo>
                    <a:lnTo>
                      <a:pt x="152" y="0"/>
                    </a:lnTo>
                    <a:lnTo>
                      <a:pt x="152" y="0"/>
                    </a:lnTo>
                    <a:lnTo>
                      <a:pt x="149" y="0"/>
                    </a:lnTo>
                    <a:lnTo>
                      <a:pt x="149" y="0"/>
                    </a:lnTo>
                    <a:lnTo>
                      <a:pt x="149" y="3"/>
                    </a:lnTo>
                    <a:lnTo>
                      <a:pt x="146" y="3"/>
                    </a:lnTo>
                    <a:lnTo>
                      <a:pt x="146" y="3"/>
                    </a:lnTo>
                    <a:lnTo>
                      <a:pt x="146" y="3"/>
                    </a:lnTo>
                    <a:lnTo>
                      <a:pt x="146" y="3"/>
                    </a:lnTo>
                    <a:lnTo>
                      <a:pt x="144" y="3"/>
                    </a:lnTo>
                    <a:lnTo>
                      <a:pt x="144" y="3"/>
                    </a:lnTo>
                    <a:lnTo>
                      <a:pt x="144" y="3"/>
                    </a:lnTo>
                    <a:lnTo>
                      <a:pt x="144" y="6"/>
                    </a:lnTo>
                    <a:lnTo>
                      <a:pt x="141" y="6"/>
                    </a:lnTo>
                    <a:lnTo>
                      <a:pt x="141" y="6"/>
                    </a:lnTo>
                    <a:lnTo>
                      <a:pt x="141" y="6"/>
                    </a:lnTo>
                    <a:lnTo>
                      <a:pt x="149" y="6"/>
                    </a:lnTo>
                    <a:close/>
                    <a:moveTo>
                      <a:pt x="187" y="6"/>
                    </a:moveTo>
                    <a:lnTo>
                      <a:pt x="187" y="6"/>
                    </a:lnTo>
                    <a:lnTo>
                      <a:pt x="198" y="6"/>
                    </a:lnTo>
                    <a:lnTo>
                      <a:pt x="198" y="3"/>
                    </a:lnTo>
                    <a:lnTo>
                      <a:pt x="169" y="3"/>
                    </a:lnTo>
                    <a:lnTo>
                      <a:pt x="169" y="6"/>
                    </a:lnTo>
                    <a:lnTo>
                      <a:pt x="184" y="6"/>
                    </a:lnTo>
                    <a:lnTo>
                      <a:pt x="184" y="6"/>
                    </a:lnTo>
                    <a:lnTo>
                      <a:pt x="187" y="6"/>
                    </a:lnTo>
                    <a:close/>
                    <a:moveTo>
                      <a:pt x="227" y="6"/>
                    </a:moveTo>
                    <a:lnTo>
                      <a:pt x="224" y="3"/>
                    </a:lnTo>
                    <a:lnTo>
                      <a:pt x="218" y="3"/>
                    </a:lnTo>
                    <a:lnTo>
                      <a:pt x="215" y="6"/>
                    </a:lnTo>
                    <a:lnTo>
                      <a:pt x="227" y="6"/>
                    </a:lnTo>
                    <a:close/>
                    <a:moveTo>
                      <a:pt x="258" y="6"/>
                    </a:moveTo>
                    <a:lnTo>
                      <a:pt x="258" y="6"/>
                    </a:lnTo>
                    <a:lnTo>
                      <a:pt x="270" y="6"/>
                    </a:lnTo>
                    <a:lnTo>
                      <a:pt x="270" y="3"/>
                    </a:lnTo>
                    <a:lnTo>
                      <a:pt x="241" y="3"/>
                    </a:lnTo>
                    <a:lnTo>
                      <a:pt x="241" y="6"/>
                    </a:lnTo>
                    <a:lnTo>
                      <a:pt x="253" y="6"/>
                    </a:lnTo>
                    <a:lnTo>
                      <a:pt x="253" y="6"/>
                    </a:lnTo>
                    <a:lnTo>
                      <a:pt x="258" y="6"/>
                    </a:lnTo>
                    <a:close/>
                    <a:moveTo>
                      <a:pt x="281" y="6"/>
                    </a:moveTo>
                    <a:lnTo>
                      <a:pt x="281" y="6"/>
                    </a:lnTo>
                    <a:lnTo>
                      <a:pt x="304" y="6"/>
                    </a:lnTo>
                    <a:lnTo>
                      <a:pt x="304" y="3"/>
                    </a:lnTo>
                    <a:lnTo>
                      <a:pt x="276" y="3"/>
                    </a:lnTo>
                    <a:lnTo>
                      <a:pt x="276" y="6"/>
                    </a:lnTo>
                    <a:lnTo>
                      <a:pt x="281" y="6"/>
                    </a:lnTo>
                    <a:close/>
                    <a:moveTo>
                      <a:pt x="339" y="6"/>
                    </a:moveTo>
                    <a:lnTo>
                      <a:pt x="339" y="3"/>
                    </a:lnTo>
                    <a:lnTo>
                      <a:pt x="333" y="3"/>
                    </a:lnTo>
                    <a:lnTo>
                      <a:pt x="333" y="6"/>
                    </a:lnTo>
                    <a:lnTo>
                      <a:pt x="339" y="6"/>
                    </a:lnTo>
                    <a:close/>
                    <a:moveTo>
                      <a:pt x="367" y="6"/>
                    </a:moveTo>
                    <a:lnTo>
                      <a:pt x="367" y="3"/>
                    </a:lnTo>
                    <a:lnTo>
                      <a:pt x="365" y="3"/>
                    </a:lnTo>
                    <a:lnTo>
                      <a:pt x="365" y="6"/>
                    </a:lnTo>
                    <a:lnTo>
                      <a:pt x="367" y="6"/>
                    </a:lnTo>
                    <a:close/>
                    <a:moveTo>
                      <a:pt x="390" y="6"/>
                    </a:moveTo>
                    <a:lnTo>
                      <a:pt x="388" y="3"/>
                    </a:lnTo>
                    <a:lnTo>
                      <a:pt x="379" y="3"/>
                    </a:lnTo>
                    <a:lnTo>
                      <a:pt x="379" y="6"/>
                    </a:lnTo>
                    <a:lnTo>
                      <a:pt x="390" y="6"/>
                    </a:lnTo>
                    <a:close/>
                    <a:moveTo>
                      <a:pt x="419" y="6"/>
                    </a:moveTo>
                    <a:lnTo>
                      <a:pt x="419" y="3"/>
                    </a:lnTo>
                    <a:lnTo>
                      <a:pt x="416" y="3"/>
                    </a:lnTo>
                    <a:lnTo>
                      <a:pt x="416" y="6"/>
                    </a:lnTo>
                    <a:lnTo>
                      <a:pt x="419" y="6"/>
                    </a:lnTo>
                    <a:close/>
                    <a:moveTo>
                      <a:pt x="436" y="6"/>
                    </a:moveTo>
                    <a:lnTo>
                      <a:pt x="436" y="3"/>
                    </a:lnTo>
                    <a:lnTo>
                      <a:pt x="431" y="3"/>
                    </a:lnTo>
                    <a:lnTo>
                      <a:pt x="431" y="6"/>
                    </a:lnTo>
                    <a:lnTo>
                      <a:pt x="436" y="6"/>
                    </a:lnTo>
                    <a:close/>
                    <a:moveTo>
                      <a:pt x="451" y="6"/>
                    </a:moveTo>
                    <a:lnTo>
                      <a:pt x="448" y="3"/>
                    </a:lnTo>
                    <a:lnTo>
                      <a:pt x="442" y="3"/>
                    </a:lnTo>
                    <a:lnTo>
                      <a:pt x="445" y="6"/>
                    </a:lnTo>
                    <a:lnTo>
                      <a:pt x="451" y="6"/>
                    </a:lnTo>
                    <a:close/>
                    <a:moveTo>
                      <a:pt x="488" y="6"/>
                    </a:moveTo>
                    <a:lnTo>
                      <a:pt x="491" y="3"/>
                    </a:lnTo>
                    <a:lnTo>
                      <a:pt x="485" y="3"/>
                    </a:lnTo>
                    <a:lnTo>
                      <a:pt x="482" y="6"/>
                    </a:lnTo>
                    <a:lnTo>
                      <a:pt x="488" y="6"/>
                    </a:lnTo>
                    <a:close/>
                    <a:moveTo>
                      <a:pt x="502" y="6"/>
                    </a:moveTo>
                    <a:lnTo>
                      <a:pt x="502" y="6"/>
                    </a:lnTo>
                    <a:lnTo>
                      <a:pt x="525" y="6"/>
                    </a:lnTo>
                    <a:lnTo>
                      <a:pt x="525" y="3"/>
                    </a:lnTo>
                    <a:lnTo>
                      <a:pt x="497" y="3"/>
                    </a:lnTo>
                    <a:lnTo>
                      <a:pt x="497" y="6"/>
                    </a:lnTo>
                    <a:lnTo>
                      <a:pt x="502" y="6"/>
                    </a:lnTo>
                    <a:close/>
                    <a:moveTo>
                      <a:pt x="540" y="6"/>
                    </a:moveTo>
                    <a:lnTo>
                      <a:pt x="540" y="6"/>
                    </a:lnTo>
                    <a:lnTo>
                      <a:pt x="548" y="6"/>
                    </a:lnTo>
                    <a:lnTo>
                      <a:pt x="548" y="6"/>
                    </a:lnTo>
                    <a:lnTo>
                      <a:pt x="551" y="6"/>
                    </a:lnTo>
                    <a:lnTo>
                      <a:pt x="551" y="6"/>
                    </a:lnTo>
                    <a:lnTo>
                      <a:pt x="551" y="6"/>
                    </a:lnTo>
                    <a:lnTo>
                      <a:pt x="566" y="6"/>
                    </a:lnTo>
                    <a:lnTo>
                      <a:pt x="563" y="6"/>
                    </a:lnTo>
                    <a:lnTo>
                      <a:pt x="563" y="6"/>
                    </a:lnTo>
                    <a:lnTo>
                      <a:pt x="563" y="6"/>
                    </a:lnTo>
                    <a:lnTo>
                      <a:pt x="563" y="3"/>
                    </a:lnTo>
                    <a:lnTo>
                      <a:pt x="560" y="3"/>
                    </a:lnTo>
                    <a:lnTo>
                      <a:pt x="560" y="3"/>
                    </a:lnTo>
                    <a:lnTo>
                      <a:pt x="560" y="3"/>
                    </a:lnTo>
                    <a:lnTo>
                      <a:pt x="557" y="3"/>
                    </a:lnTo>
                    <a:lnTo>
                      <a:pt x="557" y="3"/>
                    </a:lnTo>
                    <a:lnTo>
                      <a:pt x="554" y="3"/>
                    </a:lnTo>
                    <a:lnTo>
                      <a:pt x="551" y="3"/>
                    </a:lnTo>
                    <a:lnTo>
                      <a:pt x="551" y="3"/>
                    </a:lnTo>
                    <a:lnTo>
                      <a:pt x="548" y="3"/>
                    </a:lnTo>
                    <a:lnTo>
                      <a:pt x="545" y="3"/>
                    </a:lnTo>
                    <a:lnTo>
                      <a:pt x="534" y="3"/>
                    </a:lnTo>
                    <a:lnTo>
                      <a:pt x="534" y="6"/>
                    </a:lnTo>
                    <a:lnTo>
                      <a:pt x="540" y="6"/>
                    </a:lnTo>
                    <a:close/>
                    <a:moveTo>
                      <a:pt x="586" y="6"/>
                    </a:moveTo>
                    <a:lnTo>
                      <a:pt x="586" y="6"/>
                    </a:lnTo>
                    <a:lnTo>
                      <a:pt x="586" y="6"/>
                    </a:lnTo>
                    <a:lnTo>
                      <a:pt x="588" y="6"/>
                    </a:lnTo>
                    <a:lnTo>
                      <a:pt x="588" y="6"/>
                    </a:lnTo>
                    <a:lnTo>
                      <a:pt x="588" y="6"/>
                    </a:lnTo>
                    <a:lnTo>
                      <a:pt x="591" y="6"/>
                    </a:lnTo>
                    <a:lnTo>
                      <a:pt x="591" y="6"/>
                    </a:lnTo>
                    <a:lnTo>
                      <a:pt x="591" y="6"/>
                    </a:lnTo>
                    <a:lnTo>
                      <a:pt x="600" y="6"/>
                    </a:lnTo>
                    <a:lnTo>
                      <a:pt x="600" y="6"/>
                    </a:lnTo>
                    <a:lnTo>
                      <a:pt x="600" y="6"/>
                    </a:lnTo>
                    <a:lnTo>
                      <a:pt x="600" y="6"/>
                    </a:lnTo>
                    <a:lnTo>
                      <a:pt x="600" y="3"/>
                    </a:lnTo>
                    <a:lnTo>
                      <a:pt x="597" y="3"/>
                    </a:lnTo>
                    <a:lnTo>
                      <a:pt x="597" y="3"/>
                    </a:lnTo>
                    <a:lnTo>
                      <a:pt x="597" y="3"/>
                    </a:lnTo>
                    <a:lnTo>
                      <a:pt x="597" y="3"/>
                    </a:lnTo>
                    <a:lnTo>
                      <a:pt x="594" y="3"/>
                    </a:lnTo>
                    <a:lnTo>
                      <a:pt x="594" y="3"/>
                    </a:lnTo>
                    <a:lnTo>
                      <a:pt x="594" y="3"/>
                    </a:lnTo>
                    <a:lnTo>
                      <a:pt x="591" y="0"/>
                    </a:lnTo>
                    <a:lnTo>
                      <a:pt x="591" y="0"/>
                    </a:lnTo>
                    <a:lnTo>
                      <a:pt x="591" y="0"/>
                    </a:lnTo>
                    <a:lnTo>
                      <a:pt x="591" y="0"/>
                    </a:lnTo>
                    <a:lnTo>
                      <a:pt x="588" y="0"/>
                    </a:lnTo>
                    <a:lnTo>
                      <a:pt x="588" y="0"/>
                    </a:lnTo>
                    <a:lnTo>
                      <a:pt x="588" y="0"/>
                    </a:lnTo>
                    <a:lnTo>
                      <a:pt x="586" y="0"/>
                    </a:lnTo>
                    <a:lnTo>
                      <a:pt x="586" y="0"/>
                    </a:lnTo>
                    <a:lnTo>
                      <a:pt x="586" y="3"/>
                    </a:lnTo>
                    <a:lnTo>
                      <a:pt x="583" y="3"/>
                    </a:lnTo>
                    <a:lnTo>
                      <a:pt x="583" y="3"/>
                    </a:lnTo>
                    <a:lnTo>
                      <a:pt x="583" y="3"/>
                    </a:lnTo>
                    <a:lnTo>
                      <a:pt x="583" y="3"/>
                    </a:lnTo>
                    <a:lnTo>
                      <a:pt x="580" y="3"/>
                    </a:lnTo>
                    <a:lnTo>
                      <a:pt x="580" y="3"/>
                    </a:lnTo>
                    <a:lnTo>
                      <a:pt x="580" y="3"/>
                    </a:lnTo>
                    <a:lnTo>
                      <a:pt x="580" y="6"/>
                    </a:lnTo>
                    <a:lnTo>
                      <a:pt x="577" y="6"/>
                    </a:lnTo>
                    <a:lnTo>
                      <a:pt x="577" y="6"/>
                    </a:lnTo>
                    <a:lnTo>
                      <a:pt x="577" y="6"/>
                    </a:lnTo>
                    <a:lnTo>
                      <a:pt x="586" y="6"/>
                    </a:lnTo>
                    <a:close/>
                    <a:moveTo>
                      <a:pt x="617" y="6"/>
                    </a:moveTo>
                    <a:lnTo>
                      <a:pt x="617" y="3"/>
                    </a:lnTo>
                    <a:lnTo>
                      <a:pt x="614" y="3"/>
                    </a:lnTo>
                    <a:lnTo>
                      <a:pt x="614" y="6"/>
                    </a:lnTo>
                    <a:lnTo>
                      <a:pt x="617" y="6"/>
                    </a:lnTo>
                    <a:close/>
                    <a:moveTo>
                      <a:pt x="640" y="6"/>
                    </a:moveTo>
                    <a:lnTo>
                      <a:pt x="640" y="6"/>
                    </a:lnTo>
                    <a:lnTo>
                      <a:pt x="655" y="6"/>
                    </a:lnTo>
                    <a:lnTo>
                      <a:pt x="655" y="3"/>
                    </a:lnTo>
                    <a:lnTo>
                      <a:pt x="623" y="3"/>
                    </a:lnTo>
                    <a:lnTo>
                      <a:pt x="623" y="6"/>
                    </a:lnTo>
                    <a:lnTo>
                      <a:pt x="637" y="6"/>
                    </a:lnTo>
                    <a:lnTo>
                      <a:pt x="637" y="6"/>
                    </a:lnTo>
                    <a:lnTo>
                      <a:pt x="640" y="6"/>
                    </a:lnTo>
                    <a:close/>
                    <a:moveTo>
                      <a:pt x="663" y="6"/>
                    </a:moveTo>
                    <a:lnTo>
                      <a:pt x="660" y="3"/>
                    </a:lnTo>
                    <a:lnTo>
                      <a:pt x="655" y="3"/>
                    </a:lnTo>
                    <a:lnTo>
                      <a:pt x="657" y="6"/>
                    </a:lnTo>
                    <a:lnTo>
                      <a:pt x="663" y="6"/>
                    </a:lnTo>
                    <a:close/>
                    <a:moveTo>
                      <a:pt x="692" y="6"/>
                    </a:moveTo>
                    <a:lnTo>
                      <a:pt x="695" y="3"/>
                    </a:lnTo>
                    <a:lnTo>
                      <a:pt x="689" y="3"/>
                    </a:lnTo>
                    <a:lnTo>
                      <a:pt x="686" y="6"/>
                    </a:lnTo>
                    <a:lnTo>
                      <a:pt x="692" y="6"/>
                    </a:lnTo>
                    <a:close/>
                    <a:moveTo>
                      <a:pt x="741" y="6"/>
                    </a:moveTo>
                    <a:lnTo>
                      <a:pt x="741" y="6"/>
                    </a:lnTo>
                    <a:lnTo>
                      <a:pt x="744" y="6"/>
                    </a:lnTo>
                    <a:lnTo>
                      <a:pt x="744" y="6"/>
                    </a:lnTo>
                    <a:lnTo>
                      <a:pt x="746" y="6"/>
                    </a:lnTo>
                    <a:lnTo>
                      <a:pt x="746" y="6"/>
                    </a:lnTo>
                    <a:lnTo>
                      <a:pt x="746" y="6"/>
                    </a:lnTo>
                    <a:lnTo>
                      <a:pt x="749" y="6"/>
                    </a:lnTo>
                    <a:lnTo>
                      <a:pt x="749" y="6"/>
                    </a:lnTo>
                    <a:lnTo>
                      <a:pt x="752" y="6"/>
                    </a:lnTo>
                    <a:lnTo>
                      <a:pt x="761" y="6"/>
                    </a:lnTo>
                    <a:lnTo>
                      <a:pt x="761" y="6"/>
                    </a:lnTo>
                    <a:lnTo>
                      <a:pt x="761" y="6"/>
                    </a:lnTo>
                    <a:lnTo>
                      <a:pt x="758" y="6"/>
                    </a:lnTo>
                    <a:lnTo>
                      <a:pt x="758" y="3"/>
                    </a:lnTo>
                    <a:lnTo>
                      <a:pt x="758" y="3"/>
                    </a:lnTo>
                    <a:lnTo>
                      <a:pt x="755" y="3"/>
                    </a:lnTo>
                    <a:lnTo>
                      <a:pt x="755" y="3"/>
                    </a:lnTo>
                    <a:lnTo>
                      <a:pt x="755" y="3"/>
                    </a:lnTo>
                    <a:lnTo>
                      <a:pt x="752" y="3"/>
                    </a:lnTo>
                    <a:lnTo>
                      <a:pt x="752" y="3"/>
                    </a:lnTo>
                    <a:lnTo>
                      <a:pt x="752" y="3"/>
                    </a:lnTo>
                    <a:lnTo>
                      <a:pt x="749" y="0"/>
                    </a:lnTo>
                    <a:lnTo>
                      <a:pt x="749" y="0"/>
                    </a:lnTo>
                    <a:lnTo>
                      <a:pt x="746" y="0"/>
                    </a:lnTo>
                    <a:lnTo>
                      <a:pt x="746" y="0"/>
                    </a:lnTo>
                    <a:lnTo>
                      <a:pt x="746" y="0"/>
                    </a:lnTo>
                    <a:lnTo>
                      <a:pt x="744" y="0"/>
                    </a:lnTo>
                    <a:lnTo>
                      <a:pt x="744" y="0"/>
                    </a:lnTo>
                    <a:lnTo>
                      <a:pt x="741" y="0"/>
                    </a:lnTo>
                    <a:lnTo>
                      <a:pt x="741" y="0"/>
                    </a:lnTo>
                    <a:lnTo>
                      <a:pt x="741" y="3"/>
                    </a:lnTo>
                    <a:lnTo>
                      <a:pt x="738" y="3"/>
                    </a:lnTo>
                    <a:lnTo>
                      <a:pt x="738" y="3"/>
                    </a:lnTo>
                    <a:lnTo>
                      <a:pt x="735" y="3"/>
                    </a:lnTo>
                    <a:lnTo>
                      <a:pt x="735" y="3"/>
                    </a:lnTo>
                    <a:lnTo>
                      <a:pt x="735" y="3"/>
                    </a:lnTo>
                    <a:lnTo>
                      <a:pt x="732" y="3"/>
                    </a:lnTo>
                    <a:lnTo>
                      <a:pt x="732" y="3"/>
                    </a:lnTo>
                    <a:lnTo>
                      <a:pt x="732" y="6"/>
                    </a:lnTo>
                    <a:lnTo>
                      <a:pt x="729" y="6"/>
                    </a:lnTo>
                    <a:lnTo>
                      <a:pt x="729" y="6"/>
                    </a:lnTo>
                    <a:lnTo>
                      <a:pt x="729" y="6"/>
                    </a:lnTo>
                    <a:lnTo>
                      <a:pt x="741" y="6"/>
                    </a:lnTo>
                    <a:close/>
                    <a:moveTo>
                      <a:pt x="787" y="6"/>
                    </a:moveTo>
                    <a:lnTo>
                      <a:pt x="787" y="6"/>
                    </a:lnTo>
                    <a:lnTo>
                      <a:pt x="807" y="6"/>
                    </a:lnTo>
                    <a:lnTo>
                      <a:pt x="807" y="3"/>
                    </a:lnTo>
                    <a:lnTo>
                      <a:pt x="781" y="3"/>
                    </a:lnTo>
                    <a:lnTo>
                      <a:pt x="781" y="6"/>
                    </a:lnTo>
                    <a:lnTo>
                      <a:pt x="787" y="6"/>
                    </a:lnTo>
                    <a:close/>
                    <a:moveTo>
                      <a:pt x="844" y="6"/>
                    </a:moveTo>
                    <a:lnTo>
                      <a:pt x="841" y="3"/>
                    </a:lnTo>
                    <a:lnTo>
                      <a:pt x="835" y="3"/>
                    </a:lnTo>
                    <a:lnTo>
                      <a:pt x="835" y="6"/>
                    </a:lnTo>
                    <a:lnTo>
                      <a:pt x="844" y="6"/>
                    </a:lnTo>
                    <a:close/>
                    <a:moveTo>
                      <a:pt x="876" y="6"/>
                    </a:moveTo>
                    <a:lnTo>
                      <a:pt x="876" y="3"/>
                    </a:lnTo>
                    <a:lnTo>
                      <a:pt x="870" y="3"/>
                    </a:lnTo>
                    <a:lnTo>
                      <a:pt x="870" y="6"/>
                    </a:lnTo>
                    <a:lnTo>
                      <a:pt x="876" y="6"/>
                    </a:lnTo>
                    <a:close/>
                    <a:moveTo>
                      <a:pt x="893" y="6"/>
                    </a:moveTo>
                    <a:lnTo>
                      <a:pt x="893" y="6"/>
                    </a:lnTo>
                    <a:lnTo>
                      <a:pt x="916" y="6"/>
                    </a:lnTo>
                    <a:lnTo>
                      <a:pt x="916" y="3"/>
                    </a:lnTo>
                    <a:lnTo>
                      <a:pt x="887" y="3"/>
                    </a:lnTo>
                    <a:lnTo>
                      <a:pt x="887" y="6"/>
                    </a:lnTo>
                    <a:lnTo>
                      <a:pt x="893" y="6"/>
                    </a:lnTo>
                    <a:close/>
                    <a:moveTo>
                      <a:pt x="927" y="6"/>
                    </a:moveTo>
                    <a:lnTo>
                      <a:pt x="924" y="3"/>
                    </a:lnTo>
                    <a:lnTo>
                      <a:pt x="919" y="3"/>
                    </a:lnTo>
                    <a:lnTo>
                      <a:pt x="921" y="6"/>
                    </a:lnTo>
                    <a:lnTo>
                      <a:pt x="927" y="6"/>
                    </a:lnTo>
                    <a:close/>
                    <a:moveTo>
                      <a:pt x="956" y="6"/>
                    </a:moveTo>
                    <a:lnTo>
                      <a:pt x="956" y="3"/>
                    </a:lnTo>
                    <a:lnTo>
                      <a:pt x="950" y="3"/>
                    </a:lnTo>
                    <a:lnTo>
                      <a:pt x="950" y="6"/>
                    </a:lnTo>
                    <a:lnTo>
                      <a:pt x="956" y="6"/>
                    </a:lnTo>
                    <a:close/>
                    <a:moveTo>
                      <a:pt x="985" y="6"/>
                    </a:moveTo>
                    <a:lnTo>
                      <a:pt x="985" y="3"/>
                    </a:lnTo>
                    <a:lnTo>
                      <a:pt x="982" y="3"/>
                    </a:lnTo>
                    <a:lnTo>
                      <a:pt x="979" y="6"/>
                    </a:lnTo>
                    <a:lnTo>
                      <a:pt x="985" y="6"/>
                    </a:lnTo>
                    <a:close/>
                    <a:moveTo>
                      <a:pt x="1033" y="6"/>
                    </a:moveTo>
                    <a:lnTo>
                      <a:pt x="1033" y="3"/>
                    </a:lnTo>
                    <a:lnTo>
                      <a:pt x="1031" y="3"/>
                    </a:lnTo>
                    <a:lnTo>
                      <a:pt x="1031" y="6"/>
                    </a:lnTo>
                    <a:lnTo>
                      <a:pt x="1033" y="6"/>
                    </a:lnTo>
                    <a:close/>
                    <a:moveTo>
                      <a:pt x="1051" y="6"/>
                    </a:moveTo>
                    <a:lnTo>
                      <a:pt x="1051" y="6"/>
                    </a:lnTo>
                    <a:lnTo>
                      <a:pt x="1074" y="6"/>
                    </a:lnTo>
                    <a:lnTo>
                      <a:pt x="1074" y="3"/>
                    </a:lnTo>
                    <a:lnTo>
                      <a:pt x="1045" y="3"/>
                    </a:lnTo>
                    <a:lnTo>
                      <a:pt x="1045" y="6"/>
                    </a:lnTo>
                    <a:lnTo>
                      <a:pt x="1051" y="6"/>
                    </a:lnTo>
                    <a:close/>
                    <a:moveTo>
                      <a:pt x="1088" y="6"/>
                    </a:moveTo>
                    <a:lnTo>
                      <a:pt x="1088" y="6"/>
                    </a:lnTo>
                    <a:lnTo>
                      <a:pt x="1097" y="6"/>
                    </a:lnTo>
                    <a:lnTo>
                      <a:pt x="1097" y="6"/>
                    </a:lnTo>
                    <a:lnTo>
                      <a:pt x="1099" y="6"/>
                    </a:lnTo>
                    <a:lnTo>
                      <a:pt x="1099" y="6"/>
                    </a:lnTo>
                    <a:lnTo>
                      <a:pt x="1102" y="6"/>
                    </a:lnTo>
                    <a:lnTo>
                      <a:pt x="1114" y="6"/>
                    </a:lnTo>
                    <a:lnTo>
                      <a:pt x="1114" y="6"/>
                    </a:lnTo>
                    <a:lnTo>
                      <a:pt x="1111" y="6"/>
                    </a:lnTo>
                    <a:lnTo>
                      <a:pt x="1111" y="6"/>
                    </a:lnTo>
                    <a:lnTo>
                      <a:pt x="1111" y="3"/>
                    </a:lnTo>
                    <a:lnTo>
                      <a:pt x="1108" y="3"/>
                    </a:lnTo>
                    <a:lnTo>
                      <a:pt x="1108" y="3"/>
                    </a:lnTo>
                    <a:lnTo>
                      <a:pt x="1108" y="3"/>
                    </a:lnTo>
                    <a:lnTo>
                      <a:pt x="1108" y="3"/>
                    </a:lnTo>
                    <a:lnTo>
                      <a:pt x="1105" y="3"/>
                    </a:lnTo>
                    <a:lnTo>
                      <a:pt x="1102" y="3"/>
                    </a:lnTo>
                    <a:lnTo>
                      <a:pt x="1102" y="3"/>
                    </a:lnTo>
                    <a:lnTo>
                      <a:pt x="1099" y="3"/>
                    </a:lnTo>
                    <a:lnTo>
                      <a:pt x="1097" y="3"/>
                    </a:lnTo>
                    <a:lnTo>
                      <a:pt x="1097" y="3"/>
                    </a:lnTo>
                    <a:lnTo>
                      <a:pt x="1082" y="3"/>
                    </a:lnTo>
                    <a:lnTo>
                      <a:pt x="1082" y="6"/>
                    </a:lnTo>
                    <a:lnTo>
                      <a:pt x="1088" y="6"/>
                    </a:lnTo>
                    <a:close/>
                    <a:moveTo>
                      <a:pt x="1134" y="6"/>
                    </a:moveTo>
                    <a:lnTo>
                      <a:pt x="1134" y="6"/>
                    </a:lnTo>
                    <a:lnTo>
                      <a:pt x="1137" y="6"/>
                    </a:lnTo>
                    <a:lnTo>
                      <a:pt x="1137" y="6"/>
                    </a:lnTo>
                    <a:lnTo>
                      <a:pt x="1137" y="6"/>
                    </a:lnTo>
                    <a:lnTo>
                      <a:pt x="1140" y="6"/>
                    </a:lnTo>
                    <a:lnTo>
                      <a:pt x="1140" y="6"/>
                    </a:lnTo>
                    <a:lnTo>
                      <a:pt x="1140" y="6"/>
                    </a:lnTo>
                    <a:lnTo>
                      <a:pt x="1143" y="6"/>
                    </a:lnTo>
                    <a:lnTo>
                      <a:pt x="1151" y="6"/>
                    </a:lnTo>
                    <a:lnTo>
                      <a:pt x="1148" y="6"/>
                    </a:lnTo>
                    <a:lnTo>
                      <a:pt x="1148" y="6"/>
                    </a:lnTo>
                    <a:lnTo>
                      <a:pt x="1148" y="6"/>
                    </a:lnTo>
                    <a:lnTo>
                      <a:pt x="1148" y="3"/>
                    </a:lnTo>
                    <a:lnTo>
                      <a:pt x="1148" y="3"/>
                    </a:lnTo>
                    <a:lnTo>
                      <a:pt x="1145" y="3"/>
                    </a:lnTo>
                    <a:lnTo>
                      <a:pt x="1145" y="3"/>
                    </a:lnTo>
                    <a:lnTo>
                      <a:pt x="1145" y="3"/>
                    </a:lnTo>
                    <a:lnTo>
                      <a:pt x="1145" y="3"/>
                    </a:lnTo>
                    <a:lnTo>
                      <a:pt x="1143" y="3"/>
                    </a:lnTo>
                    <a:lnTo>
                      <a:pt x="1143" y="3"/>
                    </a:lnTo>
                    <a:lnTo>
                      <a:pt x="1143" y="0"/>
                    </a:lnTo>
                    <a:lnTo>
                      <a:pt x="1140" y="0"/>
                    </a:lnTo>
                    <a:lnTo>
                      <a:pt x="1140" y="0"/>
                    </a:lnTo>
                    <a:lnTo>
                      <a:pt x="1140" y="0"/>
                    </a:lnTo>
                    <a:lnTo>
                      <a:pt x="1137" y="0"/>
                    </a:lnTo>
                    <a:lnTo>
                      <a:pt x="1137" y="0"/>
                    </a:lnTo>
                    <a:lnTo>
                      <a:pt x="1137" y="0"/>
                    </a:lnTo>
                    <a:lnTo>
                      <a:pt x="1137" y="0"/>
                    </a:lnTo>
                    <a:lnTo>
                      <a:pt x="1134" y="0"/>
                    </a:lnTo>
                    <a:lnTo>
                      <a:pt x="1134" y="3"/>
                    </a:lnTo>
                    <a:lnTo>
                      <a:pt x="1134" y="3"/>
                    </a:lnTo>
                    <a:lnTo>
                      <a:pt x="1131" y="3"/>
                    </a:lnTo>
                    <a:lnTo>
                      <a:pt x="1131" y="3"/>
                    </a:lnTo>
                    <a:lnTo>
                      <a:pt x="1131" y="3"/>
                    </a:lnTo>
                    <a:lnTo>
                      <a:pt x="1131" y="3"/>
                    </a:lnTo>
                    <a:lnTo>
                      <a:pt x="1128" y="3"/>
                    </a:lnTo>
                    <a:lnTo>
                      <a:pt x="1128" y="3"/>
                    </a:lnTo>
                    <a:lnTo>
                      <a:pt x="1128" y="6"/>
                    </a:lnTo>
                    <a:lnTo>
                      <a:pt x="1128" y="6"/>
                    </a:lnTo>
                    <a:lnTo>
                      <a:pt x="1125" y="6"/>
                    </a:lnTo>
                    <a:lnTo>
                      <a:pt x="1125" y="6"/>
                    </a:lnTo>
                    <a:lnTo>
                      <a:pt x="1134" y="6"/>
                    </a:lnTo>
                    <a:close/>
                    <a:moveTo>
                      <a:pt x="1165" y="6"/>
                    </a:moveTo>
                    <a:lnTo>
                      <a:pt x="1165" y="6"/>
                    </a:lnTo>
                    <a:lnTo>
                      <a:pt x="1188" y="6"/>
                    </a:lnTo>
                    <a:lnTo>
                      <a:pt x="1188" y="3"/>
                    </a:lnTo>
                    <a:lnTo>
                      <a:pt x="1160" y="3"/>
                    </a:lnTo>
                    <a:lnTo>
                      <a:pt x="1160" y="6"/>
                    </a:lnTo>
                    <a:lnTo>
                      <a:pt x="1165" y="6"/>
                    </a:lnTo>
                    <a:close/>
                    <a:moveTo>
                      <a:pt x="1200" y="6"/>
                    </a:moveTo>
                    <a:lnTo>
                      <a:pt x="1200" y="3"/>
                    </a:lnTo>
                    <a:lnTo>
                      <a:pt x="1194" y="3"/>
                    </a:lnTo>
                    <a:lnTo>
                      <a:pt x="1197" y="6"/>
                    </a:lnTo>
                    <a:lnTo>
                      <a:pt x="1200" y="6"/>
                    </a:lnTo>
                    <a:lnTo>
                      <a:pt x="1232" y="6"/>
                    </a:lnTo>
                    <a:lnTo>
                      <a:pt x="1234" y="3"/>
                    </a:lnTo>
                    <a:lnTo>
                      <a:pt x="1229" y="3"/>
                    </a:lnTo>
                    <a:lnTo>
                      <a:pt x="1226" y="6"/>
                    </a:lnTo>
                    <a:lnTo>
                      <a:pt x="1232" y="6"/>
                    </a:lnTo>
                    <a:lnTo>
                      <a:pt x="1200" y="6"/>
                    </a:lnTo>
                    <a:close/>
                  </a:path>
                </a:pathLst>
              </a:custGeom>
              <a:solidFill>
                <a:schemeClr val="tx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</p:grpSp>
        <p:sp>
          <p:nvSpPr>
            <p:cNvPr id="12" name="Rectangle 41">
              <a:extLst>
                <a:ext uri="{FF2B5EF4-FFF2-40B4-BE49-F238E27FC236}">
                  <a16:creationId xmlns:a16="http://schemas.microsoft.com/office/drawing/2014/main" id="{16F84C98-47D0-4FB3-AD4F-581A3636932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61" y="4116"/>
              <a:ext cx="656" cy="5"/>
            </a:xfrm>
            <a:prstGeom prst="rect">
              <a:avLst/>
            </a:prstGeom>
            <a:solidFill>
              <a:schemeClr val="tx1"/>
            </a:solidFill>
            <a:ln w="317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" name="Rectangle 42">
              <a:extLst>
                <a:ext uri="{FF2B5EF4-FFF2-40B4-BE49-F238E27FC236}">
                  <a16:creationId xmlns:a16="http://schemas.microsoft.com/office/drawing/2014/main" id="{9F1535BC-BAB5-4699-8761-2073F73B2BA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61" y="4308"/>
              <a:ext cx="656" cy="4"/>
            </a:xfrm>
            <a:prstGeom prst="rect">
              <a:avLst/>
            </a:prstGeom>
            <a:solidFill>
              <a:schemeClr val="tx1"/>
            </a:solidFill>
            <a:ln w="317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989138"/>
            <a:ext cx="7772400" cy="622300"/>
          </a:xfrm>
          <a:effectLst>
            <a:outerShdw dist="35921" dir="2700000" algn="ctr" rotWithShape="0">
              <a:schemeClr val="bg2"/>
            </a:outerShdw>
          </a:effectLst>
        </p:spPr>
        <p:txBody>
          <a:bodyPr lIns="0" tIns="0" rIns="0" bIns="0" anchor="b">
            <a:spAutoFit/>
          </a:bodyPr>
          <a:lstStyle>
            <a:lvl1pPr>
              <a:defRPr sz="4800" b="0">
                <a:latin typeface="Arial Narrow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856163"/>
            <a:ext cx="6400800" cy="411162"/>
          </a:xfrm>
        </p:spPr>
        <p:txBody>
          <a:bodyPr/>
          <a:lstStyle>
            <a:lvl1pPr marL="0" indent="0" algn="ctr">
              <a:buFont typeface="Wingdings 3" pitchFamily="18" charset="2"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57168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550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6525"/>
            <a:ext cx="2057400" cy="38258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6525"/>
            <a:ext cx="6019800" cy="3825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712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4224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2636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0638"/>
            <a:ext cx="4038600" cy="2671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0638"/>
            <a:ext cx="4038600" cy="2671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4388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6341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26486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4316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42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0947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84">
            <a:extLst>
              <a:ext uri="{FF2B5EF4-FFF2-40B4-BE49-F238E27FC236}">
                <a16:creationId xmlns:a16="http://schemas.microsoft.com/office/drawing/2014/main" id="{887EB082-7E6A-4C5A-A3D8-B9C3B847BFF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737475" y="6111875"/>
            <a:ext cx="1041400" cy="311150"/>
            <a:chOff x="5061" y="4116"/>
            <a:chExt cx="656" cy="196"/>
          </a:xfrm>
        </p:grpSpPr>
        <p:grpSp>
          <p:nvGrpSpPr>
            <p:cNvPr id="1050" name="Group 85">
              <a:extLst>
                <a:ext uri="{FF2B5EF4-FFF2-40B4-BE49-F238E27FC236}">
                  <a16:creationId xmlns:a16="http://schemas.microsoft.com/office/drawing/2014/main" id="{EC0EA4D3-ACFC-4C4A-89E5-80A455A6AAF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063" y="4172"/>
              <a:ext cx="654" cy="122"/>
              <a:chOff x="5055" y="80"/>
              <a:chExt cx="654" cy="122"/>
            </a:xfrm>
          </p:grpSpPr>
          <p:sp>
            <p:nvSpPr>
              <p:cNvPr id="1110" name="Freeform 86">
                <a:extLst>
                  <a:ext uri="{FF2B5EF4-FFF2-40B4-BE49-F238E27FC236}">
                    <a16:creationId xmlns:a16="http://schemas.microsoft.com/office/drawing/2014/main" id="{C7113D34-102D-41EA-B319-7DE70CC714D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55" y="83"/>
                <a:ext cx="106" cy="116"/>
              </a:xfrm>
              <a:custGeom>
                <a:avLst/>
                <a:gdLst/>
                <a:ahLst/>
                <a:cxnLst>
                  <a:cxn ang="0">
                    <a:pos x="97" y="0"/>
                  </a:cxn>
                  <a:cxn ang="0">
                    <a:pos x="115" y="3"/>
                  </a:cxn>
                  <a:cxn ang="0">
                    <a:pos x="129" y="12"/>
                  </a:cxn>
                  <a:cxn ang="0">
                    <a:pos x="138" y="20"/>
                  </a:cxn>
                  <a:cxn ang="0">
                    <a:pos x="146" y="32"/>
                  </a:cxn>
                  <a:cxn ang="0">
                    <a:pos x="149" y="46"/>
                  </a:cxn>
                  <a:cxn ang="0">
                    <a:pos x="149" y="57"/>
                  </a:cxn>
                  <a:cxn ang="0">
                    <a:pos x="146" y="72"/>
                  </a:cxn>
                  <a:cxn ang="0">
                    <a:pos x="141" y="83"/>
                  </a:cxn>
                  <a:cxn ang="0">
                    <a:pos x="132" y="95"/>
                  </a:cxn>
                  <a:cxn ang="0">
                    <a:pos x="120" y="100"/>
                  </a:cxn>
                  <a:cxn ang="0">
                    <a:pos x="109" y="109"/>
                  </a:cxn>
                  <a:cxn ang="0">
                    <a:pos x="97" y="112"/>
                  </a:cxn>
                  <a:cxn ang="0">
                    <a:pos x="158" y="186"/>
                  </a:cxn>
                  <a:cxn ang="0">
                    <a:pos x="175" y="200"/>
                  </a:cxn>
                  <a:cxn ang="0">
                    <a:pos x="192" y="214"/>
                  </a:cxn>
                  <a:cxn ang="0">
                    <a:pos x="163" y="220"/>
                  </a:cxn>
                  <a:cxn ang="0">
                    <a:pos x="152" y="217"/>
                  </a:cxn>
                  <a:cxn ang="0">
                    <a:pos x="146" y="214"/>
                  </a:cxn>
                  <a:cxn ang="0">
                    <a:pos x="141" y="212"/>
                  </a:cxn>
                  <a:cxn ang="0">
                    <a:pos x="135" y="209"/>
                  </a:cxn>
                  <a:cxn ang="0">
                    <a:pos x="89" y="152"/>
                  </a:cxn>
                  <a:cxn ang="0">
                    <a:pos x="69" y="103"/>
                  </a:cxn>
                  <a:cxn ang="0">
                    <a:pos x="80" y="100"/>
                  </a:cxn>
                  <a:cxn ang="0">
                    <a:pos x="92" y="95"/>
                  </a:cxn>
                  <a:cxn ang="0">
                    <a:pos x="103" y="86"/>
                  </a:cxn>
                  <a:cxn ang="0">
                    <a:pos x="112" y="77"/>
                  </a:cxn>
                  <a:cxn ang="0">
                    <a:pos x="115" y="66"/>
                  </a:cxn>
                  <a:cxn ang="0">
                    <a:pos x="115" y="52"/>
                  </a:cxn>
                  <a:cxn ang="0">
                    <a:pos x="115" y="43"/>
                  </a:cxn>
                  <a:cxn ang="0">
                    <a:pos x="109" y="35"/>
                  </a:cxn>
                  <a:cxn ang="0">
                    <a:pos x="100" y="29"/>
                  </a:cxn>
                  <a:cxn ang="0">
                    <a:pos x="92" y="23"/>
                  </a:cxn>
                  <a:cxn ang="0">
                    <a:pos x="83" y="20"/>
                  </a:cxn>
                  <a:cxn ang="0">
                    <a:pos x="72" y="20"/>
                  </a:cxn>
                  <a:cxn ang="0">
                    <a:pos x="57" y="20"/>
                  </a:cxn>
                  <a:cxn ang="0">
                    <a:pos x="49" y="180"/>
                  </a:cxn>
                  <a:cxn ang="0">
                    <a:pos x="52" y="194"/>
                  </a:cxn>
                  <a:cxn ang="0">
                    <a:pos x="52" y="203"/>
                  </a:cxn>
                  <a:cxn ang="0">
                    <a:pos x="54" y="212"/>
                  </a:cxn>
                  <a:cxn ang="0">
                    <a:pos x="60" y="217"/>
                  </a:cxn>
                  <a:cxn ang="0">
                    <a:pos x="0" y="220"/>
                  </a:cxn>
                  <a:cxn ang="0">
                    <a:pos x="6" y="214"/>
                  </a:cxn>
                  <a:cxn ang="0">
                    <a:pos x="11" y="209"/>
                  </a:cxn>
                  <a:cxn ang="0">
                    <a:pos x="14" y="203"/>
                  </a:cxn>
                  <a:cxn ang="0">
                    <a:pos x="14" y="194"/>
                  </a:cxn>
                  <a:cxn ang="0">
                    <a:pos x="17" y="172"/>
                  </a:cxn>
                  <a:cxn ang="0">
                    <a:pos x="14" y="26"/>
                  </a:cxn>
                  <a:cxn ang="0">
                    <a:pos x="14" y="17"/>
                  </a:cxn>
                  <a:cxn ang="0">
                    <a:pos x="11" y="12"/>
                  </a:cxn>
                  <a:cxn ang="0">
                    <a:pos x="8" y="3"/>
                  </a:cxn>
                  <a:cxn ang="0">
                    <a:pos x="0" y="0"/>
                  </a:cxn>
                </a:cxnLst>
                <a:rect l="0" t="0" r="r" b="b"/>
                <a:pathLst>
                  <a:path w="201" h="220">
                    <a:moveTo>
                      <a:pt x="80" y="0"/>
                    </a:moveTo>
                    <a:lnTo>
                      <a:pt x="86" y="0"/>
                    </a:lnTo>
                    <a:lnTo>
                      <a:pt x="89" y="0"/>
                    </a:lnTo>
                    <a:lnTo>
                      <a:pt x="92" y="0"/>
                    </a:lnTo>
                    <a:lnTo>
                      <a:pt x="97" y="0"/>
                    </a:lnTo>
                    <a:lnTo>
                      <a:pt x="100" y="0"/>
                    </a:lnTo>
                    <a:lnTo>
                      <a:pt x="103" y="0"/>
                    </a:lnTo>
                    <a:lnTo>
                      <a:pt x="106" y="3"/>
                    </a:lnTo>
                    <a:lnTo>
                      <a:pt x="112" y="3"/>
                    </a:lnTo>
                    <a:lnTo>
                      <a:pt x="115" y="3"/>
                    </a:lnTo>
                    <a:lnTo>
                      <a:pt x="118" y="6"/>
                    </a:lnTo>
                    <a:lnTo>
                      <a:pt x="120" y="6"/>
                    </a:lnTo>
                    <a:lnTo>
                      <a:pt x="123" y="9"/>
                    </a:lnTo>
                    <a:lnTo>
                      <a:pt x="126" y="9"/>
                    </a:lnTo>
                    <a:lnTo>
                      <a:pt x="129" y="12"/>
                    </a:lnTo>
                    <a:lnTo>
                      <a:pt x="129" y="12"/>
                    </a:lnTo>
                    <a:lnTo>
                      <a:pt x="132" y="15"/>
                    </a:lnTo>
                    <a:lnTo>
                      <a:pt x="135" y="17"/>
                    </a:lnTo>
                    <a:lnTo>
                      <a:pt x="138" y="17"/>
                    </a:lnTo>
                    <a:lnTo>
                      <a:pt x="138" y="20"/>
                    </a:lnTo>
                    <a:lnTo>
                      <a:pt x="141" y="23"/>
                    </a:lnTo>
                    <a:lnTo>
                      <a:pt x="143" y="26"/>
                    </a:lnTo>
                    <a:lnTo>
                      <a:pt x="143" y="26"/>
                    </a:lnTo>
                    <a:lnTo>
                      <a:pt x="146" y="29"/>
                    </a:lnTo>
                    <a:lnTo>
                      <a:pt x="146" y="32"/>
                    </a:lnTo>
                    <a:lnTo>
                      <a:pt x="146" y="35"/>
                    </a:lnTo>
                    <a:lnTo>
                      <a:pt x="149" y="37"/>
                    </a:lnTo>
                    <a:lnTo>
                      <a:pt x="149" y="40"/>
                    </a:lnTo>
                    <a:lnTo>
                      <a:pt x="149" y="43"/>
                    </a:lnTo>
                    <a:lnTo>
                      <a:pt x="149" y="46"/>
                    </a:lnTo>
                    <a:lnTo>
                      <a:pt x="149" y="49"/>
                    </a:lnTo>
                    <a:lnTo>
                      <a:pt x="152" y="52"/>
                    </a:lnTo>
                    <a:lnTo>
                      <a:pt x="152" y="55"/>
                    </a:lnTo>
                    <a:lnTo>
                      <a:pt x="152" y="55"/>
                    </a:lnTo>
                    <a:lnTo>
                      <a:pt x="149" y="57"/>
                    </a:lnTo>
                    <a:lnTo>
                      <a:pt x="149" y="60"/>
                    </a:lnTo>
                    <a:lnTo>
                      <a:pt x="149" y="63"/>
                    </a:lnTo>
                    <a:lnTo>
                      <a:pt x="149" y="66"/>
                    </a:lnTo>
                    <a:lnTo>
                      <a:pt x="149" y="69"/>
                    </a:lnTo>
                    <a:lnTo>
                      <a:pt x="146" y="72"/>
                    </a:lnTo>
                    <a:lnTo>
                      <a:pt x="146" y="75"/>
                    </a:lnTo>
                    <a:lnTo>
                      <a:pt x="146" y="77"/>
                    </a:lnTo>
                    <a:lnTo>
                      <a:pt x="143" y="77"/>
                    </a:lnTo>
                    <a:lnTo>
                      <a:pt x="143" y="80"/>
                    </a:lnTo>
                    <a:lnTo>
                      <a:pt x="141" y="83"/>
                    </a:lnTo>
                    <a:lnTo>
                      <a:pt x="141" y="86"/>
                    </a:lnTo>
                    <a:lnTo>
                      <a:pt x="138" y="86"/>
                    </a:lnTo>
                    <a:lnTo>
                      <a:pt x="135" y="89"/>
                    </a:lnTo>
                    <a:lnTo>
                      <a:pt x="135" y="92"/>
                    </a:lnTo>
                    <a:lnTo>
                      <a:pt x="132" y="95"/>
                    </a:lnTo>
                    <a:lnTo>
                      <a:pt x="129" y="95"/>
                    </a:lnTo>
                    <a:lnTo>
                      <a:pt x="129" y="97"/>
                    </a:lnTo>
                    <a:lnTo>
                      <a:pt x="126" y="97"/>
                    </a:lnTo>
                    <a:lnTo>
                      <a:pt x="123" y="100"/>
                    </a:lnTo>
                    <a:lnTo>
                      <a:pt x="120" y="100"/>
                    </a:lnTo>
                    <a:lnTo>
                      <a:pt x="120" y="103"/>
                    </a:lnTo>
                    <a:lnTo>
                      <a:pt x="118" y="103"/>
                    </a:lnTo>
                    <a:lnTo>
                      <a:pt x="115" y="106"/>
                    </a:lnTo>
                    <a:lnTo>
                      <a:pt x="112" y="106"/>
                    </a:lnTo>
                    <a:lnTo>
                      <a:pt x="109" y="109"/>
                    </a:lnTo>
                    <a:lnTo>
                      <a:pt x="106" y="109"/>
                    </a:lnTo>
                    <a:lnTo>
                      <a:pt x="106" y="109"/>
                    </a:lnTo>
                    <a:lnTo>
                      <a:pt x="103" y="112"/>
                    </a:lnTo>
                    <a:lnTo>
                      <a:pt x="100" y="112"/>
                    </a:lnTo>
                    <a:lnTo>
                      <a:pt x="97" y="112"/>
                    </a:lnTo>
                    <a:lnTo>
                      <a:pt x="146" y="172"/>
                    </a:lnTo>
                    <a:lnTo>
                      <a:pt x="149" y="177"/>
                    </a:lnTo>
                    <a:lnTo>
                      <a:pt x="152" y="180"/>
                    </a:lnTo>
                    <a:lnTo>
                      <a:pt x="155" y="183"/>
                    </a:lnTo>
                    <a:lnTo>
                      <a:pt x="158" y="186"/>
                    </a:lnTo>
                    <a:lnTo>
                      <a:pt x="161" y="189"/>
                    </a:lnTo>
                    <a:lnTo>
                      <a:pt x="163" y="192"/>
                    </a:lnTo>
                    <a:lnTo>
                      <a:pt x="166" y="194"/>
                    </a:lnTo>
                    <a:lnTo>
                      <a:pt x="172" y="197"/>
                    </a:lnTo>
                    <a:lnTo>
                      <a:pt x="175" y="200"/>
                    </a:lnTo>
                    <a:lnTo>
                      <a:pt x="178" y="203"/>
                    </a:lnTo>
                    <a:lnTo>
                      <a:pt x="181" y="206"/>
                    </a:lnTo>
                    <a:lnTo>
                      <a:pt x="186" y="209"/>
                    </a:lnTo>
                    <a:lnTo>
                      <a:pt x="189" y="212"/>
                    </a:lnTo>
                    <a:lnTo>
                      <a:pt x="192" y="214"/>
                    </a:lnTo>
                    <a:lnTo>
                      <a:pt x="195" y="217"/>
                    </a:lnTo>
                    <a:lnTo>
                      <a:pt x="201" y="220"/>
                    </a:lnTo>
                    <a:lnTo>
                      <a:pt x="169" y="220"/>
                    </a:lnTo>
                    <a:lnTo>
                      <a:pt x="166" y="220"/>
                    </a:lnTo>
                    <a:lnTo>
                      <a:pt x="163" y="220"/>
                    </a:lnTo>
                    <a:lnTo>
                      <a:pt x="161" y="220"/>
                    </a:lnTo>
                    <a:lnTo>
                      <a:pt x="158" y="220"/>
                    </a:lnTo>
                    <a:lnTo>
                      <a:pt x="155" y="217"/>
                    </a:lnTo>
                    <a:lnTo>
                      <a:pt x="155" y="217"/>
                    </a:lnTo>
                    <a:lnTo>
                      <a:pt x="152" y="217"/>
                    </a:lnTo>
                    <a:lnTo>
                      <a:pt x="152" y="217"/>
                    </a:lnTo>
                    <a:lnTo>
                      <a:pt x="149" y="217"/>
                    </a:lnTo>
                    <a:lnTo>
                      <a:pt x="149" y="217"/>
                    </a:lnTo>
                    <a:lnTo>
                      <a:pt x="149" y="217"/>
                    </a:lnTo>
                    <a:lnTo>
                      <a:pt x="146" y="214"/>
                    </a:lnTo>
                    <a:lnTo>
                      <a:pt x="146" y="214"/>
                    </a:lnTo>
                    <a:lnTo>
                      <a:pt x="143" y="214"/>
                    </a:lnTo>
                    <a:lnTo>
                      <a:pt x="143" y="214"/>
                    </a:lnTo>
                    <a:lnTo>
                      <a:pt x="143" y="214"/>
                    </a:lnTo>
                    <a:lnTo>
                      <a:pt x="141" y="212"/>
                    </a:lnTo>
                    <a:lnTo>
                      <a:pt x="141" y="212"/>
                    </a:lnTo>
                    <a:lnTo>
                      <a:pt x="138" y="212"/>
                    </a:lnTo>
                    <a:lnTo>
                      <a:pt x="138" y="212"/>
                    </a:lnTo>
                    <a:lnTo>
                      <a:pt x="138" y="209"/>
                    </a:lnTo>
                    <a:lnTo>
                      <a:pt x="135" y="209"/>
                    </a:lnTo>
                    <a:lnTo>
                      <a:pt x="135" y="209"/>
                    </a:lnTo>
                    <a:lnTo>
                      <a:pt x="135" y="206"/>
                    </a:lnTo>
                    <a:lnTo>
                      <a:pt x="132" y="206"/>
                    </a:lnTo>
                    <a:lnTo>
                      <a:pt x="129" y="203"/>
                    </a:lnTo>
                    <a:lnTo>
                      <a:pt x="89" y="152"/>
                    </a:lnTo>
                    <a:lnTo>
                      <a:pt x="57" y="106"/>
                    </a:lnTo>
                    <a:lnTo>
                      <a:pt x="60" y="103"/>
                    </a:lnTo>
                    <a:lnTo>
                      <a:pt x="63" y="103"/>
                    </a:lnTo>
                    <a:lnTo>
                      <a:pt x="66" y="103"/>
                    </a:lnTo>
                    <a:lnTo>
                      <a:pt x="69" y="103"/>
                    </a:lnTo>
                    <a:lnTo>
                      <a:pt x="72" y="103"/>
                    </a:lnTo>
                    <a:lnTo>
                      <a:pt x="75" y="103"/>
                    </a:lnTo>
                    <a:lnTo>
                      <a:pt x="75" y="100"/>
                    </a:lnTo>
                    <a:lnTo>
                      <a:pt x="77" y="100"/>
                    </a:lnTo>
                    <a:lnTo>
                      <a:pt x="80" y="100"/>
                    </a:lnTo>
                    <a:lnTo>
                      <a:pt x="83" y="97"/>
                    </a:lnTo>
                    <a:lnTo>
                      <a:pt x="86" y="97"/>
                    </a:lnTo>
                    <a:lnTo>
                      <a:pt x="89" y="97"/>
                    </a:lnTo>
                    <a:lnTo>
                      <a:pt x="92" y="95"/>
                    </a:lnTo>
                    <a:lnTo>
                      <a:pt x="92" y="95"/>
                    </a:lnTo>
                    <a:lnTo>
                      <a:pt x="95" y="92"/>
                    </a:lnTo>
                    <a:lnTo>
                      <a:pt x="97" y="92"/>
                    </a:lnTo>
                    <a:lnTo>
                      <a:pt x="100" y="89"/>
                    </a:lnTo>
                    <a:lnTo>
                      <a:pt x="100" y="89"/>
                    </a:lnTo>
                    <a:lnTo>
                      <a:pt x="103" y="86"/>
                    </a:lnTo>
                    <a:lnTo>
                      <a:pt x="106" y="86"/>
                    </a:lnTo>
                    <a:lnTo>
                      <a:pt x="106" y="83"/>
                    </a:lnTo>
                    <a:lnTo>
                      <a:pt x="109" y="80"/>
                    </a:lnTo>
                    <a:lnTo>
                      <a:pt x="109" y="80"/>
                    </a:lnTo>
                    <a:lnTo>
                      <a:pt x="112" y="77"/>
                    </a:lnTo>
                    <a:lnTo>
                      <a:pt x="112" y="75"/>
                    </a:lnTo>
                    <a:lnTo>
                      <a:pt x="112" y="72"/>
                    </a:lnTo>
                    <a:lnTo>
                      <a:pt x="115" y="72"/>
                    </a:lnTo>
                    <a:lnTo>
                      <a:pt x="115" y="69"/>
                    </a:lnTo>
                    <a:lnTo>
                      <a:pt x="115" y="66"/>
                    </a:lnTo>
                    <a:lnTo>
                      <a:pt x="115" y="63"/>
                    </a:lnTo>
                    <a:lnTo>
                      <a:pt x="115" y="60"/>
                    </a:lnTo>
                    <a:lnTo>
                      <a:pt x="118" y="57"/>
                    </a:lnTo>
                    <a:lnTo>
                      <a:pt x="115" y="55"/>
                    </a:lnTo>
                    <a:lnTo>
                      <a:pt x="115" y="52"/>
                    </a:lnTo>
                    <a:lnTo>
                      <a:pt x="115" y="52"/>
                    </a:lnTo>
                    <a:lnTo>
                      <a:pt x="115" y="49"/>
                    </a:lnTo>
                    <a:lnTo>
                      <a:pt x="115" y="46"/>
                    </a:lnTo>
                    <a:lnTo>
                      <a:pt x="115" y="46"/>
                    </a:lnTo>
                    <a:lnTo>
                      <a:pt x="115" y="43"/>
                    </a:lnTo>
                    <a:lnTo>
                      <a:pt x="112" y="40"/>
                    </a:lnTo>
                    <a:lnTo>
                      <a:pt x="112" y="40"/>
                    </a:lnTo>
                    <a:lnTo>
                      <a:pt x="112" y="37"/>
                    </a:lnTo>
                    <a:lnTo>
                      <a:pt x="109" y="37"/>
                    </a:lnTo>
                    <a:lnTo>
                      <a:pt x="109" y="35"/>
                    </a:lnTo>
                    <a:lnTo>
                      <a:pt x="106" y="35"/>
                    </a:lnTo>
                    <a:lnTo>
                      <a:pt x="106" y="32"/>
                    </a:lnTo>
                    <a:lnTo>
                      <a:pt x="103" y="32"/>
                    </a:lnTo>
                    <a:lnTo>
                      <a:pt x="103" y="29"/>
                    </a:lnTo>
                    <a:lnTo>
                      <a:pt x="100" y="29"/>
                    </a:lnTo>
                    <a:lnTo>
                      <a:pt x="100" y="26"/>
                    </a:lnTo>
                    <a:lnTo>
                      <a:pt x="97" y="26"/>
                    </a:lnTo>
                    <a:lnTo>
                      <a:pt x="97" y="26"/>
                    </a:lnTo>
                    <a:lnTo>
                      <a:pt x="95" y="23"/>
                    </a:lnTo>
                    <a:lnTo>
                      <a:pt x="92" y="23"/>
                    </a:lnTo>
                    <a:lnTo>
                      <a:pt x="92" y="23"/>
                    </a:lnTo>
                    <a:lnTo>
                      <a:pt x="89" y="23"/>
                    </a:lnTo>
                    <a:lnTo>
                      <a:pt x="86" y="20"/>
                    </a:lnTo>
                    <a:lnTo>
                      <a:pt x="86" y="20"/>
                    </a:lnTo>
                    <a:lnTo>
                      <a:pt x="83" y="20"/>
                    </a:lnTo>
                    <a:lnTo>
                      <a:pt x="80" y="20"/>
                    </a:lnTo>
                    <a:lnTo>
                      <a:pt x="80" y="20"/>
                    </a:lnTo>
                    <a:lnTo>
                      <a:pt x="77" y="20"/>
                    </a:lnTo>
                    <a:lnTo>
                      <a:pt x="75" y="20"/>
                    </a:lnTo>
                    <a:lnTo>
                      <a:pt x="72" y="20"/>
                    </a:lnTo>
                    <a:lnTo>
                      <a:pt x="69" y="20"/>
                    </a:lnTo>
                    <a:lnTo>
                      <a:pt x="66" y="20"/>
                    </a:lnTo>
                    <a:lnTo>
                      <a:pt x="63" y="20"/>
                    </a:lnTo>
                    <a:lnTo>
                      <a:pt x="60" y="20"/>
                    </a:lnTo>
                    <a:lnTo>
                      <a:pt x="57" y="20"/>
                    </a:lnTo>
                    <a:lnTo>
                      <a:pt x="54" y="20"/>
                    </a:lnTo>
                    <a:lnTo>
                      <a:pt x="52" y="23"/>
                    </a:lnTo>
                    <a:lnTo>
                      <a:pt x="49" y="23"/>
                    </a:lnTo>
                    <a:lnTo>
                      <a:pt x="49" y="172"/>
                    </a:lnTo>
                    <a:lnTo>
                      <a:pt x="49" y="180"/>
                    </a:lnTo>
                    <a:lnTo>
                      <a:pt x="49" y="186"/>
                    </a:lnTo>
                    <a:lnTo>
                      <a:pt x="49" y="189"/>
                    </a:lnTo>
                    <a:lnTo>
                      <a:pt x="52" y="192"/>
                    </a:lnTo>
                    <a:lnTo>
                      <a:pt x="52" y="194"/>
                    </a:lnTo>
                    <a:lnTo>
                      <a:pt x="52" y="194"/>
                    </a:lnTo>
                    <a:lnTo>
                      <a:pt x="52" y="197"/>
                    </a:lnTo>
                    <a:lnTo>
                      <a:pt x="52" y="200"/>
                    </a:lnTo>
                    <a:lnTo>
                      <a:pt x="52" y="200"/>
                    </a:lnTo>
                    <a:lnTo>
                      <a:pt x="52" y="203"/>
                    </a:lnTo>
                    <a:lnTo>
                      <a:pt x="52" y="203"/>
                    </a:lnTo>
                    <a:lnTo>
                      <a:pt x="52" y="206"/>
                    </a:lnTo>
                    <a:lnTo>
                      <a:pt x="54" y="206"/>
                    </a:lnTo>
                    <a:lnTo>
                      <a:pt x="54" y="209"/>
                    </a:lnTo>
                    <a:lnTo>
                      <a:pt x="54" y="209"/>
                    </a:lnTo>
                    <a:lnTo>
                      <a:pt x="54" y="212"/>
                    </a:lnTo>
                    <a:lnTo>
                      <a:pt x="57" y="212"/>
                    </a:lnTo>
                    <a:lnTo>
                      <a:pt x="57" y="214"/>
                    </a:lnTo>
                    <a:lnTo>
                      <a:pt x="57" y="214"/>
                    </a:lnTo>
                    <a:lnTo>
                      <a:pt x="60" y="214"/>
                    </a:lnTo>
                    <a:lnTo>
                      <a:pt x="60" y="217"/>
                    </a:lnTo>
                    <a:lnTo>
                      <a:pt x="63" y="217"/>
                    </a:lnTo>
                    <a:lnTo>
                      <a:pt x="63" y="217"/>
                    </a:lnTo>
                    <a:lnTo>
                      <a:pt x="66" y="217"/>
                    </a:lnTo>
                    <a:lnTo>
                      <a:pt x="66" y="220"/>
                    </a:lnTo>
                    <a:lnTo>
                      <a:pt x="0" y="220"/>
                    </a:lnTo>
                    <a:lnTo>
                      <a:pt x="0" y="217"/>
                    </a:lnTo>
                    <a:lnTo>
                      <a:pt x="3" y="217"/>
                    </a:lnTo>
                    <a:lnTo>
                      <a:pt x="3" y="217"/>
                    </a:lnTo>
                    <a:lnTo>
                      <a:pt x="6" y="217"/>
                    </a:lnTo>
                    <a:lnTo>
                      <a:pt x="6" y="214"/>
                    </a:lnTo>
                    <a:lnTo>
                      <a:pt x="8" y="214"/>
                    </a:lnTo>
                    <a:lnTo>
                      <a:pt x="8" y="214"/>
                    </a:lnTo>
                    <a:lnTo>
                      <a:pt x="8" y="212"/>
                    </a:lnTo>
                    <a:lnTo>
                      <a:pt x="11" y="212"/>
                    </a:lnTo>
                    <a:lnTo>
                      <a:pt x="11" y="209"/>
                    </a:lnTo>
                    <a:lnTo>
                      <a:pt x="11" y="209"/>
                    </a:lnTo>
                    <a:lnTo>
                      <a:pt x="11" y="206"/>
                    </a:lnTo>
                    <a:lnTo>
                      <a:pt x="14" y="206"/>
                    </a:lnTo>
                    <a:lnTo>
                      <a:pt x="14" y="203"/>
                    </a:lnTo>
                    <a:lnTo>
                      <a:pt x="14" y="203"/>
                    </a:lnTo>
                    <a:lnTo>
                      <a:pt x="14" y="200"/>
                    </a:lnTo>
                    <a:lnTo>
                      <a:pt x="14" y="200"/>
                    </a:lnTo>
                    <a:lnTo>
                      <a:pt x="14" y="197"/>
                    </a:lnTo>
                    <a:lnTo>
                      <a:pt x="14" y="194"/>
                    </a:lnTo>
                    <a:lnTo>
                      <a:pt x="14" y="194"/>
                    </a:lnTo>
                    <a:lnTo>
                      <a:pt x="14" y="192"/>
                    </a:lnTo>
                    <a:lnTo>
                      <a:pt x="17" y="189"/>
                    </a:lnTo>
                    <a:lnTo>
                      <a:pt x="17" y="186"/>
                    </a:lnTo>
                    <a:lnTo>
                      <a:pt x="17" y="177"/>
                    </a:lnTo>
                    <a:lnTo>
                      <a:pt x="17" y="172"/>
                    </a:lnTo>
                    <a:lnTo>
                      <a:pt x="17" y="46"/>
                    </a:lnTo>
                    <a:lnTo>
                      <a:pt x="17" y="40"/>
                    </a:lnTo>
                    <a:lnTo>
                      <a:pt x="17" y="35"/>
                    </a:lnTo>
                    <a:lnTo>
                      <a:pt x="17" y="29"/>
                    </a:lnTo>
                    <a:lnTo>
                      <a:pt x="14" y="26"/>
                    </a:lnTo>
                    <a:lnTo>
                      <a:pt x="14" y="26"/>
                    </a:lnTo>
                    <a:lnTo>
                      <a:pt x="14" y="23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4" y="15"/>
                    </a:lnTo>
                    <a:lnTo>
                      <a:pt x="14" y="15"/>
                    </a:lnTo>
                    <a:lnTo>
                      <a:pt x="11" y="12"/>
                    </a:lnTo>
                    <a:lnTo>
                      <a:pt x="11" y="12"/>
                    </a:lnTo>
                    <a:lnTo>
                      <a:pt x="11" y="9"/>
                    </a:lnTo>
                    <a:lnTo>
                      <a:pt x="11" y="9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544DB5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111" name="Freeform 87">
                <a:extLst>
                  <a:ext uri="{FF2B5EF4-FFF2-40B4-BE49-F238E27FC236}">
                    <a16:creationId xmlns:a16="http://schemas.microsoft.com/office/drawing/2014/main" id="{A2DFDF0C-99A2-4BE1-933A-292367FB784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41" y="83"/>
                <a:ext cx="111" cy="119"/>
              </a:xfrm>
              <a:custGeom>
                <a:avLst/>
                <a:gdLst/>
                <a:ahLst/>
                <a:cxnLst>
                  <a:cxn ang="0">
                    <a:pos x="153" y="203"/>
                  </a:cxn>
                  <a:cxn ang="0">
                    <a:pos x="144" y="212"/>
                  </a:cxn>
                  <a:cxn ang="0">
                    <a:pos x="133" y="217"/>
                  </a:cxn>
                  <a:cxn ang="0">
                    <a:pos x="124" y="220"/>
                  </a:cxn>
                  <a:cxn ang="0">
                    <a:pos x="112" y="223"/>
                  </a:cxn>
                  <a:cxn ang="0">
                    <a:pos x="101" y="226"/>
                  </a:cxn>
                  <a:cxn ang="0">
                    <a:pos x="89" y="226"/>
                  </a:cxn>
                  <a:cxn ang="0">
                    <a:pos x="78" y="223"/>
                  </a:cxn>
                  <a:cxn ang="0">
                    <a:pos x="69" y="223"/>
                  </a:cxn>
                  <a:cxn ang="0">
                    <a:pos x="58" y="217"/>
                  </a:cxn>
                  <a:cxn ang="0">
                    <a:pos x="49" y="214"/>
                  </a:cxn>
                  <a:cxn ang="0">
                    <a:pos x="41" y="209"/>
                  </a:cxn>
                  <a:cxn ang="0">
                    <a:pos x="32" y="200"/>
                  </a:cxn>
                  <a:cxn ang="0">
                    <a:pos x="26" y="192"/>
                  </a:cxn>
                  <a:cxn ang="0">
                    <a:pos x="21" y="183"/>
                  </a:cxn>
                  <a:cxn ang="0">
                    <a:pos x="18" y="172"/>
                  </a:cxn>
                  <a:cxn ang="0">
                    <a:pos x="15" y="163"/>
                  </a:cxn>
                  <a:cxn ang="0">
                    <a:pos x="15" y="140"/>
                  </a:cxn>
                  <a:cxn ang="0">
                    <a:pos x="15" y="29"/>
                  </a:cxn>
                  <a:cxn ang="0">
                    <a:pos x="15" y="20"/>
                  </a:cxn>
                  <a:cxn ang="0">
                    <a:pos x="12" y="12"/>
                  </a:cxn>
                  <a:cxn ang="0">
                    <a:pos x="9" y="6"/>
                  </a:cxn>
                  <a:cxn ang="0">
                    <a:pos x="3" y="0"/>
                  </a:cxn>
                  <a:cxn ang="0">
                    <a:pos x="64" y="0"/>
                  </a:cxn>
                  <a:cxn ang="0">
                    <a:pos x="58" y="6"/>
                  </a:cxn>
                  <a:cxn ang="0">
                    <a:pos x="52" y="12"/>
                  </a:cxn>
                  <a:cxn ang="0">
                    <a:pos x="49" y="20"/>
                  </a:cxn>
                  <a:cxn ang="0">
                    <a:pos x="49" y="29"/>
                  </a:cxn>
                  <a:cxn ang="0">
                    <a:pos x="49" y="140"/>
                  </a:cxn>
                  <a:cxn ang="0">
                    <a:pos x="52" y="157"/>
                  </a:cxn>
                  <a:cxn ang="0">
                    <a:pos x="55" y="174"/>
                  </a:cxn>
                  <a:cxn ang="0">
                    <a:pos x="64" y="186"/>
                  </a:cxn>
                  <a:cxn ang="0">
                    <a:pos x="72" y="194"/>
                  </a:cxn>
                  <a:cxn ang="0">
                    <a:pos x="87" y="197"/>
                  </a:cxn>
                  <a:cxn ang="0">
                    <a:pos x="101" y="200"/>
                  </a:cxn>
                  <a:cxn ang="0">
                    <a:pos x="110" y="200"/>
                  </a:cxn>
                  <a:cxn ang="0">
                    <a:pos x="118" y="200"/>
                  </a:cxn>
                  <a:cxn ang="0">
                    <a:pos x="127" y="197"/>
                  </a:cxn>
                  <a:cxn ang="0">
                    <a:pos x="135" y="192"/>
                  </a:cxn>
                  <a:cxn ang="0">
                    <a:pos x="144" y="189"/>
                  </a:cxn>
                  <a:cxn ang="0">
                    <a:pos x="150" y="180"/>
                  </a:cxn>
                  <a:cxn ang="0">
                    <a:pos x="156" y="174"/>
                  </a:cxn>
                  <a:cxn ang="0">
                    <a:pos x="158" y="166"/>
                  </a:cxn>
                  <a:cxn ang="0">
                    <a:pos x="158" y="155"/>
                  </a:cxn>
                  <a:cxn ang="0">
                    <a:pos x="158" y="35"/>
                  </a:cxn>
                  <a:cxn ang="0">
                    <a:pos x="158" y="20"/>
                  </a:cxn>
                  <a:cxn ang="0">
                    <a:pos x="156" y="15"/>
                  </a:cxn>
                  <a:cxn ang="0">
                    <a:pos x="153" y="6"/>
                  </a:cxn>
                  <a:cxn ang="0">
                    <a:pos x="147" y="0"/>
                  </a:cxn>
                  <a:cxn ang="0">
                    <a:pos x="210" y="0"/>
                  </a:cxn>
                  <a:cxn ang="0">
                    <a:pos x="201" y="3"/>
                  </a:cxn>
                  <a:cxn ang="0">
                    <a:pos x="199" y="12"/>
                  </a:cxn>
                  <a:cxn ang="0">
                    <a:pos x="196" y="17"/>
                  </a:cxn>
                  <a:cxn ang="0">
                    <a:pos x="193" y="26"/>
                  </a:cxn>
                  <a:cxn ang="0">
                    <a:pos x="193" y="172"/>
                  </a:cxn>
                  <a:cxn ang="0">
                    <a:pos x="193" y="194"/>
                  </a:cxn>
                  <a:cxn ang="0">
                    <a:pos x="196" y="203"/>
                  </a:cxn>
                  <a:cxn ang="0">
                    <a:pos x="199" y="209"/>
                  </a:cxn>
                  <a:cxn ang="0">
                    <a:pos x="204" y="214"/>
                  </a:cxn>
                  <a:cxn ang="0">
                    <a:pos x="210" y="220"/>
                  </a:cxn>
                </a:cxnLst>
                <a:rect l="0" t="0" r="r" b="b"/>
                <a:pathLst>
                  <a:path w="210" h="226">
                    <a:moveTo>
                      <a:pt x="158" y="197"/>
                    </a:moveTo>
                    <a:lnTo>
                      <a:pt x="158" y="200"/>
                    </a:lnTo>
                    <a:lnTo>
                      <a:pt x="156" y="200"/>
                    </a:lnTo>
                    <a:lnTo>
                      <a:pt x="156" y="203"/>
                    </a:lnTo>
                    <a:lnTo>
                      <a:pt x="153" y="203"/>
                    </a:lnTo>
                    <a:lnTo>
                      <a:pt x="153" y="206"/>
                    </a:lnTo>
                    <a:lnTo>
                      <a:pt x="150" y="206"/>
                    </a:lnTo>
                    <a:lnTo>
                      <a:pt x="147" y="209"/>
                    </a:lnTo>
                    <a:lnTo>
                      <a:pt x="147" y="209"/>
                    </a:lnTo>
                    <a:lnTo>
                      <a:pt x="144" y="212"/>
                    </a:lnTo>
                    <a:lnTo>
                      <a:pt x="141" y="212"/>
                    </a:lnTo>
                    <a:lnTo>
                      <a:pt x="141" y="214"/>
                    </a:lnTo>
                    <a:lnTo>
                      <a:pt x="138" y="214"/>
                    </a:lnTo>
                    <a:lnTo>
                      <a:pt x="135" y="214"/>
                    </a:lnTo>
                    <a:lnTo>
                      <a:pt x="133" y="217"/>
                    </a:lnTo>
                    <a:lnTo>
                      <a:pt x="133" y="217"/>
                    </a:lnTo>
                    <a:lnTo>
                      <a:pt x="130" y="217"/>
                    </a:lnTo>
                    <a:lnTo>
                      <a:pt x="127" y="220"/>
                    </a:lnTo>
                    <a:lnTo>
                      <a:pt x="124" y="220"/>
                    </a:lnTo>
                    <a:lnTo>
                      <a:pt x="124" y="220"/>
                    </a:lnTo>
                    <a:lnTo>
                      <a:pt x="121" y="220"/>
                    </a:lnTo>
                    <a:lnTo>
                      <a:pt x="118" y="223"/>
                    </a:lnTo>
                    <a:lnTo>
                      <a:pt x="115" y="223"/>
                    </a:lnTo>
                    <a:lnTo>
                      <a:pt x="112" y="223"/>
                    </a:lnTo>
                    <a:lnTo>
                      <a:pt x="112" y="223"/>
                    </a:lnTo>
                    <a:lnTo>
                      <a:pt x="110" y="223"/>
                    </a:lnTo>
                    <a:lnTo>
                      <a:pt x="107" y="223"/>
                    </a:lnTo>
                    <a:lnTo>
                      <a:pt x="104" y="223"/>
                    </a:lnTo>
                    <a:lnTo>
                      <a:pt x="104" y="223"/>
                    </a:lnTo>
                    <a:lnTo>
                      <a:pt x="101" y="226"/>
                    </a:lnTo>
                    <a:lnTo>
                      <a:pt x="98" y="226"/>
                    </a:lnTo>
                    <a:lnTo>
                      <a:pt x="95" y="226"/>
                    </a:lnTo>
                    <a:lnTo>
                      <a:pt x="92" y="226"/>
                    </a:lnTo>
                    <a:lnTo>
                      <a:pt x="92" y="226"/>
                    </a:lnTo>
                    <a:lnTo>
                      <a:pt x="89" y="226"/>
                    </a:lnTo>
                    <a:lnTo>
                      <a:pt x="87" y="226"/>
                    </a:lnTo>
                    <a:lnTo>
                      <a:pt x="84" y="226"/>
                    </a:lnTo>
                    <a:lnTo>
                      <a:pt x="84" y="223"/>
                    </a:lnTo>
                    <a:lnTo>
                      <a:pt x="81" y="223"/>
                    </a:lnTo>
                    <a:lnTo>
                      <a:pt x="78" y="223"/>
                    </a:lnTo>
                    <a:lnTo>
                      <a:pt x="78" y="223"/>
                    </a:lnTo>
                    <a:lnTo>
                      <a:pt x="75" y="223"/>
                    </a:lnTo>
                    <a:lnTo>
                      <a:pt x="72" y="223"/>
                    </a:lnTo>
                    <a:lnTo>
                      <a:pt x="69" y="223"/>
                    </a:lnTo>
                    <a:lnTo>
                      <a:pt x="69" y="223"/>
                    </a:lnTo>
                    <a:lnTo>
                      <a:pt x="67" y="220"/>
                    </a:lnTo>
                    <a:lnTo>
                      <a:pt x="64" y="220"/>
                    </a:lnTo>
                    <a:lnTo>
                      <a:pt x="64" y="220"/>
                    </a:lnTo>
                    <a:lnTo>
                      <a:pt x="61" y="220"/>
                    </a:lnTo>
                    <a:lnTo>
                      <a:pt x="58" y="217"/>
                    </a:lnTo>
                    <a:lnTo>
                      <a:pt x="55" y="217"/>
                    </a:lnTo>
                    <a:lnTo>
                      <a:pt x="55" y="217"/>
                    </a:lnTo>
                    <a:lnTo>
                      <a:pt x="52" y="217"/>
                    </a:lnTo>
                    <a:lnTo>
                      <a:pt x="49" y="214"/>
                    </a:lnTo>
                    <a:lnTo>
                      <a:pt x="49" y="214"/>
                    </a:lnTo>
                    <a:lnTo>
                      <a:pt x="46" y="214"/>
                    </a:lnTo>
                    <a:lnTo>
                      <a:pt x="46" y="212"/>
                    </a:lnTo>
                    <a:lnTo>
                      <a:pt x="44" y="212"/>
                    </a:lnTo>
                    <a:lnTo>
                      <a:pt x="41" y="209"/>
                    </a:lnTo>
                    <a:lnTo>
                      <a:pt x="41" y="209"/>
                    </a:lnTo>
                    <a:lnTo>
                      <a:pt x="38" y="206"/>
                    </a:lnTo>
                    <a:lnTo>
                      <a:pt x="38" y="206"/>
                    </a:lnTo>
                    <a:lnTo>
                      <a:pt x="35" y="203"/>
                    </a:lnTo>
                    <a:lnTo>
                      <a:pt x="35" y="203"/>
                    </a:lnTo>
                    <a:lnTo>
                      <a:pt x="32" y="200"/>
                    </a:lnTo>
                    <a:lnTo>
                      <a:pt x="29" y="200"/>
                    </a:lnTo>
                    <a:lnTo>
                      <a:pt x="29" y="197"/>
                    </a:lnTo>
                    <a:lnTo>
                      <a:pt x="29" y="197"/>
                    </a:lnTo>
                    <a:lnTo>
                      <a:pt x="26" y="194"/>
                    </a:lnTo>
                    <a:lnTo>
                      <a:pt x="26" y="192"/>
                    </a:lnTo>
                    <a:lnTo>
                      <a:pt x="23" y="192"/>
                    </a:lnTo>
                    <a:lnTo>
                      <a:pt x="23" y="189"/>
                    </a:lnTo>
                    <a:lnTo>
                      <a:pt x="23" y="186"/>
                    </a:lnTo>
                    <a:lnTo>
                      <a:pt x="21" y="183"/>
                    </a:lnTo>
                    <a:lnTo>
                      <a:pt x="21" y="183"/>
                    </a:lnTo>
                    <a:lnTo>
                      <a:pt x="21" y="180"/>
                    </a:lnTo>
                    <a:lnTo>
                      <a:pt x="18" y="177"/>
                    </a:lnTo>
                    <a:lnTo>
                      <a:pt x="18" y="177"/>
                    </a:lnTo>
                    <a:lnTo>
                      <a:pt x="18" y="174"/>
                    </a:lnTo>
                    <a:lnTo>
                      <a:pt x="18" y="172"/>
                    </a:lnTo>
                    <a:lnTo>
                      <a:pt x="18" y="172"/>
                    </a:lnTo>
                    <a:lnTo>
                      <a:pt x="18" y="169"/>
                    </a:lnTo>
                    <a:lnTo>
                      <a:pt x="18" y="166"/>
                    </a:lnTo>
                    <a:lnTo>
                      <a:pt x="18" y="163"/>
                    </a:lnTo>
                    <a:lnTo>
                      <a:pt x="15" y="163"/>
                    </a:lnTo>
                    <a:lnTo>
                      <a:pt x="15" y="157"/>
                    </a:lnTo>
                    <a:lnTo>
                      <a:pt x="15" y="155"/>
                    </a:lnTo>
                    <a:lnTo>
                      <a:pt x="15" y="149"/>
                    </a:lnTo>
                    <a:lnTo>
                      <a:pt x="15" y="143"/>
                    </a:lnTo>
                    <a:lnTo>
                      <a:pt x="15" y="140"/>
                    </a:lnTo>
                    <a:lnTo>
                      <a:pt x="15" y="135"/>
                    </a:lnTo>
                    <a:lnTo>
                      <a:pt x="15" y="46"/>
                    </a:lnTo>
                    <a:lnTo>
                      <a:pt x="15" y="40"/>
                    </a:lnTo>
                    <a:lnTo>
                      <a:pt x="15" y="35"/>
                    </a:lnTo>
                    <a:lnTo>
                      <a:pt x="15" y="29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5" y="23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2" y="15"/>
                    </a:lnTo>
                    <a:lnTo>
                      <a:pt x="12" y="15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9"/>
                    </a:lnTo>
                    <a:lnTo>
                      <a:pt x="9" y="9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61" y="3"/>
                    </a:lnTo>
                    <a:lnTo>
                      <a:pt x="58" y="3"/>
                    </a:lnTo>
                    <a:lnTo>
                      <a:pt x="58" y="3"/>
                    </a:lnTo>
                    <a:lnTo>
                      <a:pt x="58" y="6"/>
                    </a:lnTo>
                    <a:lnTo>
                      <a:pt x="55" y="6"/>
                    </a:lnTo>
                    <a:lnTo>
                      <a:pt x="55" y="9"/>
                    </a:lnTo>
                    <a:lnTo>
                      <a:pt x="55" y="9"/>
                    </a:lnTo>
                    <a:lnTo>
                      <a:pt x="52" y="12"/>
                    </a:lnTo>
                    <a:lnTo>
                      <a:pt x="52" y="12"/>
                    </a:lnTo>
                    <a:lnTo>
                      <a:pt x="52" y="15"/>
                    </a:lnTo>
                    <a:lnTo>
                      <a:pt x="52" y="15"/>
                    </a:lnTo>
                    <a:lnTo>
                      <a:pt x="52" y="17"/>
                    </a:lnTo>
                    <a:lnTo>
                      <a:pt x="52" y="17"/>
                    </a:lnTo>
                    <a:lnTo>
                      <a:pt x="49" y="20"/>
                    </a:lnTo>
                    <a:lnTo>
                      <a:pt x="49" y="20"/>
                    </a:lnTo>
                    <a:lnTo>
                      <a:pt x="49" y="23"/>
                    </a:lnTo>
                    <a:lnTo>
                      <a:pt x="49" y="26"/>
                    </a:lnTo>
                    <a:lnTo>
                      <a:pt x="49" y="26"/>
                    </a:lnTo>
                    <a:lnTo>
                      <a:pt x="49" y="29"/>
                    </a:lnTo>
                    <a:lnTo>
                      <a:pt x="49" y="35"/>
                    </a:lnTo>
                    <a:lnTo>
                      <a:pt x="49" y="40"/>
                    </a:lnTo>
                    <a:lnTo>
                      <a:pt x="49" y="46"/>
                    </a:lnTo>
                    <a:lnTo>
                      <a:pt x="49" y="135"/>
                    </a:lnTo>
                    <a:lnTo>
                      <a:pt x="49" y="140"/>
                    </a:lnTo>
                    <a:lnTo>
                      <a:pt x="49" y="143"/>
                    </a:lnTo>
                    <a:lnTo>
                      <a:pt x="49" y="149"/>
                    </a:lnTo>
                    <a:lnTo>
                      <a:pt x="49" y="152"/>
                    </a:lnTo>
                    <a:lnTo>
                      <a:pt x="52" y="155"/>
                    </a:lnTo>
                    <a:lnTo>
                      <a:pt x="52" y="157"/>
                    </a:lnTo>
                    <a:lnTo>
                      <a:pt x="52" y="160"/>
                    </a:lnTo>
                    <a:lnTo>
                      <a:pt x="52" y="166"/>
                    </a:lnTo>
                    <a:lnTo>
                      <a:pt x="55" y="169"/>
                    </a:lnTo>
                    <a:lnTo>
                      <a:pt x="55" y="172"/>
                    </a:lnTo>
                    <a:lnTo>
                      <a:pt x="55" y="174"/>
                    </a:lnTo>
                    <a:lnTo>
                      <a:pt x="58" y="174"/>
                    </a:lnTo>
                    <a:lnTo>
                      <a:pt x="58" y="177"/>
                    </a:lnTo>
                    <a:lnTo>
                      <a:pt x="61" y="180"/>
                    </a:lnTo>
                    <a:lnTo>
                      <a:pt x="61" y="183"/>
                    </a:lnTo>
                    <a:lnTo>
                      <a:pt x="64" y="186"/>
                    </a:lnTo>
                    <a:lnTo>
                      <a:pt x="64" y="186"/>
                    </a:lnTo>
                    <a:lnTo>
                      <a:pt x="67" y="189"/>
                    </a:lnTo>
                    <a:lnTo>
                      <a:pt x="69" y="192"/>
                    </a:lnTo>
                    <a:lnTo>
                      <a:pt x="72" y="192"/>
                    </a:lnTo>
                    <a:lnTo>
                      <a:pt x="72" y="194"/>
                    </a:lnTo>
                    <a:lnTo>
                      <a:pt x="75" y="194"/>
                    </a:lnTo>
                    <a:lnTo>
                      <a:pt x="78" y="194"/>
                    </a:lnTo>
                    <a:lnTo>
                      <a:pt x="81" y="197"/>
                    </a:lnTo>
                    <a:lnTo>
                      <a:pt x="84" y="197"/>
                    </a:lnTo>
                    <a:lnTo>
                      <a:pt x="87" y="197"/>
                    </a:lnTo>
                    <a:lnTo>
                      <a:pt x="89" y="200"/>
                    </a:lnTo>
                    <a:lnTo>
                      <a:pt x="92" y="200"/>
                    </a:lnTo>
                    <a:lnTo>
                      <a:pt x="95" y="200"/>
                    </a:lnTo>
                    <a:lnTo>
                      <a:pt x="98" y="200"/>
                    </a:lnTo>
                    <a:lnTo>
                      <a:pt x="101" y="200"/>
                    </a:lnTo>
                    <a:lnTo>
                      <a:pt x="104" y="200"/>
                    </a:lnTo>
                    <a:lnTo>
                      <a:pt x="104" y="200"/>
                    </a:lnTo>
                    <a:lnTo>
                      <a:pt x="107" y="200"/>
                    </a:lnTo>
                    <a:lnTo>
                      <a:pt x="110" y="200"/>
                    </a:lnTo>
                    <a:lnTo>
                      <a:pt x="110" y="200"/>
                    </a:lnTo>
                    <a:lnTo>
                      <a:pt x="112" y="200"/>
                    </a:lnTo>
                    <a:lnTo>
                      <a:pt x="112" y="200"/>
                    </a:lnTo>
                    <a:lnTo>
                      <a:pt x="115" y="200"/>
                    </a:lnTo>
                    <a:lnTo>
                      <a:pt x="118" y="200"/>
                    </a:lnTo>
                    <a:lnTo>
                      <a:pt x="118" y="200"/>
                    </a:lnTo>
                    <a:lnTo>
                      <a:pt x="121" y="197"/>
                    </a:lnTo>
                    <a:lnTo>
                      <a:pt x="121" y="197"/>
                    </a:lnTo>
                    <a:lnTo>
                      <a:pt x="124" y="197"/>
                    </a:lnTo>
                    <a:lnTo>
                      <a:pt x="127" y="197"/>
                    </a:lnTo>
                    <a:lnTo>
                      <a:pt x="127" y="197"/>
                    </a:lnTo>
                    <a:lnTo>
                      <a:pt x="130" y="194"/>
                    </a:lnTo>
                    <a:lnTo>
                      <a:pt x="130" y="194"/>
                    </a:lnTo>
                    <a:lnTo>
                      <a:pt x="133" y="194"/>
                    </a:lnTo>
                    <a:lnTo>
                      <a:pt x="133" y="194"/>
                    </a:lnTo>
                    <a:lnTo>
                      <a:pt x="135" y="192"/>
                    </a:lnTo>
                    <a:lnTo>
                      <a:pt x="138" y="192"/>
                    </a:lnTo>
                    <a:lnTo>
                      <a:pt x="138" y="192"/>
                    </a:lnTo>
                    <a:lnTo>
                      <a:pt x="141" y="189"/>
                    </a:lnTo>
                    <a:lnTo>
                      <a:pt x="141" y="189"/>
                    </a:lnTo>
                    <a:lnTo>
                      <a:pt x="144" y="189"/>
                    </a:lnTo>
                    <a:lnTo>
                      <a:pt x="144" y="186"/>
                    </a:lnTo>
                    <a:lnTo>
                      <a:pt x="144" y="186"/>
                    </a:lnTo>
                    <a:lnTo>
                      <a:pt x="147" y="183"/>
                    </a:lnTo>
                    <a:lnTo>
                      <a:pt x="147" y="183"/>
                    </a:lnTo>
                    <a:lnTo>
                      <a:pt x="150" y="180"/>
                    </a:lnTo>
                    <a:lnTo>
                      <a:pt x="150" y="180"/>
                    </a:lnTo>
                    <a:lnTo>
                      <a:pt x="153" y="180"/>
                    </a:lnTo>
                    <a:lnTo>
                      <a:pt x="153" y="177"/>
                    </a:lnTo>
                    <a:lnTo>
                      <a:pt x="153" y="174"/>
                    </a:lnTo>
                    <a:lnTo>
                      <a:pt x="156" y="174"/>
                    </a:lnTo>
                    <a:lnTo>
                      <a:pt x="156" y="172"/>
                    </a:lnTo>
                    <a:lnTo>
                      <a:pt x="156" y="169"/>
                    </a:lnTo>
                    <a:lnTo>
                      <a:pt x="158" y="169"/>
                    </a:lnTo>
                    <a:lnTo>
                      <a:pt x="158" y="166"/>
                    </a:lnTo>
                    <a:lnTo>
                      <a:pt x="158" y="166"/>
                    </a:lnTo>
                    <a:lnTo>
                      <a:pt x="158" y="163"/>
                    </a:lnTo>
                    <a:lnTo>
                      <a:pt x="158" y="160"/>
                    </a:lnTo>
                    <a:lnTo>
                      <a:pt x="158" y="160"/>
                    </a:lnTo>
                    <a:lnTo>
                      <a:pt x="158" y="157"/>
                    </a:lnTo>
                    <a:lnTo>
                      <a:pt x="158" y="155"/>
                    </a:lnTo>
                    <a:lnTo>
                      <a:pt x="158" y="152"/>
                    </a:lnTo>
                    <a:lnTo>
                      <a:pt x="158" y="146"/>
                    </a:lnTo>
                    <a:lnTo>
                      <a:pt x="158" y="46"/>
                    </a:lnTo>
                    <a:lnTo>
                      <a:pt x="158" y="40"/>
                    </a:lnTo>
                    <a:lnTo>
                      <a:pt x="158" y="35"/>
                    </a:lnTo>
                    <a:lnTo>
                      <a:pt x="158" y="29"/>
                    </a:lnTo>
                    <a:lnTo>
                      <a:pt x="158" y="26"/>
                    </a:lnTo>
                    <a:lnTo>
                      <a:pt x="158" y="26"/>
                    </a:lnTo>
                    <a:lnTo>
                      <a:pt x="158" y="23"/>
                    </a:lnTo>
                    <a:lnTo>
                      <a:pt x="158" y="20"/>
                    </a:lnTo>
                    <a:lnTo>
                      <a:pt x="158" y="20"/>
                    </a:lnTo>
                    <a:lnTo>
                      <a:pt x="158" y="17"/>
                    </a:lnTo>
                    <a:lnTo>
                      <a:pt x="158" y="17"/>
                    </a:lnTo>
                    <a:lnTo>
                      <a:pt x="158" y="15"/>
                    </a:lnTo>
                    <a:lnTo>
                      <a:pt x="156" y="15"/>
                    </a:lnTo>
                    <a:lnTo>
                      <a:pt x="156" y="12"/>
                    </a:lnTo>
                    <a:lnTo>
                      <a:pt x="156" y="12"/>
                    </a:lnTo>
                    <a:lnTo>
                      <a:pt x="156" y="9"/>
                    </a:lnTo>
                    <a:lnTo>
                      <a:pt x="153" y="9"/>
                    </a:lnTo>
                    <a:lnTo>
                      <a:pt x="153" y="6"/>
                    </a:lnTo>
                    <a:lnTo>
                      <a:pt x="153" y="6"/>
                    </a:lnTo>
                    <a:lnTo>
                      <a:pt x="150" y="3"/>
                    </a:lnTo>
                    <a:lnTo>
                      <a:pt x="150" y="3"/>
                    </a:lnTo>
                    <a:lnTo>
                      <a:pt x="150" y="3"/>
                    </a:lnTo>
                    <a:lnTo>
                      <a:pt x="147" y="0"/>
                    </a:lnTo>
                    <a:lnTo>
                      <a:pt x="147" y="0"/>
                    </a:lnTo>
                    <a:lnTo>
                      <a:pt x="144" y="0"/>
                    </a:lnTo>
                    <a:lnTo>
                      <a:pt x="144" y="0"/>
                    </a:lnTo>
                    <a:lnTo>
                      <a:pt x="207" y="0"/>
                    </a:lnTo>
                    <a:lnTo>
                      <a:pt x="210" y="0"/>
                    </a:lnTo>
                    <a:lnTo>
                      <a:pt x="207" y="0"/>
                    </a:lnTo>
                    <a:lnTo>
                      <a:pt x="207" y="0"/>
                    </a:lnTo>
                    <a:lnTo>
                      <a:pt x="204" y="3"/>
                    </a:lnTo>
                    <a:lnTo>
                      <a:pt x="204" y="3"/>
                    </a:lnTo>
                    <a:lnTo>
                      <a:pt x="201" y="3"/>
                    </a:lnTo>
                    <a:lnTo>
                      <a:pt x="201" y="6"/>
                    </a:lnTo>
                    <a:lnTo>
                      <a:pt x="201" y="6"/>
                    </a:lnTo>
                    <a:lnTo>
                      <a:pt x="199" y="9"/>
                    </a:lnTo>
                    <a:lnTo>
                      <a:pt x="199" y="9"/>
                    </a:lnTo>
                    <a:lnTo>
                      <a:pt x="199" y="12"/>
                    </a:lnTo>
                    <a:lnTo>
                      <a:pt x="196" y="12"/>
                    </a:lnTo>
                    <a:lnTo>
                      <a:pt x="196" y="15"/>
                    </a:lnTo>
                    <a:lnTo>
                      <a:pt x="196" y="15"/>
                    </a:lnTo>
                    <a:lnTo>
                      <a:pt x="196" y="17"/>
                    </a:lnTo>
                    <a:lnTo>
                      <a:pt x="196" y="17"/>
                    </a:lnTo>
                    <a:lnTo>
                      <a:pt x="196" y="20"/>
                    </a:lnTo>
                    <a:lnTo>
                      <a:pt x="196" y="20"/>
                    </a:lnTo>
                    <a:lnTo>
                      <a:pt x="193" y="23"/>
                    </a:lnTo>
                    <a:lnTo>
                      <a:pt x="193" y="26"/>
                    </a:lnTo>
                    <a:lnTo>
                      <a:pt x="193" y="26"/>
                    </a:lnTo>
                    <a:lnTo>
                      <a:pt x="193" y="29"/>
                    </a:lnTo>
                    <a:lnTo>
                      <a:pt x="193" y="35"/>
                    </a:lnTo>
                    <a:lnTo>
                      <a:pt x="193" y="40"/>
                    </a:lnTo>
                    <a:lnTo>
                      <a:pt x="193" y="46"/>
                    </a:lnTo>
                    <a:lnTo>
                      <a:pt x="193" y="172"/>
                    </a:lnTo>
                    <a:lnTo>
                      <a:pt x="193" y="177"/>
                    </a:lnTo>
                    <a:lnTo>
                      <a:pt x="193" y="186"/>
                    </a:lnTo>
                    <a:lnTo>
                      <a:pt x="193" y="189"/>
                    </a:lnTo>
                    <a:lnTo>
                      <a:pt x="193" y="192"/>
                    </a:lnTo>
                    <a:lnTo>
                      <a:pt x="193" y="194"/>
                    </a:lnTo>
                    <a:lnTo>
                      <a:pt x="193" y="194"/>
                    </a:lnTo>
                    <a:lnTo>
                      <a:pt x="196" y="197"/>
                    </a:lnTo>
                    <a:lnTo>
                      <a:pt x="196" y="200"/>
                    </a:lnTo>
                    <a:lnTo>
                      <a:pt x="196" y="200"/>
                    </a:lnTo>
                    <a:lnTo>
                      <a:pt x="196" y="203"/>
                    </a:lnTo>
                    <a:lnTo>
                      <a:pt x="196" y="203"/>
                    </a:lnTo>
                    <a:lnTo>
                      <a:pt x="196" y="206"/>
                    </a:lnTo>
                    <a:lnTo>
                      <a:pt x="196" y="206"/>
                    </a:lnTo>
                    <a:lnTo>
                      <a:pt x="199" y="209"/>
                    </a:lnTo>
                    <a:lnTo>
                      <a:pt x="199" y="209"/>
                    </a:lnTo>
                    <a:lnTo>
                      <a:pt x="199" y="212"/>
                    </a:lnTo>
                    <a:lnTo>
                      <a:pt x="201" y="212"/>
                    </a:lnTo>
                    <a:lnTo>
                      <a:pt x="201" y="214"/>
                    </a:lnTo>
                    <a:lnTo>
                      <a:pt x="201" y="214"/>
                    </a:lnTo>
                    <a:lnTo>
                      <a:pt x="204" y="214"/>
                    </a:lnTo>
                    <a:lnTo>
                      <a:pt x="204" y="217"/>
                    </a:lnTo>
                    <a:lnTo>
                      <a:pt x="207" y="217"/>
                    </a:lnTo>
                    <a:lnTo>
                      <a:pt x="207" y="217"/>
                    </a:lnTo>
                    <a:lnTo>
                      <a:pt x="210" y="217"/>
                    </a:lnTo>
                    <a:lnTo>
                      <a:pt x="210" y="220"/>
                    </a:lnTo>
                    <a:lnTo>
                      <a:pt x="158" y="220"/>
                    </a:lnTo>
                    <a:lnTo>
                      <a:pt x="158" y="197"/>
                    </a:lnTo>
                    <a:close/>
                  </a:path>
                </a:pathLst>
              </a:custGeom>
              <a:solidFill>
                <a:srgbClr val="544DB5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112" name="Freeform 88">
                <a:extLst>
                  <a:ext uri="{FF2B5EF4-FFF2-40B4-BE49-F238E27FC236}">
                    <a16:creationId xmlns:a16="http://schemas.microsoft.com/office/drawing/2014/main" id="{8B47F401-2213-4B2B-9837-33812B32E25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52" y="81"/>
                <a:ext cx="93" cy="118"/>
              </a:xfrm>
              <a:custGeom>
                <a:avLst/>
                <a:gdLst/>
                <a:ahLst/>
                <a:cxnLst>
                  <a:cxn ang="0">
                    <a:pos x="103" y="183"/>
                  </a:cxn>
                  <a:cxn ang="0">
                    <a:pos x="103" y="189"/>
                  </a:cxn>
                  <a:cxn ang="0">
                    <a:pos x="103" y="195"/>
                  </a:cxn>
                  <a:cxn ang="0">
                    <a:pos x="106" y="200"/>
                  </a:cxn>
                  <a:cxn ang="0">
                    <a:pos x="106" y="203"/>
                  </a:cxn>
                  <a:cxn ang="0">
                    <a:pos x="106" y="206"/>
                  </a:cxn>
                  <a:cxn ang="0">
                    <a:pos x="106" y="206"/>
                  </a:cxn>
                  <a:cxn ang="0">
                    <a:pos x="109" y="209"/>
                  </a:cxn>
                  <a:cxn ang="0">
                    <a:pos x="109" y="212"/>
                  </a:cxn>
                  <a:cxn ang="0">
                    <a:pos x="112" y="215"/>
                  </a:cxn>
                  <a:cxn ang="0">
                    <a:pos x="115" y="217"/>
                  </a:cxn>
                  <a:cxn ang="0">
                    <a:pos x="118" y="217"/>
                  </a:cxn>
                  <a:cxn ang="0">
                    <a:pos x="121" y="220"/>
                  </a:cxn>
                  <a:cxn ang="0">
                    <a:pos x="121" y="223"/>
                  </a:cxn>
                  <a:cxn ang="0">
                    <a:pos x="55" y="220"/>
                  </a:cxn>
                  <a:cxn ang="0">
                    <a:pos x="57" y="220"/>
                  </a:cxn>
                  <a:cxn ang="0">
                    <a:pos x="60" y="217"/>
                  </a:cxn>
                  <a:cxn ang="0">
                    <a:pos x="63" y="217"/>
                  </a:cxn>
                  <a:cxn ang="0">
                    <a:pos x="63" y="215"/>
                  </a:cxn>
                  <a:cxn ang="0">
                    <a:pos x="66" y="212"/>
                  </a:cxn>
                  <a:cxn ang="0">
                    <a:pos x="66" y="209"/>
                  </a:cxn>
                  <a:cxn ang="0">
                    <a:pos x="69" y="206"/>
                  </a:cxn>
                  <a:cxn ang="0">
                    <a:pos x="69" y="203"/>
                  </a:cxn>
                  <a:cxn ang="0">
                    <a:pos x="69" y="197"/>
                  </a:cxn>
                  <a:cxn ang="0">
                    <a:pos x="69" y="195"/>
                  </a:cxn>
                  <a:cxn ang="0">
                    <a:pos x="69" y="189"/>
                  </a:cxn>
                  <a:cxn ang="0">
                    <a:pos x="69" y="175"/>
                  </a:cxn>
                  <a:cxn ang="0">
                    <a:pos x="40" y="26"/>
                  </a:cxn>
                  <a:cxn ang="0">
                    <a:pos x="35" y="26"/>
                  </a:cxn>
                  <a:cxn ang="0">
                    <a:pos x="29" y="26"/>
                  </a:cxn>
                  <a:cxn ang="0">
                    <a:pos x="23" y="29"/>
                  </a:cxn>
                  <a:cxn ang="0">
                    <a:pos x="17" y="29"/>
                  </a:cxn>
                  <a:cxn ang="0">
                    <a:pos x="14" y="32"/>
                  </a:cxn>
                  <a:cxn ang="0">
                    <a:pos x="9" y="35"/>
                  </a:cxn>
                  <a:cxn ang="0">
                    <a:pos x="6" y="35"/>
                  </a:cxn>
                  <a:cxn ang="0">
                    <a:pos x="3" y="38"/>
                  </a:cxn>
                  <a:cxn ang="0">
                    <a:pos x="3" y="38"/>
                  </a:cxn>
                  <a:cxn ang="0">
                    <a:pos x="0" y="40"/>
                  </a:cxn>
                  <a:cxn ang="0">
                    <a:pos x="12" y="0"/>
                  </a:cxn>
                  <a:cxn ang="0">
                    <a:pos x="14" y="0"/>
                  </a:cxn>
                  <a:cxn ang="0">
                    <a:pos x="17" y="0"/>
                  </a:cxn>
                  <a:cxn ang="0">
                    <a:pos x="20" y="0"/>
                  </a:cxn>
                  <a:cxn ang="0">
                    <a:pos x="23" y="3"/>
                  </a:cxn>
                  <a:cxn ang="0">
                    <a:pos x="32" y="3"/>
                  </a:cxn>
                  <a:cxn ang="0">
                    <a:pos x="161" y="3"/>
                  </a:cxn>
                  <a:cxn ang="0">
                    <a:pos x="164" y="3"/>
                  </a:cxn>
                  <a:cxn ang="0">
                    <a:pos x="169" y="0"/>
                  </a:cxn>
                  <a:cxn ang="0">
                    <a:pos x="172" y="0"/>
                  </a:cxn>
                  <a:cxn ang="0">
                    <a:pos x="175" y="0"/>
                  </a:cxn>
                  <a:cxn ang="0">
                    <a:pos x="164" y="40"/>
                  </a:cxn>
                  <a:cxn ang="0">
                    <a:pos x="164" y="38"/>
                  </a:cxn>
                  <a:cxn ang="0">
                    <a:pos x="161" y="35"/>
                  </a:cxn>
                  <a:cxn ang="0">
                    <a:pos x="161" y="35"/>
                  </a:cxn>
                  <a:cxn ang="0">
                    <a:pos x="158" y="32"/>
                  </a:cxn>
                  <a:cxn ang="0">
                    <a:pos x="158" y="32"/>
                  </a:cxn>
                  <a:cxn ang="0">
                    <a:pos x="155" y="29"/>
                  </a:cxn>
                  <a:cxn ang="0">
                    <a:pos x="152" y="29"/>
                  </a:cxn>
                  <a:cxn ang="0">
                    <a:pos x="152" y="29"/>
                  </a:cxn>
                  <a:cxn ang="0">
                    <a:pos x="146" y="26"/>
                  </a:cxn>
                  <a:cxn ang="0">
                    <a:pos x="144" y="26"/>
                  </a:cxn>
                  <a:cxn ang="0">
                    <a:pos x="138" y="26"/>
                  </a:cxn>
                  <a:cxn ang="0">
                    <a:pos x="135" y="26"/>
                  </a:cxn>
                  <a:cxn ang="0">
                    <a:pos x="103" y="180"/>
                  </a:cxn>
                </a:cxnLst>
                <a:rect l="0" t="0" r="r" b="b"/>
                <a:pathLst>
                  <a:path w="175" h="223">
                    <a:moveTo>
                      <a:pt x="103" y="180"/>
                    </a:moveTo>
                    <a:lnTo>
                      <a:pt x="103" y="183"/>
                    </a:lnTo>
                    <a:lnTo>
                      <a:pt x="103" y="186"/>
                    </a:lnTo>
                    <a:lnTo>
                      <a:pt x="103" y="189"/>
                    </a:lnTo>
                    <a:lnTo>
                      <a:pt x="103" y="192"/>
                    </a:lnTo>
                    <a:lnTo>
                      <a:pt x="103" y="195"/>
                    </a:lnTo>
                    <a:lnTo>
                      <a:pt x="103" y="197"/>
                    </a:lnTo>
                    <a:lnTo>
                      <a:pt x="106" y="200"/>
                    </a:lnTo>
                    <a:lnTo>
                      <a:pt x="106" y="200"/>
                    </a:lnTo>
                    <a:lnTo>
                      <a:pt x="106" y="203"/>
                    </a:lnTo>
                    <a:lnTo>
                      <a:pt x="106" y="203"/>
                    </a:lnTo>
                    <a:lnTo>
                      <a:pt x="106" y="206"/>
                    </a:lnTo>
                    <a:lnTo>
                      <a:pt x="106" y="206"/>
                    </a:lnTo>
                    <a:lnTo>
                      <a:pt x="106" y="206"/>
                    </a:lnTo>
                    <a:lnTo>
                      <a:pt x="109" y="209"/>
                    </a:lnTo>
                    <a:lnTo>
                      <a:pt x="109" y="209"/>
                    </a:lnTo>
                    <a:lnTo>
                      <a:pt x="109" y="212"/>
                    </a:lnTo>
                    <a:lnTo>
                      <a:pt x="109" y="212"/>
                    </a:lnTo>
                    <a:lnTo>
                      <a:pt x="112" y="215"/>
                    </a:lnTo>
                    <a:lnTo>
                      <a:pt x="112" y="215"/>
                    </a:lnTo>
                    <a:lnTo>
                      <a:pt x="112" y="215"/>
                    </a:lnTo>
                    <a:lnTo>
                      <a:pt x="115" y="217"/>
                    </a:lnTo>
                    <a:lnTo>
                      <a:pt x="115" y="217"/>
                    </a:lnTo>
                    <a:lnTo>
                      <a:pt x="118" y="217"/>
                    </a:lnTo>
                    <a:lnTo>
                      <a:pt x="118" y="220"/>
                    </a:lnTo>
                    <a:lnTo>
                      <a:pt x="121" y="220"/>
                    </a:lnTo>
                    <a:lnTo>
                      <a:pt x="121" y="220"/>
                    </a:lnTo>
                    <a:lnTo>
                      <a:pt x="121" y="223"/>
                    </a:lnTo>
                    <a:lnTo>
                      <a:pt x="55" y="223"/>
                    </a:lnTo>
                    <a:lnTo>
                      <a:pt x="55" y="220"/>
                    </a:lnTo>
                    <a:lnTo>
                      <a:pt x="57" y="220"/>
                    </a:lnTo>
                    <a:lnTo>
                      <a:pt x="57" y="220"/>
                    </a:lnTo>
                    <a:lnTo>
                      <a:pt x="57" y="220"/>
                    </a:lnTo>
                    <a:lnTo>
                      <a:pt x="60" y="217"/>
                    </a:lnTo>
                    <a:lnTo>
                      <a:pt x="60" y="217"/>
                    </a:lnTo>
                    <a:lnTo>
                      <a:pt x="63" y="217"/>
                    </a:lnTo>
                    <a:lnTo>
                      <a:pt x="63" y="215"/>
                    </a:lnTo>
                    <a:lnTo>
                      <a:pt x="63" y="215"/>
                    </a:lnTo>
                    <a:lnTo>
                      <a:pt x="66" y="212"/>
                    </a:lnTo>
                    <a:lnTo>
                      <a:pt x="66" y="212"/>
                    </a:lnTo>
                    <a:lnTo>
                      <a:pt x="66" y="209"/>
                    </a:lnTo>
                    <a:lnTo>
                      <a:pt x="66" y="209"/>
                    </a:lnTo>
                    <a:lnTo>
                      <a:pt x="66" y="206"/>
                    </a:lnTo>
                    <a:lnTo>
                      <a:pt x="69" y="206"/>
                    </a:lnTo>
                    <a:lnTo>
                      <a:pt x="69" y="203"/>
                    </a:lnTo>
                    <a:lnTo>
                      <a:pt x="69" y="203"/>
                    </a:lnTo>
                    <a:lnTo>
                      <a:pt x="69" y="200"/>
                    </a:lnTo>
                    <a:lnTo>
                      <a:pt x="69" y="197"/>
                    </a:lnTo>
                    <a:lnTo>
                      <a:pt x="69" y="197"/>
                    </a:lnTo>
                    <a:lnTo>
                      <a:pt x="69" y="195"/>
                    </a:lnTo>
                    <a:lnTo>
                      <a:pt x="69" y="192"/>
                    </a:lnTo>
                    <a:lnTo>
                      <a:pt x="69" y="189"/>
                    </a:lnTo>
                    <a:lnTo>
                      <a:pt x="69" y="180"/>
                    </a:lnTo>
                    <a:lnTo>
                      <a:pt x="69" y="175"/>
                    </a:lnTo>
                    <a:lnTo>
                      <a:pt x="69" y="26"/>
                    </a:lnTo>
                    <a:lnTo>
                      <a:pt x="40" y="26"/>
                    </a:lnTo>
                    <a:lnTo>
                      <a:pt x="37" y="26"/>
                    </a:lnTo>
                    <a:lnTo>
                      <a:pt x="35" y="26"/>
                    </a:lnTo>
                    <a:lnTo>
                      <a:pt x="32" y="26"/>
                    </a:lnTo>
                    <a:lnTo>
                      <a:pt x="29" y="26"/>
                    </a:lnTo>
                    <a:lnTo>
                      <a:pt x="26" y="29"/>
                    </a:lnTo>
                    <a:lnTo>
                      <a:pt x="23" y="29"/>
                    </a:lnTo>
                    <a:lnTo>
                      <a:pt x="20" y="29"/>
                    </a:lnTo>
                    <a:lnTo>
                      <a:pt x="17" y="29"/>
                    </a:lnTo>
                    <a:lnTo>
                      <a:pt x="14" y="29"/>
                    </a:lnTo>
                    <a:lnTo>
                      <a:pt x="14" y="32"/>
                    </a:lnTo>
                    <a:lnTo>
                      <a:pt x="12" y="32"/>
                    </a:lnTo>
                    <a:lnTo>
                      <a:pt x="9" y="35"/>
                    </a:lnTo>
                    <a:lnTo>
                      <a:pt x="9" y="35"/>
                    </a:lnTo>
                    <a:lnTo>
                      <a:pt x="6" y="35"/>
                    </a:lnTo>
                    <a:lnTo>
                      <a:pt x="6" y="35"/>
                    </a:lnTo>
                    <a:lnTo>
                      <a:pt x="3" y="38"/>
                    </a:lnTo>
                    <a:lnTo>
                      <a:pt x="3" y="38"/>
                    </a:lnTo>
                    <a:lnTo>
                      <a:pt x="3" y="3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0" y="3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32" y="3"/>
                    </a:lnTo>
                    <a:lnTo>
                      <a:pt x="158" y="3"/>
                    </a:lnTo>
                    <a:lnTo>
                      <a:pt x="161" y="3"/>
                    </a:lnTo>
                    <a:lnTo>
                      <a:pt x="164" y="3"/>
                    </a:lnTo>
                    <a:lnTo>
                      <a:pt x="164" y="3"/>
                    </a:lnTo>
                    <a:lnTo>
                      <a:pt x="167" y="0"/>
                    </a:lnTo>
                    <a:lnTo>
                      <a:pt x="169" y="0"/>
                    </a:lnTo>
                    <a:lnTo>
                      <a:pt x="169" y="0"/>
                    </a:lnTo>
                    <a:lnTo>
                      <a:pt x="172" y="0"/>
                    </a:lnTo>
                    <a:lnTo>
                      <a:pt x="175" y="0"/>
                    </a:lnTo>
                    <a:lnTo>
                      <a:pt x="175" y="0"/>
                    </a:lnTo>
                    <a:lnTo>
                      <a:pt x="164" y="40"/>
                    </a:lnTo>
                    <a:lnTo>
                      <a:pt x="164" y="40"/>
                    </a:lnTo>
                    <a:lnTo>
                      <a:pt x="164" y="38"/>
                    </a:lnTo>
                    <a:lnTo>
                      <a:pt x="164" y="38"/>
                    </a:lnTo>
                    <a:lnTo>
                      <a:pt x="161" y="38"/>
                    </a:lnTo>
                    <a:lnTo>
                      <a:pt x="161" y="35"/>
                    </a:lnTo>
                    <a:lnTo>
                      <a:pt x="161" y="35"/>
                    </a:lnTo>
                    <a:lnTo>
                      <a:pt x="161" y="35"/>
                    </a:lnTo>
                    <a:lnTo>
                      <a:pt x="158" y="35"/>
                    </a:lnTo>
                    <a:lnTo>
                      <a:pt x="158" y="32"/>
                    </a:lnTo>
                    <a:lnTo>
                      <a:pt x="158" y="32"/>
                    </a:lnTo>
                    <a:lnTo>
                      <a:pt x="158" y="32"/>
                    </a:lnTo>
                    <a:lnTo>
                      <a:pt x="155" y="32"/>
                    </a:lnTo>
                    <a:lnTo>
                      <a:pt x="155" y="29"/>
                    </a:lnTo>
                    <a:lnTo>
                      <a:pt x="155" y="29"/>
                    </a:lnTo>
                    <a:lnTo>
                      <a:pt x="152" y="29"/>
                    </a:lnTo>
                    <a:lnTo>
                      <a:pt x="152" y="29"/>
                    </a:lnTo>
                    <a:lnTo>
                      <a:pt x="152" y="29"/>
                    </a:lnTo>
                    <a:lnTo>
                      <a:pt x="149" y="29"/>
                    </a:lnTo>
                    <a:lnTo>
                      <a:pt x="146" y="26"/>
                    </a:lnTo>
                    <a:lnTo>
                      <a:pt x="144" y="26"/>
                    </a:lnTo>
                    <a:lnTo>
                      <a:pt x="144" y="26"/>
                    </a:lnTo>
                    <a:lnTo>
                      <a:pt x="141" y="26"/>
                    </a:lnTo>
                    <a:lnTo>
                      <a:pt x="138" y="26"/>
                    </a:lnTo>
                    <a:lnTo>
                      <a:pt x="135" y="26"/>
                    </a:lnTo>
                    <a:lnTo>
                      <a:pt x="135" y="26"/>
                    </a:lnTo>
                    <a:lnTo>
                      <a:pt x="103" y="26"/>
                    </a:lnTo>
                    <a:lnTo>
                      <a:pt x="103" y="180"/>
                    </a:lnTo>
                    <a:close/>
                  </a:path>
                </a:pathLst>
              </a:custGeom>
              <a:solidFill>
                <a:srgbClr val="544DB5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113" name="Freeform 89">
                <a:extLst>
                  <a:ext uri="{FF2B5EF4-FFF2-40B4-BE49-F238E27FC236}">
                    <a16:creationId xmlns:a16="http://schemas.microsoft.com/office/drawing/2014/main" id="{17C66DC5-3061-42A6-AD60-7BB6660DF36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31" y="80"/>
                <a:ext cx="116" cy="122"/>
              </a:xfrm>
              <a:custGeom>
                <a:avLst/>
                <a:gdLst/>
                <a:ahLst/>
                <a:cxnLst>
                  <a:cxn ang="0">
                    <a:pos x="187" y="40"/>
                  </a:cxn>
                  <a:cxn ang="0">
                    <a:pos x="178" y="34"/>
                  </a:cxn>
                  <a:cxn ang="0">
                    <a:pos x="170" y="28"/>
                  </a:cxn>
                  <a:cxn ang="0">
                    <a:pos x="161" y="25"/>
                  </a:cxn>
                  <a:cxn ang="0">
                    <a:pos x="144" y="22"/>
                  </a:cxn>
                  <a:cxn ang="0">
                    <a:pos x="121" y="22"/>
                  </a:cxn>
                  <a:cxn ang="0">
                    <a:pos x="101" y="28"/>
                  </a:cxn>
                  <a:cxn ang="0">
                    <a:pos x="81" y="37"/>
                  </a:cxn>
                  <a:cxn ang="0">
                    <a:pos x="63" y="51"/>
                  </a:cxn>
                  <a:cxn ang="0">
                    <a:pos x="49" y="68"/>
                  </a:cxn>
                  <a:cxn ang="0">
                    <a:pos x="43" y="88"/>
                  </a:cxn>
                  <a:cxn ang="0">
                    <a:pos x="41" y="111"/>
                  </a:cxn>
                  <a:cxn ang="0">
                    <a:pos x="43" y="137"/>
                  </a:cxn>
                  <a:cxn ang="0">
                    <a:pos x="52" y="157"/>
                  </a:cxn>
                  <a:cxn ang="0">
                    <a:pos x="63" y="177"/>
                  </a:cxn>
                  <a:cxn ang="0">
                    <a:pos x="81" y="191"/>
                  </a:cxn>
                  <a:cxn ang="0">
                    <a:pos x="104" y="199"/>
                  </a:cxn>
                  <a:cxn ang="0">
                    <a:pos x="127" y="205"/>
                  </a:cxn>
                  <a:cxn ang="0">
                    <a:pos x="144" y="205"/>
                  </a:cxn>
                  <a:cxn ang="0">
                    <a:pos x="158" y="205"/>
                  </a:cxn>
                  <a:cxn ang="0">
                    <a:pos x="173" y="202"/>
                  </a:cxn>
                  <a:cxn ang="0">
                    <a:pos x="181" y="148"/>
                  </a:cxn>
                  <a:cxn ang="0">
                    <a:pos x="181" y="134"/>
                  </a:cxn>
                  <a:cxn ang="0">
                    <a:pos x="181" y="128"/>
                  </a:cxn>
                  <a:cxn ang="0">
                    <a:pos x="178" y="122"/>
                  </a:cxn>
                  <a:cxn ang="0">
                    <a:pos x="173" y="117"/>
                  </a:cxn>
                  <a:cxn ang="0">
                    <a:pos x="167" y="114"/>
                  </a:cxn>
                  <a:cxn ang="0">
                    <a:pos x="219" y="114"/>
                  </a:cxn>
                  <a:cxn ang="0">
                    <a:pos x="216" y="122"/>
                  </a:cxn>
                  <a:cxn ang="0">
                    <a:pos x="216" y="205"/>
                  </a:cxn>
                  <a:cxn ang="0">
                    <a:pos x="216" y="214"/>
                  </a:cxn>
                  <a:cxn ang="0">
                    <a:pos x="219" y="219"/>
                  </a:cxn>
                  <a:cxn ang="0">
                    <a:pos x="198" y="222"/>
                  </a:cxn>
                  <a:cxn ang="0">
                    <a:pos x="173" y="228"/>
                  </a:cxn>
                  <a:cxn ang="0">
                    <a:pos x="150" y="231"/>
                  </a:cxn>
                  <a:cxn ang="0">
                    <a:pos x="115" y="228"/>
                  </a:cxn>
                  <a:cxn ang="0">
                    <a:pos x="81" y="222"/>
                  </a:cxn>
                  <a:cxn ang="0">
                    <a:pos x="52" y="208"/>
                  </a:cxn>
                  <a:cxn ang="0">
                    <a:pos x="29" y="191"/>
                  </a:cxn>
                  <a:cxn ang="0">
                    <a:pos x="12" y="168"/>
                  </a:cxn>
                  <a:cxn ang="0">
                    <a:pos x="3" y="140"/>
                  </a:cxn>
                  <a:cxn ang="0">
                    <a:pos x="0" y="108"/>
                  </a:cxn>
                  <a:cxn ang="0">
                    <a:pos x="6" y="80"/>
                  </a:cxn>
                  <a:cxn ang="0">
                    <a:pos x="20" y="51"/>
                  </a:cxn>
                  <a:cxn ang="0">
                    <a:pos x="41" y="31"/>
                  </a:cxn>
                  <a:cxn ang="0">
                    <a:pos x="66" y="14"/>
                  </a:cxn>
                  <a:cxn ang="0">
                    <a:pos x="98" y="2"/>
                  </a:cxn>
                  <a:cxn ang="0">
                    <a:pos x="132" y="0"/>
                  </a:cxn>
                  <a:cxn ang="0">
                    <a:pos x="152" y="0"/>
                  </a:cxn>
                  <a:cxn ang="0">
                    <a:pos x="170" y="0"/>
                  </a:cxn>
                  <a:cxn ang="0">
                    <a:pos x="193" y="5"/>
                  </a:cxn>
                </a:cxnLst>
                <a:rect l="0" t="0" r="r" b="b"/>
                <a:pathLst>
                  <a:path w="219" h="231">
                    <a:moveTo>
                      <a:pt x="193" y="42"/>
                    </a:moveTo>
                    <a:lnTo>
                      <a:pt x="193" y="42"/>
                    </a:lnTo>
                    <a:lnTo>
                      <a:pt x="190" y="42"/>
                    </a:lnTo>
                    <a:lnTo>
                      <a:pt x="190" y="40"/>
                    </a:lnTo>
                    <a:lnTo>
                      <a:pt x="187" y="40"/>
                    </a:lnTo>
                    <a:lnTo>
                      <a:pt x="187" y="37"/>
                    </a:lnTo>
                    <a:lnTo>
                      <a:pt x="184" y="37"/>
                    </a:lnTo>
                    <a:lnTo>
                      <a:pt x="184" y="37"/>
                    </a:lnTo>
                    <a:lnTo>
                      <a:pt x="181" y="34"/>
                    </a:lnTo>
                    <a:lnTo>
                      <a:pt x="178" y="34"/>
                    </a:lnTo>
                    <a:lnTo>
                      <a:pt x="178" y="31"/>
                    </a:lnTo>
                    <a:lnTo>
                      <a:pt x="175" y="31"/>
                    </a:lnTo>
                    <a:lnTo>
                      <a:pt x="175" y="31"/>
                    </a:lnTo>
                    <a:lnTo>
                      <a:pt x="173" y="31"/>
                    </a:lnTo>
                    <a:lnTo>
                      <a:pt x="170" y="28"/>
                    </a:lnTo>
                    <a:lnTo>
                      <a:pt x="170" y="28"/>
                    </a:lnTo>
                    <a:lnTo>
                      <a:pt x="167" y="28"/>
                    </a:lnTo>
                    <a:lnTo>
                      <a:pt x="164" y="28"/>
                    </a:lnTo>
                    <a:lnTo>
                      <a:pt x="161" y="25"/>
                    </a:lnTo>
                    <a:lnTo>
                      <a:pt x="161" y="25"/>
                    </a:lnTo>
                    <a:lnTo>
                      <a:pt x="158" y="25"/>
                    </a:lnTo>
                    <a:lnTo>
                      <a:pt x="155" y="25"/>
                    </a:lnTo>
                    <a:lnTo>
                      <a:pt x="152" y="25"/>
                    </a:lnTo>
                    <a:lnTo>
                      <a:pt x="147" y="25"/>
                    </a:lnTo>
                    <a:lnTo>
                      <a:pt x="144" y="22"/>
                    </a:lnTo>
                    <a:lnTo>
                      <a:pt x="141" y="22"/>
                    </a:lnTo>
                    <a:lnTo>
                      <a:pt x="135" y="22"/>
                    </a:lnTo>
                    <a:lnTo>
                      <a:pt x="132" y="22"/>
                    </a:lnTo>
                    <a:lnTo>
                      <a:pt x="127" y="22"/>
                    </a:lnTo>
                    <a:lnTo>
                      <a:pt x="121" y="22"/>
                    </a:lnTo>
                    <a:lnTo>
                      <a:pt x="118" y="22"/>
                    </a:lnTo>
                    <a:lnTo>
                      <a:pt x="112" y="25"/>
                    </a:lnTo>
                    <a:lnTo>
                      <a:pt x="109" y="25"/>
                    </a:lnTo>
                    <a:lnTo>
                      <a:pt x="104" y="25"/>
                    </a:lnTo>
                    <a:lnTo>
                      <a:pt x="101" y="28"/>
                    </a:lnTo>
                    <a:lnTo>
                      <a:pt x="95" y="28"/>
                    </a:lnTo>
                    <a:lnTo>
                      <a:pt x="92" y="31"/>
                    </a:lnTo>
                    <a:lnTo>
                      <a:pt x="86" y="34"/>
                    </a:lnTo>
                    <a:lnTo>
                      <a:pt x="84" y="34"/>
                    </a:lnTo>
                    <a:lnTo>
                      <a:pt x="81" y="37"/>
                    </a:lnTo>
                    <a:lnTo>
                      <a:pt x="75" y="40"/>
                    </a:lnTo>
                    <a:lnTo>
                      <a:pt x="72" y="42"/>
                    </a:lnTo>
                    <a:lnTo>
                      <a:pt x="69" y="45"/>
                    </a:lnTo>
                    <a:lnTo>
                      <a:pt x="66" y="48"/>
                    </a:lnTo>
                    <a:lnTo>
                      <a:pt x="63" y="51"/>
                    </a:lnTo>
                    <a:lnTo>
                      <a:pt x="61" y="54"/>
                    </a:lnTo>
                    <a:lnTo>
                      <a:pt x="58" y="57"/>
                    </a:lnTo>
                    <a:lnTo>
                      <a:pt x="55" y="60"/>
                    </a:lnTo>
                    <a:lnTo>
                      <a:pt x="52" y="62"/>
                    </a:lnTo>
                    <a:lnTo>
                      <a:pt x="49" y="68"/>
                    </a:lnTo>
                    <a:lnTo>
                      <a:pt x="49" y="71"/>
                    </a:lnTo>
                    <a:lnTo>
                      <a:pt x="46" y="74"/>
                    </a:lnTo>
                    <a:lnTo>
                      <a:pt x="46" y="80"/>
                    </a:lnTo>
                    <a:lnTo>
                      <a:pt x="43" y="82"/>
                    </a:lnTo>
                    <a:lnTo>
                      <a:pt x="43" y="88"/>
                    </a:lnTo>
                    <a:lnTo>
                      <a:pt x="41" y="91"/>
                    </a:lnTo>
                    <a:lnTo>
                      <a:pt x="41" y="97"/>
                    </a:lnTo>
                    <a:lnTo>
                      <a:pt x="41" y="102"/>
                    </a:lnTo>
                    <a:lnTo>
                      <a:pt x="41" y="105"/>
                    </a:lnTo>
                    <a:lnTo>
                      <a:pt x="41" y="111"/>
                    </a:lnTo>
                    <a:lnTo>
                      <a:pt x="41" y="117"/>
                    </a:lnTo>
                    <a:lnTo>
                      <a:pt x="41" y="122"/>
                    </a:lnTo>
                    <a:lnTo>
                      <a:pt x="41" y="125"/>
                    </a:lnTo>
                    <a:lnTo>
                      <a:pt x="41" y="131"/>
                    </a:lnTo>
                    <a:lnTo>
                      <a:pt x="43" y="137"/>
                    </a:lnTo>
                    <a:lnTo>
                      <a:pt x="43" y="140"/>
                    </a:lnTo>
                    <a:lnTo>
                      <a:pt x="46" y="145"/>
                    </a:lnTo>
                    <a:lnTo>
                      <a:pt x="46" y="148"/>
                    </a:lnTo>
                    <a:lnTo>
                      <a:pt x="49" y="154"/>
                    </a:lnTo>
                    <a:lnTo>
                      <a:pt x="52" y="157"/>
                    </a:lnTo>
                    <a:lnTo>
                      <a:pt x="52" y="162"/>
                    </a:lnTo>
                    <a:lnTo>
                      <a:pt x="55" y="165"/>
                    </a:lnTo>
                    <a:lnTo>
                      <a:pt x="58" y="168"/>
                    </a:lnTo>
                    <a:lnTo>
                      <a:pt x="61" y="171"/>
                    </a:lnTo>
                    <a:lnTo>
                      <a:pt x="63" y="177"/>
                    </a:lnTo>
                    <a:lnTo>
                      <a:pt x="66" y="179"/>
                    </a:lnTo>
                    <a:lnTo>
                      <a:pt x="72" y="182"/>
                    </a:lnTo>
                    <a:lnTo>
                      <a:pt x="75" y="185"/>
                    </a:lnTo>
                    <a:lnTo>
                      <a:pt x="78" y="188"/>
                    </a:lnTo>
                    <a:lnTo>
                      <a:pt x="81" y="191"/>
                    </a:lnTo>
                    <a:lnTo>
                      <a:pt x="86" y="191"/>
                    </a:lnTo>
                    <a:lnTo>
                      <a:pt x="89" y="194"/>
                    </a:lnTo>
                    <a:lnTo>
                      <a:pt x="95" y="197"/>
                    </a:lnTo>
                    <a:lnTo>
                      <a:pt x="98" y="199"/>
                    </a:lnTo>
                    <a:lnTo>
                      <a:pt x="104" y="199"/>
                    </a:lnTo>
                    <a:lnTo>
                      <a:pt x="107" y="202"/>
                    </a:lnTo>
                    <a:lnTo>
                      <a:pt x="112" y="202"/>
                    </a:lnTo>
                    <a:lnTo>
                      <a:pt x="115" y="202"/>
                    </a:lnTo>
                    <a:lnTo>
                      <a:pt x="121" y="205"/>
                    </a:lnTo>
                    <a:lnTo>
                      <a:pt x="127" y="205"/>
                    </a:lnTo>
                    <a:lnTo>
                      <a:pt x="130" y="205"/>
                    </a:lnTo>
                    <a:lnTo>
                      <a:pt x="135" y="205"/>
                    </a:lnTo>
                    <a:lnTo>
                      <a:pt x="138" y="205"/>
                    </a:lnTo>
                    <a:lnTo>
                      <a:pt x="141" y="205"/>
                    </a:lnTo>
                    <a:lnTo>
                      <a:pt x="144" y="205"/>
                    </a:lnTo>
                    <a:lnTo>
                      <a:pt x="147" y="205"/>
                    </a:lnTo>
                    <a:lnTo>
                      <a:pt x="150" y="205"/>
                    </a:lnTo>
                    <a:lnTo>
                      <a:pt x="152" y="205"/>
                    </a:lnTo>
                    <a:lnTo>
                      <a:pt x="155" y="205"/>
                    </a:lnTo>
                    <a:lnTo>
                      <a:pt x="158" y="205"/>
                    </a:lnTo>
                    <a:lnTo>
                      <a:pt x="161" y="202"/>
                    </a:lnTo>
                    <a:lnTo>
                      <a:pt x="164" y="202"/>
                    </a:lnTo>
                    <a:lnTo>
                      <a:pt x="167" y="202"/>
                    </a:lnTo>
                    <a:lnTo>
                      <a:pt x="170" y="202"/>
                    </a:lnTo>
                    <a:lnTo>
                      <a:pt x="173" y="202"/>
                    </a:lnTo>
                    <a:lnTo>
                      <a:pt x="175" y="202"/>
                    </a:lnTo>
                    <a:lnTo>
                      <a:pt x="178" y="199"/>
                    </a:lnTo>
                    <a:lnTo>
                      <a:pt x="181" y="199"/>
                    </a:lnTo>
                    <a:lnTo>
                      <a:pt x="181" y="151"/>
                    </a:lnTo>
                    <a:lnTo>
                      <a:pt x="181" y="148"/>
                    </a:lnTo>
                    <a:lnTo>
                      <a:pt x="181" y="145"/>
                    </a:lnTo>
                    <a:lnTo>
                      <a:pt x="181" y="142"/>
                    </a:lnTo>
                    <a:lnTo>
                      <a:pt x="181" y="140"/>
                    </a:lnTo>
                    <a:lnTo>
                      <a:pt x="181" y="137"/>
                    </a:lnTo>
                    <a:lnTo>
                      <a:pt x="181" y="134"/>
                    </a:lnTo>
                    <a:lnTo>
                      <a:pt x="181" y="134"/>
                    </a:lnTo>
                    <a:lnTo>
                      <a:pt x="181" y="131"/>
                    </a:lnTo>
                    <a:lnTo>
                      <a:pt x="181" y="131"/>
                    </a:lnTo>
                    <a:lnTo>
                      <a:pt x="181" y="128"/>
                    </a:lnTo>
                    <a:lnTo>
                      <a:pt x="181" y="128"/>
                    </a:lnTo>
                    <a:lnTo>
                      <a:pt x="178" y="125"/>
                    </a:lnTo>
                    <a:lnTo>
                      <a:pt x="178" y="125"/>
                    </a:lnTo>
                    <a:lnTo>
                      <a:pt x="178" y="125"/>
                    </a:lnTo>
                    <a:lnTo>
                      <a:pt x="178" y="122"/>
                    </a:lnTo>
                    <a:lnTo>
                      <a:pt x="178" y="122"/>
                    </a:lnTo>
                    <a:lnTo>
                      <a:pt x="175" y="120"/>
                    </a:lnTo>
                    <a:lnTo>
                      <a:pt x="175" y="120"/>
                    </a:lnTo>
                    <a:lnTo>
                      <a:pt x="175" y="120"/>
                    </a:lnTo>
                    <a:lnTo>
                      <a:pt x="173" y="117"/>
                    </a:lnTo>
                    <a:lnTo>
                      <a:pt x="173" y="117"/>
                    </a:lnTo>
                    <a:lnTo>
                      <a:pt x="173" y="117"/>
                    </a:lnTo>
                    <a:lnTo>
                      <a:pt x="170" y="117"/>
                    </a:lnTo>
                    <a:lnTo>
                      <a:pt x="170" y="114"/>
                    </a:lnTo>
                    <a:lnTo>
                      <a:pt x="167" y="114"/>
                    </a:lnTo>
                    <a:lnTo>
                      <a:pt x="167" y="114"/>
                    </a:lnTo>
                    <a:lnTo>
                      <a:pt x="167" y="114"/>
                    </a:lnTo>
                    <a:lnTo>
                      <a:pt x="219" y="114"/>
                    </a:lnTo>
                    <a:lnTo>
                      <a:pt x="219" y="114"/>
                    </a:lnTo>
                    <a:lnTo>
                      <a:pt x="219" y="114"/>
                    </a:lnTo>
                    <a:lnTo>
                      <a:pt x="219" y="114"/>
                    </a:lnTo>
                    <a:lnTo>
                      <a:pt x="219" y="117"/>
                    </a:lnTo>
                    <a:lnTo>
                      <a:pt x="219" y="117"/>
                    </a:lnTo>
                    <a:lnTo>
                      <a:pt x="216" y="120"/>
                    </a:lnTo>
                    <a:lnTo>
                      <a:pt x="216" y="120"/>
                    </a:lnTo>
                    <a:lnTo>
                      <a:pt x="216" y="122"/>
                    </a:lnTo>
                    <a:lnTo>
                      <a:pt x="216" y="125"/>
                    </a:lnTo>
                    <a:lnTo>
                      <a:pt x="216" y="125"/>
                    </a:lnTo>
                    <a:lnTo>
                      <a:pt x="216" y="128"/>
                    </a:lnTo>
                    <a:lnTo>
                      <a:pt x="216" y="205"/>
                    </a:lnTo>
                    <a:lnTo>
                      <a:pt x="216" y="205"/>
                    </a:lnTo>
                    <a:lnTo>
                      <a:pt x="216" y="208"/>
                    </a:lnTo>
                    <a:lnTo>
                      <a:pt x="216" y="211"/>
                    </a:lnTo>
                    <a:lnTo>
                      <a:pt x="216" y="214"/>
                    </a:lnTo>
                    <a:lnTo>
                      <a:pt x="216" y="214"/>
                    </a:lnTo>
                    <a:lnTo>
                      <a:pt x="216" y="214"/>
                    </a:lnTo>
                    <a:lnTo>
                      <a:pt x="216" y="217"/>
                    </a:lnTo>
                    <a:lnTo>
                      <a:pt x="219" y="217"/>
                    </a:lnTo>
                    <a:lnTo>
                      <a:pt x="219" y="217"/>
                    </a:lnTo>
                    <a:lnTo>
                      <a:pt x="219" y="219"/>
                    </a:lnTo>
                    <a:lnTo>
                      <a:pt x="219" y="219"/>
                    </a:lnTo>
                    <a:lnTo>
                      <a:pt x="219" y="219"/>
                    </a:lnTo>
                    <a:lnTo>
                      <a:pt x="213" y="222"/>
                    </a:lnTo>
                    <a:lnTo>
                      <a:pt x="207" y="222"/>
                    </a:lnTo>
                    <a:lnTo>
                      <a:pt x="204" y="222"/>
                    </a:lnTo>
                    <a:lnTo>
                      <a:pt x="198" y="222"/>
                    </a:lnTo>
                    <a:lnTo>
                      <a:pt x="193" y="225"/>
                    </a:lnTo>
                    <a:lnTo>
                      <a:pt x="187" y="225"/>
                    </a:lnTo>
                    <a:lnTo>
                      <a:pt x="184" y="225"/>
                    </a:lnTo>
                    <a:lnTo>
                      <a:pt x="178" y="228"/>
                    </a:lnTo>
                    <a:lnTo>
                      <a:pt x="173" y="228"/>
                    </a:lnTo>
                    <a:lnTo>
                      <a:pt x="170" y="228"/>
                    </a:lnTo>
                    <a:lnTo>
                      <a:pt x="164" y="228"/>
                    </a:lnTo>
                    <a:lnTo>
                      <a:pt x="158" y="228"/>
                    </a:lnTo>
                    <a:lnTo>
                      <a:pt x="152" y="228"/>
                    </a:lnTo>
                    <a:lnTo>
                      <a:pt x="150" y="231"/>
                    </a:lnTo>
                    <a:lnTo>
                      <a:pt x="144" y="231"/>
                    </a:lnTo>
                    <a:lnTo>
                      <a:pt x="138" y="231"/>
                    </a:lnTo>
                    <a:lnTo>
                      <a:pt x="130" y="231"/>
                    </a:lnTo>
                    <a:lnTo>
                      <a:pt x="121" y="228"/>
                    </a:lnTo>
                    <a:lnTo>
                      <a:pt x="115" y="228"/>
                    </a:lnTo>
                    <a:lnTo>
                      <a:pt x="107" y="228"/>
                    </a:lnTo>
                    <a:lnTo>
                      <a:pt x="101" y="225"/>
                    </a:lnTo>
                    <a:lnTo>
                      <a:pt x="92" y="225"/>
                    </a:lnTo>
                    <a:lnTo>
                      <a:pt x="86" y="222"/>
                    </a:lnTo>
                    <a:lnTo>
                      <a:pt x="81" y="222"/>
                    </a:lnTo>
                    <a:lnTo>
                      <a:pt x="75" y="219"/>
                    </a:lnTo>
                    <a:lnTo>
                      <a:pt x="69" y="217"/>
                    </a:lnTo>
                    <a:lnTo>
                      <a:pt x="61" y="214"/>
                    </a:lnTo>
                    <a:lnTo>
                      <a:pt x="58" y="211"/>
                    </a:lnTo>
                    <a:lnTo>
                      <a:pt x="52" y="208"/>
                    </a:lnTo>
                    <a:lnTo>
                      <a:pt x="46" y="205"/>
                    </a:lnTo>
                    <a:lnTo>
                      <a:pt x="41" y="202"/>
                    </a:lnTo>
                    <a:lnTo>
                      <a:pt x="38" y="197"/>
                    </a:lnTo>
                    <a:lnTo>
                      <a:pt x="32" y="194"/>
                    </a:lnTo>
                    <a:lnTo>
                      <a:pt x="29" y="191"/>
                    </a:lnTo>
                    <a:lnTo>
                      <a:pt x="26" y="185"/>
                    </a:lnTo>
                    <a:lnTo>
                      <a:pt x="20" y="182"/>
                    </a:lnTo>
                    <a:lnTo>
                      <a:pt x="18" y="177"/>
                    </a:lnTo>
                    <a:lnTo>
                      <a:pt x="15" y="171"/>
                    </a:lnTo>
                    <a:lnTo>
                      <a:pt x="12" y="168"/>
                    </a:lnTo>
                    <a:lnTo>
                      <a:pt x="9" y="162"/>
                    </a:lnTo>
                    <a:lnTo>
                      <a:pt x="9" y="157"/>
                    </a:lnTo>
                    <a:lnTo>
                      <a:pt x="6" y="151"/>
                    </a:lnTo>
                    <a:lnTo>
                      <a:pt x="3" y="145"/>
                    </a:lnTo>
                    <a:lnTo>
                      <a:pt x="3" y="140"/>
                    </a:lnTo>
                    <a:lnTo>
                      <a:pt x="3" y="134"/>
                    </a:lnTo>
                    <a:lnTo>
                      <a:pt x="0" y="128"/>
                    </a:lnTo>
                    <a:lnTo>
                      <a:pt x="0" y="122"/>
                    </a:lnTo>
                    <a:lnTo>
                      <a:pt x="0" y="117"/>
                    </a:lnTo>
                    <a:lnTo>
                      <a:pt x="0" y="108"/>
                    </a:lnTo>
                    <a:lnTo>
                      <a:pt x="0" y="102"/>
                    </a:lnTo>
                    <a:lnTo>
                      <a:pt x="3" y="97"/>
                    </a:lnTo>
                    <a:lnTo>
                      <a:pt x="3" y="91"/>
                    </a:lnTo>
                    <a:lnTo>
                      <a:pt x="6" y="85"/>
                    </a:lnTo>
                    <a:lnTo>
                      <a:pt x="6" y="80"/>
                    </a:lnTo>
                    <a:lnTo>
                      <a:pt x="9" y="74"/>
                    </a:lnTo>
                    <a:lnTo>
                      <a:pt x="12" y="68"/>
                    </a:lnTo>
                    <a:lnTo>
                      <a:pt x="15" y="62"/>
                    </a:lnTo>
                    <a:lnTo>
                      <a:pt x="18" y="57"/>
                    </a:lnTo>
                    <a:lnTo>
                      <a:pt x="20" y="51"/>
                    </a:lnTo>
                    <a:lnTo>
                      <a:pt x="23" y="48"/>
                    </a:lnTo>
                    <a:lnTo>
                      <a:pt x="26" y="42"/>
                    </a:lnTo>
                    <a:lnTo>
                      <a:pt x="32" y="40"/>
                    </a:lnTo>
                    <a:lnTo>
                      <a:pt x="35" y="34"/>
                    </a:lnTo>
                    <a:lnTo>
                      <a:pt x="41" y="31"/>
                    </a:lnTo>
                    <a:lnTo>
                      <a:pt x="43" y="25"/>
                    </a:lnTo>
                    <a:lnTo>
                      <a:pt x="49" y="22"/>
                    </a:lnTo>
                    <a:lnTo>
                      <a:pt x="55" y="20"/>
                    </a:lnTo>
                    <a:lnTo>
                      <a:pt x="61" y="17"/>
                    </a:lnTo>
                    <a:lnTo>
                      <a:pt x="66" y="14"/>
                    </a:lnTo>
                    <a:lnTo>
                      <a:pt x="72" y="11"/>
                    </a:lnTo>
                    <a:lnTo>
                      <a:pt x="78" y="8"/>
                    </a:lnTo>
                    <a:lnTo>
                      <a:pt x="84" y="8"/>
                    </a:lnTo>
                    <a:lnTo>
                      <a:pt x="89" y="5"/>
                    </a:lnTo>
                    <a:lnTo>
                      <a:pt x="98" y="2"/>
                    </a:lnTo>
                    <a:lnTo>
                      <a:pt x="104" y="2"/>
                    </a:lnTo>
                    <a:lnTo>
                      <a:pt x="109" y="0"/>
                    </a:lnTo>
                    <a:lnTo>
                      <a:pt x="118" y="0"/>
                    </a:lnTo>
                    <a:lnTo>
                      <a:pt x="124" y="0"/>
                    </a:lnTo>
                    <a:lnTo>
                      <a:pt x="132" y="0"/>
                    </a:lnTo>
                    <a:lnTo>
                      <a:pt x="141" y="0"/>
                    </a:lnTo>
                    <a:lnTo>
                      <a:pt x="144" y="0"/>
                    </a:lnTo>
                    <a:lnTo>
                      <a:pt x="147" y="0"/>
                    </a:lnTo>
                    <a:lnTo>
                      <a:pt x="150" y="0"/>
                    </a:lnTo>
                    <a:lnTo>
                      <a:pt x="152" y="0"/>
                    </a:lnTo>
                    <a:lnTo>
                      <a:pt x="155" y="0"/>
                    </a:lnTo>
                    <a:lnTo>
                      <a:pt x="161" y="0"/>
                    </a:lnTo>
                    <a:lnTo>
                      <a:pt x="164" y="0"/>
                    </a:lnTo>
                    <a:lnTo>
                      <a:pt x="167" y="0"/>
                    </a:lnTo>
                    <a:lnTo>
                      <a:pt x="170" y="0"/>
                    </a:lnTo>
                    <a:lnTo>
                      <a:pt x="173" y="2"/>
                    </a:lnTo>
                    <a:lnTo>
                      <a:pt x="175" y="2"/>
                    </a:lnTo>
                    <a:lnTo>
                      <a:pt x="178" y="2"/>
                    </a:lnTo>
                    <a:lnTo>
                      <a:pt x="187" y="2"/>
                    </a:lnTo>
                    <a:lnTo>
                      <a:pt x="193" y="5"/>
                    </a:lnTo>
                    <a:lnTo>
                      <a:pt x="193" y="42"/>
                    </a:lnTo>
                    <a:close/>
                  </a:path>
                </a:pathLst>
              </a:custGeom>
              <a:solidFill>
                <a:srgbClr val="544DB5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114" name="Freeform 90">
                <a:extLst>
                  <a:ext uri="{FF2B5EF4-FFF2-40B4-BE49-F238E27FC236}">
                    <a16:creationId xmlns:a16="http://schemas.microsoft.com/office/drawing/2014/main" id="{F666C62A-CACF-4DF7-A9AF-6F1369FC6C2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51" y="81"/>
                <a:ext cx="81" cy="118"/>
              </a:xfrm>
              <a:custGeom>
                <a:avLst/>
                <a:gdLst/>
                <a:ahLst/>
                <a:cxnLst>
                  <a:cxn ang="0">
                    <a:pos x="95" y="197"/>
                  </a:cxn>
                  <a:cxn ang="0">
                    <a:pos x="101" y="197"/>
                  </a:cxn>
                  <a:cxn ang="0">
                    <a:pos x="106" y="197"/>
                  </a:cxn>
                  <a:cxn ang="0">
                    <a:pos x="115" y="197"/>
                  </a:cxn>
                  <a:cxn ang="0">
                    <a:pos x="121" y="197"/>
                  </a:cxn>
                  <a:cxn ang="0">
                    <a:pos x="126" y="195"/>
                  </a:cxn>
                  <a:cxn ang="0">
                    <a:pos x="132" y="192"/>
                  </a:cxn>
                  <a:cxn ang="0">
                    <a:pos x="138" y="189"/>
                  </a:cxn>
                  <a:cxn ang="0">
                    <a:pos x="144" y="186"/>
                  </a:cxn>
                  <a:cxn ang="0">
                    <a:pos x="149" y="183"/>
                  </a:cxn>
                  <a:cxn ang="0">
                    <a:pos x="152" y="180"/>
                  </a:cxn>
                  <a:cxn ang="0">
                    <a:pos x="141" y="223"/>
                  </a:cxn>
                  <a:cxn ang="0">
                    <a:pos x="3" y="220"/>
                  </a:cxn>
                  <a:cxn ang="0">
                    <a:pos x="6" y="217"/>
                  </a:cxn>
                  <a:cxn ang="0">
                    <a:pos x="9" y="215"/>
                  </a:cxn>
                  <a:cxn ang="0">
                    <a:pos x="12" y="212"/>
                  </a:cxn>
                  <a:cxn ang="0">
                    <a:pos x="14" y="206"/>
                  </a:cxn>
                  <a:cxn ang="0">
                    <a:pos x="14" y="203"/>
                  </a:cxn>
                  <a:cxn ang="0">
                    <a:pos x="14" y="197"/>
                  </a:cxn>
                  <a:cxn ang="0">
                    <a:pos x="14" y="189"/>
                  </a:cxn>
                  <a:cxn ang="0">
                    <a:pos x="14" y="49"/>
                  </a:cxn>
                  <a:cxn ang="0">
                    <a:pos x="14" y="32"/>
                  </a:cxn>
                  <a:cxn ang="0">
                    <a:pos x="14" y="26"/>
                  </a:cxn>
                  <a:cxn ang="0">
                    <a:pos x="14" y="20"/>
                  </a:cxn>
                  <a:cxn ang="0">
                    <a:pos x="12" y="18"/>
                  </a:cxn>
                  <a:cxn ang="0">
                    <a:pos x="12" y="12"/>
                  </a:cxn>
                  <a:cxn ang="0">
                    <a:pos x="9" y="9"/>
                  </a:cxn>
                  <a:cxn ang="0">
                    <a:pos x="6" y="6"/>
                  </a:cxn>
                  <a:cxn ang="0">
                    <a:pos x="0" y="3"/>
                  </a:cxn>
                  <a:cxn ang="0">
                    <a:pos x="109" y="3"/>
                  </a:cxn>
                  <a:cxn ang="0">
                    <a:pos x="118" y="3"/>
                  </a:cxn>
                  <a:cxn ang="0">
                    <a:pos x="121" y="3"/>
                  </a:cxn>
                  <a:cxn ang="0">
                    <a:pos x="124" y="0"/>
                  </a:cxn>
                  <a:cxn ang="0">
                    <a:pos x="126" y="0"/>
                  </a:cxn>
                  <a:cxn ang="0">
                    <a:pos x="124" y="38"/>
                  </a:cxn>
                  <a:cxn ang="0">
                    <a:pos x="121" y="35"/>
                  </a:cxn>
                  <a:cxn ang="0">
                    <a:pos x="118" y="35"/>
                  </a:cxn>
                  <a:cxn ang="0">
                    <a:pos x="112" y="32"/>
                  </a:cxn>
                  <a:cxn ang="0">
                    <a:pos x="109" y="29"/>
                  </a:cxn>
                  <a:cxn ang="0">
                    <a:pos x="106" y="29"/>
                  </a:cxn>
                  <a:cxn ang="0">
                    <a:pos x="98" y="26"/>
                  </a:cxn>
                  <a:cxn ang="0">
                    <a:pos x="89" y="26"/>
                  </a:cxn>
                  <a:cxn ang="0">
                    <a:pos x="80" y="26"/>
                  </a:cxn>
                  <a:cxn ang="0">
                    <a:pos x="66" y="26"/>
                  </a:cxn>
                  <a:cxn ang="0">
                    <a:pos x="55" y="29"/>
                  </a:cxn>
                  <a:cxn ang="0">
                    <a:pos x="89" y="92"/>
                  </a:cxn>
                  <a:cxn ang="0">
                    <a:pos x="95" y="92"/>
                  </a:cxn>
                  <a:cxn ang="0">
                    <a:pos x="101" y="92"/>
                  </a:cxn>
                  <a:cxn ang="0">
                    <a:pos x="103" y="89"/>
                  </a:cxn>
                  <a:cxn ang="0">
                    <a:pos x="103" y="89"/>
                  </a:cxn>
                  <a:cxn ang="0">
                    <a:pos x="103" y="123"/>
                  </a:cxn>
                  <a:cxn ang="0">
                    <a:pos x="103" y="123"/>
                  </a:cxn>
                  <a:cxn ang="0">
                    <a:pos x="101" y="120"/>
                  </a:cxn>
                  <a:cxn ang="0">
                    <a:pos x="98" y="118"/>
                  </a:cxn>
                  <a:cxn ang="0">
                    <a:pos x="95" y="118"/>
                  </a:cxn>
                  <a:cxn ang="0">
                    <a:pos x="89" y="115"/>
                  </a:cxn>
                  <a:cxn ang="0">
                    <a:pos x="83" y="115"/>
                  </a:cxn>
                  <a:cxn ang="0">
                    <a:pos x="49" y="115"/>
                  </a:cxn>
                </a:cxnLst>
                <a:rect l="0" t="0" r="r" b="b"/>
                <a:pathLst>
                  <a:path w="155" h="223">
                    <a:moveTo>
                      <a:pt x="49" y="195"/>
                    </a:moveTo>
                    <a:lnTo>
                      <a:pt x="92" y="197"/>
                    </a:lnTo>
                    <a:lnTo>
                      <a:pt x="95" y="197"/>
                    </a:lnTo>
                    <a:lnTo>
                      <a:pt x="98" y="197"/>
                    </a:lnTo>
                    <a:lnTo>
                      <a:pt x="98" y="197"/>
                    </a:lnTo>
                    <a:lnTo>
                      <a:pt x="101" y="197"/>
                    </a:lnTo>
                    <a:lnTo>
                      <a:pt x="103" y="197"/>
                    </a:lnTo>
                    <a:lnTo>
                      <a:pt x="106" y="197"/>
                    </a:lnTo>
                    <a:lnTo>
                      <a:pt x="106" y="197"/>
                    </a:lnTo>
                    <a:lnTo>
                      <a:pt x="109" y="197"/>
                    </a:lnTo>
                    <a:lnTo>
                      <a:pt x="112" y="197"/>
                    </a:lnTo>
                    <a:lnTo>
                      <a:pt x="115" y="197"/>
                    </a:lnTo>
                    <a:lnTo>
                      <a:pt x="115" y="197"/>
                    </a:lnTo>
                    <a:lnTo>
                      <a:pt x="118" y="197"/>
                    </a:lnTo>
                    <a:lnTo>
                      <a:pt x="121" y="197"/>
                    </a:lnTo>
                    <a:lnTo>
                      <a:pt x="121" y="195"/>
                    </a:lnTo>
                    <a:lnTo>
                      <a:pt x="124" y="195"/>
                    </a:lnTo>
                    <a:lnTo>
                      <a:pt x="126" y="195"/>
                    </a:lnTo>
                    <a:lnTo>
                      <a:pt x="129" y="195"/>
                    </a:lnTo>
                    <a:lnTo>
                      <a:pt x="129" y="195"/>
                    </a:lnTo>
                    <a:lnTo>
                      <a:pt x="132" y="192"/>
                    </a:lnTo>
                    <a:lnTo>
                      <a:pt x="135" y="192"/>
                    </a:lnTo>
                    <a:lnTo>
                      <a:pt x="135" y="192"/>
                    </a:lnTo>
                    <a:lnTo>
                      <a:pt x="138" y="189"/>
                    </a:lnTo>
                    <a:lnTo>
                      <a:pt x="141" y="189"/>
                    </a:lnTo>
                    <a:lnTo>
                      <a:pt x="141" y="189"/>
                    </a:lnTo>
                    <a:lnTo>
                      <a:pt x="144" y="186"/>
                    </a:lnTo>
                    <a:lnTo>
                      <a:pt x="144" y="186"/>
                    </a:lnTo>
                    <a:lnTo>
                      <a:pt x="147" y="186"/>
                    </a:lnTo>
                    <a:lnTo>
                      <a:pt x="149" y="183"/>
                    </a:lnTo>
                    <a:lnTo>
                      <a:pt x="149" y="183"/>
                    </a:lnTo>
                    <a:lnTo>
                      <a:pt x="152" y="180"/>
                    </a:lnTo>
                    <a:lnTo>
                      <a:pt x="152" y="180"/>
                    </a:lnTo>
                    <a:lnTo>
                      <a:pt x="155" y="177"/>
                    </a:lnTo>
                    <a:lnTo>
                      <a:pt x="155" y="177"/>
                    </a:lnTo>
                    <a:lnTo>
                      <a:pt x="141" y="223"/>
                    </a:lnTo>
                    <a:lnTo>
                      <a:pt x="0" y="223"/>
                    </a:lnTo>
                    <a:lnTo>
                      <a:pt x="0" y="220"/>
                    </a:lnTo>
                    <a:lnTo>
                      <a:pt x="3" y="220"/>
                    </a:lnTo>
                    <a:lnTo>
                      <a:pt x="3" y="220"/>
                    </a:lnTo>
                    <a:lnTo>
                      <a:pt x="6" y="220"/>
                    </a:lnTo>
                    <a:lnTo>
                      <a:pt x="6" y="217"/>
                    </a:lnTo>
                    <a:lnTo>
                      <a:pt x="6" y="217"/>
                    </a:lnTo>
                    <a:lnTo>
                      <a:pt x="9" y="217"/>
                    </a:lnTo>
                    <a:lnTo>
                      <a:pt x="9" y="215"/>
                    </a:lnTo>
                    <a:lnTo>
                      <a:pt x="9" y="215"/>
                    </a:lnTo>
                    <a:lnTo>
                      <a:pt x="12" y="212"/>
                    </a:lnTo>
                    <a:lnTo>
                      <a:pt x="12" y="212"/>
                    </a:lnTo>
                    <a:lnTo>
                      <a:pt x="12" y="209"/>
                    </a:lnTo>
                    <a:lnTo>
                      <a:pt x="12" y="209"/>
                    </a:lnTo>
                    <a:lnTo>
                      <a:pt x="14" y="206"/>
                    </a:lnTo>
                    <a:lnTo>
                      <a:pt x="14" y="206"/>
                    </a:lnTo>
                    <a:lnTo>
                      <a:pt x="14" y="203"/>
                    </a:lnTo>
                    <a:lnTo>
                      <a:pt x="14" y="203"/>
                    </a:lnTo>
                    <a:lnTo>
                      <a:pt x="14" y="200"/>
                    </a:lnTo>
                    <a:lnTo>
                      <a:pt x="14" y="197"/>
                    </a:lnTo>
                    <a:lnTo>
                      <a:pt x="14" y="197"/>
                    </a:lnTo>
                    <a:lnTo>
                      <a:pt x="14" y="195"/>
                    </a:lnTo>
                    <a:lnTo>
                      <a:pt x="14" y="192"/>
                    </a:lnTo>
                    <a:lnTo>
                      <a:pt x="14" y="189"/>
                    </a:lnTo>
                    <a:lnTo>
                      <a:pt x="14" y="180"/>
                    </a:lnTo>
                    <a:lnTo>
                      <a:pt x="14" y="175"/>
                    </a:lnTo>
                    <a:lnTo>
                      <a:pt x="14" y="49"/>
                    </a:lnTo>
                    <a:lnTo>
                      <a:pt x="14" y="43"/>
                    </a:lnTo>
                    <a:lnTo>
                      <a:pt x="14" y="38"/>
                    </a:lnTo>
                    <a:lnTo>
                      <a:pt x="14" y="32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4" y="26"/>
                    </a:lnTo>
                    <a:lnTo>
                      <a:pt x="14" y="23"/>
                    </a:lnTo>
                    <a:lnTo>
                      <a:pt x="14" y="23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14" y="18"/>
                    </a:lnTo>
                    <a:lnTo>
                      <a:pt x="12" y="18"/>
                    </a:lnTo>
                    <a:lnTo>
                      <a:pt x="12" y="15"/>
                    </a:lnTo>
                    <a:lnTo>
                      <a:pt x="12" y="15"/>
                    </a:lnTo>
                    <a:lnTo>
                      <a:pt x="12" y="12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09" y="3"/>
                    </a:lnTo>
                    <a:lnTo>
                      <a:pt x="109" y="3"/>
                    </a:lnTo>
                    <a:lnTo>
                      <a:pt x="112" y="3"/>
                    </a:lnTo>
                    <a:lnTo>
                      <a:pt x="115" y="3"/>
                    </a:lnTo>
                    <a:lnTo>
                      <a:pt x="118" y="3"/>
                    </a:lnTo>
                    <a:lnTo>
                      <a:pt x="118" y="3"/>
                    </a:lnTo>
                    <a:lnTo>
                      <a:pt x="118" y="3"/>
                    </a:lnTo>
                    <a:lnTo>
                      <a:pt x="121" y="3"/>
                    </a:lnTo>
                    <a:lnTo>
                      <a:pt x="121" y="0"/>
                    </a:lnTo>
                    <a:lnTo>
                      <a:pt x="121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26" y="0"/>
                    </a:lnTo>
                    <a:lnTo>
                      <a:pt x="126" y="40"/>
                    </a:lnTo>
                    <a:lnTo>
                      <a:pt x="124" y="40"/>
                    </a:lnTo>
                    <a:lnTo>
                      <a:pt x="124" y="38"/>
                    </a:lnTo>
                    <a:lnTo>
                      <a:pt x="121" y="38"/>
                    </a:lnTo>
                    <a:lnTo>
                      <a:pt x="121" y="38"/>
                    </a:lnTo>
                    <a:lnTo>
                      <a:pt x="121" y="35"/>
                    </a:lnTo>
                    <a:lnTo>
                      <a:pt x="118" y="35"/>
                    </a:lnTo>
                    <a:lnTo>
                      <a:pt x="118" y="35"/>
                    </a:lnTo>
                    <a:lnTo>
                      <a:pt x="118" y="35"/>
                    </a:lnTo>
                    <a:lnTo>
                      <a:pt x="115" y="32"/>
                    </a:lnTo>
                    <a:lnTo>
                      <a:pt x="115" y="32"/>
                    </a:lnTo>
                    <a:lnTo>
                      <a:pt x="112" y="32"/>
                    </a:lnTo>
                    <a:lnTo>
                      <a:pt x="112" y="32"/>
                    </a:lnTo>
                    <a:lnTo>
                      <a:pt x="112" y="29"/>
                    </a:lnTo>
                    <a:lnTo>
                      <a:pt x="109" y="29"/>
                    </a:lnTo>
                    <a:lnTo>
                      <a:pt x="109" y="29"/>
                    </a:lnTo>
                    <a:lnTo>
                      <a:pt x="106" y="29"/>
                    </a:lnTo>
                    <a:lnTo>
                      <a:pt x="106" y="29"/>
                    </a:lnTo>
                    <a:lnTo>
                      <a:pt x="103" y="29"/>
                    </a:lnTo>
                    <a:lnTo>
                      <a:pt x="101" y="26"/>
                    </a:lnTo>
                    <a:lnTo>
                      <a:pt x="98" y="26"/>
                    </a:lnTo>
                    <a:lnTo>
                      <a:pt x="95" y="26"/>
                    </a:lnTo>
                    <a:lnTo>
                      <a:pt x="92" y="26"/>
                    </a:lnTo>
                    <a:lnTo>
                      <a:pt x="89" y="26"/>
                    </a:lnTo>
                    <a:lnTo>
                      <a:pt x="86" y="26"/>
                    </a:lnTo>
                    <a:lnTo>
                      <a:pt x="83" y="26"/>
                    </a:lnTo>
                    <a:lnTo>
                      <a:pt x="80" y="26"/>
                    </a:lnTo>
                    <a:lnTo>
                      <a:pt x="75" y="26"/>
                    </a:lnTo>
                    <a:lnTo>
                      <a:pt x="72" y="26"/>
                    </a:lnTo>
                    <a:lnTo>
                      <a:pt x="66" y="26"/>
                    </a:lnTo>
                    <a:lnTo>
                      <a:pt x="63" y="26"/>
                    </a:lnTo>
                    <a:lnTo>
                      <a:pt x="58" y="29"/>
                    </a:lnTo>
                    <a:lnTo>
                      <a:pt x="55" y="29"/>
                    </a:lnTo>
                    <a:lnTo>
                      <a:pt x="49" y="29"/>
                    </a:lnTo>
                    <a:lnTo>
                      <a:pt x="49" y="92"/>
                    </a:lnTo>
                    <a:lnTo>
                      <a:pt x="89" y="92"/>
                    </a:lnTo>
                    <a:lnTo>
                      <a:pt x="92" y="92"/>
                    </a:lnTo>
                    <a:lnTo>
                      <a:pt x="95" y="92"/>
                    </a:lnTo>
                    <a:lnTo>
                      <a:pt x="95" y="92"/>
                    </a:lnTo>
                    <a:lnTo>
                      <a:pt x="98" y="92"/>
                    </a:lnTo>
                    <a:lnTo>
                      <a:pt x="98" y="92"/>
                    </a:lnTo>
                    <a:lnTo>
                      <a:pt x="101" y="92"/>
                    </a:lnTo>
                    <a:lnTo>
                      <a:pt x="101" y="89"/>
                    </a:lnTo>
                    <a:lnTo>
                      <a:pt x="101" y="89"/>
                    </a:lnTo>
                    <a:lnTo>
                      <a:pt x="103" y="89"/>
                    </a:lnTo>
                    <a:lnTo>
                      <a:pt x="103" y="89"/>
                    </a:lnTo>
                    <a:lnTo>
                      <a:pt x="103" y="89"/>
                    </a:lnTo>
                    <a:lnTo>
                      <a:pt x="103" y="89"/>
                    </a:lnTo>
                    <a:lnTo>
                      <a:pt x="106" y="89"/>
                    </a:lnTo>
                    <a:lnTo>
                      <a:pt x="106" y="123"/>
                    </a:lnTo>
                    <a:lnTo>
                      <a:pt x="103" y="123"/>
                    </a:lnTo>
                    <a:lnTo>
                      <a:pt x="103" y="123"/>
                    </a:lnTo>
                    <a:lnTo>
                      <a:pt x="103" y="123"/>
                    </a:lnTo>
                    <a:lnTo>
                      <a:pt x="103" y="123"/>
                    </a:lnTo>
                    <a:lnTo>
                      <a:pt x="103" y="120"/>
                    </a:lnTo>
                    <a:lnTo>
                      <a:pt x="101" y="120"/>
                    </a:lnTo>
                    <a:lnTo>
                      <a:pt x="101" y="120"/>
                    </a:lnTo>
                    <a:lnTo>
                      <a:pt x="101" y="120"/>
                    </a:lnTo>
                    <a:lnTo>
                      <a:pt x="101" y="120"/>
                    </a:lnTo>
                    <a:lnTo>
                      <a:pt x="98" y="118"/>
                    </a:lnTo>
                    <a:lnTo>
                      <a:pt x="98" y="118"/>
                    </a:lnTo>
                    <a:lnTo>
                      <a:pt x="98" y="118"/>
                    </a:lnTo>
                    <a:lnTo>
                      <a:pt x="95" y="118"/>
                    </a:lnTo>
                    <a:lnTo>
                      <a:pt x="95" y="118"/>
                    </a:lnTo>
                    <a:lnTo>
                      <a:pt x="92" y="118"/>
                    </a:lnTo>
                    <a:lnTo>
                      <a:pt x="89" y="115"/>
                    </a:lnTo>
                    <a:lnTo>
                      <a:pt x="86" y="115"/>
                    </a:lnTo>
                    <a:lnTo>
                      <a:pt x="86" y="115"/>
                    </a:lnTo>
                    <a:lnTo>
                      <a:pt x="83" y="115"/>
                    </a:lnTo>
                    <a:lnTo>
                      <a:pt x="78" y="115"/>
                    </a:lnTo>
                    <a:lnTo>
                      <a:pt x="75" y="115"/>
                    </a:lnTo>
                    <a:lnTo>
                      <a:pt x="49" y="115"/>
                    </a:lnTo>
                    <a:lnTo>
                      <a:pt x="49" y="195"/>
                    </a:lnTo>
                    <a:close/>
                  </a:path>
                </a:pathLst>
              </a:custGeom>
              <a:solidFill>
                <a:srgbClr val="544DB5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115" name="Freeform 91">
                <a:extLst>
                  <a:ext uri="{FF2B5EF4-FFF2-40B4-BE49-F238E27FC236}">
                    <a16:creationId xmlns:a16="http://schemas.microsoft.com/office/drawing/2014/main" id="{25E7961D-0AA7-4801-B6F9-0DADC6B872B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32" y="83"/>
                <a:ext cx="104" cy="116"/>
              </a:xfrm>
              <a:custGeom>
                <a:avLst/>
                <a:gdLst/>
                <a:ahLst/>
                <a:cxnLst>
                  <a:cxn ang="0">
                    <a:pos x="95" y="0"/>
                  </a:cxn>
                  <a:cxn ang="0">
                    <a:pos x="112" y="3"/>
                  </a:cxn>
                  <a:cxn ang="0">
                    <a:pos x="127" y="12"/>
                  </a:cxn>
                  <a:cxn ang="0">
                    <a:pos x="138" y="20"/>
                  </a:cxn>
                  <a:cxn ang="0">
                    <a:pos x="144" y="32"/>
                  </a:cxn>
                  <a:cxn ang="0">
                    <a:pos x="150" y="46"/>
                  </a:cxn>
                  <a:cxn ang="0">
                    <a:pos x="150" y="57"/>
                  </a:cxn>
                  <a:cxn ang="0">
                    <a:pos x="147" y="72"/>
                  </a:cxn>
                  <a:cxn ang="0">
                    <a:pos x="138" y="83"/>
                  </a:cxn>
                  <a:cxn ang="0">
                    <a:pos x="129" y="95"/>
                  </a:cxn>
                  <a:cxn ang="0">
                    <a:pos x="121" y="100"/>
                  </a:cxn>
                  <a:cxn ang="0">
                    <a:pos x="109" y="109"/>
                  </a:cxn>
                  <a:cxn ang="0">
                    <a:pos x="95" y="112"/>
                  </a:cxn>
                  <a:cxn ang="0">
                    <a:pos x="155" y="186"/>
                  </a:cxn>
                  <a:cxn ang="0">
                    <a:pos x="173" y="200"/>
                  </a:cxn>
                  <a:cxn ang="0">
                    <a:pos x="193" y="214"/>
                  </a:cxn>
                  <a:cxn ang="0">
                    <a:pos x="161" y="220"/>
                  </a:cxn>
                  <a:cxn ang="0">
                    <a:pos x="152" y="217"/>
                  </a:cxn>
                  <a:cxn ang="0">
                    <a:pos x="144" y="214"/>
                  </a:cxn>
                  <a:cxn ang="0">
                    <a:pos x="138" y="212"/>
                  </a:cxn>
                  <a:cxn ang="0">
                    <a:pos x="135" y="209"/>
                  </a:cxn>
                  <a:cxn ang="0">
                    <a:pos x="86" y="152"/>
                  </a:cxn>
                  <a:cxn ang="0">
                    <a:pos x="66" y="103"/>
                  </a:cxn>
                  <a:cxn ang="0">
                    <a:pos x="81" y="100"/>
                  </a:cxn>
                  <a:cxn ang="0">
                    <a:pos x="92" y="95"/>
                  </a:cxn>
                  <a:cxn ang="0">
                    <a:pos x="101" y="86"/>
                  </a:cxn>
                  <a:cxn ang="0">
                    <a:pos x="109" y="77"/>
                  </a:cxn>
                  <a:cxn ang="0">
                    <a:pos x="115" y="66"/>
                  </a:cxn>
                  <a:cxn ang="0">
                    <a:pos x="115" y="52"/>
                  </a:cxn>
                  <a:cxn ang="0">
                    <a:pos x="112" y="43"/>
                  </a:cxn>
                  <a:cxn ang="0">
                    <a:pos x="106" y="35"/>
                  </a:cxn>
                  <a:cxn ang="0">
                    <a:pos x="101" y="29"/>
                  </a:cxn>
                  <a:cxn ang="0">
                    <a:pos x="92" y="23"/>
                  </a:cxn>
                  <a:cxn ang="0">
                    <a:pos x="81" y="20"/>
                  </a:cxn>
                  <a:cxn ang="0">
                    <a:pos x="72" y="20"/>
                  </a:cxn>
                  <a:cxn ang="0">
                    <a:pos x="58" y="20"/>
                  </a:cxn>
                  <a:cxn ang="0">
                    <a:pos x="49" y="180"/>
                  </a:cxn>
                  <a:cxn ang="0">
                    <a:pos x="49" y="194"/>
                  </a:cxn>
                  <a:cxn ang="0">
                    <a:pos x="52" y="203"/>
                  </a:cxn>
                  <a:cxn ang="0">
                    <a:pos x="55" y="212"/>
                  </a:cxn>
                  <a:cxn ang="0">
                    <a:pos x="61" y="217"/>
                  </a:cxn>
                  <a:cxn ang="0">
                    <a:pos x="0" y="220"/>
                  </a:cxn>
                  <a:cxn ang="0">
                    <a:pos x="3" y="214"/>
                  </a:cxn>
                  <a:cxn ang="0">
                    <a:pos x="9" y="209"/>
                  </a:cxn>
                  <a:cxn ang="0">
                    <a:pos x="12" y="203"/>
                  </a:cxn>
                  <a:cxn ang="0">
                    <a:pos x="15" y="194"/>
                  </a:cxn>
                  <a:cxn ang="0">
                    <a:pos x="15" y="172"/>
                  </a:cxn>
                  <a:cxn ang="0">
                    <a:pos x="15" y="26"/>
                  </a:cxn>
                  <a:cxn ang="0">
                    <a:pos x="12" y="17"/>
                  </a:cxn>
                  <a:cxn ang="0">
                    <a:pos x="9" y="12"/>
                  </a:cxn>
                  <a:cxn ang="0">
                    <a:pos x="6" y="3"/>
                  </a:cxn>
                  <a:cxn ang="0">
                    <a:pos x="0" y="0"/>
                  </a:cxn>
                </a:cxnLst>
                <a:rect l="0" t="0" r="r" b="b"/>
                <a:pathLst>
                  <a:path w="198" h="220">
                    <a:moveTo>
                      <a:pt x="81" y="0"/>
                    </a:moveTo>
                    <a:lnTo>
                      <a:pt x="84" y="0"/>
                    </a:lnTo>
                    <a:lnTo>
                      <a:pt x="86" y="0"/>
                    </a:lnTo>
                    <a:lnTo>
                      <a:pt x="92" y="0"/>
                    </a:lnTo>
                    <a:lnTo>
                      <a:pt x="95" y="0"/>
                    </a:lnTo>
                    <a:lnTo>
                      <a:pt x="98" y="0"/>
                    </a:lnTo>
                    <a:lnTo>
                      <a:pt x="104" y="0"/>
                    </a:lnTo>
                    <a:lnTo>
                      <a:pt x="106" y="3"/>
                    </a:lnTo>
                    <a:lnTo>
                      <a:pt x="109" y="3"/>
                    </a:lnTo>
                    <a:lnTo>
                      <a:pt x="112" y="3"/>
                    </a:lnTo>
                    <a:lnTo>
                      <a:pt x="115" y="6"/>
                    </a:lnTo>
                    <a:lnTo>
                      <a:pt x="118" y="6"/>
                    </a:lnTo>
                    <a:lnTo>
                      <a:pt x="121" y="9"/>
                    </a:lnTo>
                    <a:lnTo>
                      <a:pt x="124" y="9"/>
                    </a:lnTo>
                    <a:lnTo>
                      <a:pt x="127" y="12"/>
                    </a:lnTo>
                    <a:lnTo>
                      <a:pt x="129" y="12"/>
                    </a:lnTo>
                    <a:lnTo>
                      <a:pt x="132" y="15"/>
                    </a:lnTo>
                    <a:lnTo>
                      <a:pt x="132" y="17"/>
                    </a:lnTo>
                    <a:lnTo>
                      <a:pt x="135" y="17"/>
                    </a:lnTo>
                    <a:lnTo>
                      <a:pt x="138" y="20"/>
                    </a:lnTo>
                    <a:lnTo>
                      <a:pt x="138" y="23"/>
                    </a:lnTo>
                    <a:lnTo>
                      <a:pt x="141" y="26"/>
                    </a:lnTo>
                    <a:lnTo>
                      <a:pt x="141" y="26"/>
                    </a:lnTo>
                    <a:lnTo>
                      <a:pt x="144" y="29"/>
                    </a:lnTo>
                    <a:lnTo>
                      <a:pt x="144" y="32"/>
                    </a:lnTo>
                    <a:lnTo>
                      <a:pt x="147" y="35"/>
                    </a:lnTo>
                    <a:lnTo>
                      <a:pt x="147" y="37"/>
                    </a:lnTo>
                    <a:lnTo>
                      <a:pt x="147" y="40"/>
                    </a:lnTo>
                    <a:lnTo>
                      <a:pt x="147" y="43"/>
                    </a:lnTo>
                    <a:lnTo>
                      <a:pt x="150" y="46"/>
                    </a:lnTo>
                    <a:lnTo>
                      <a:pt x="150" y="49"/>
                    </a:lnTo>
                    <a:lnTo>
                      <a:pt x="150" y="52"/>
                    </a:lnTo>
                    <a:lnTo>
                      <a:pt x="150" y="55"/>
                    </a:lnTo>
                    <a:lnTo>
                      <a:pt x="150" y="55"/>
                    </a:lnTo>
                    <a:lnTo>
                      <a:pt x="150" y="57"/>
                    </a:lnTo>
                    <a:lnTo>
                      <a:pt x="150" y="60"/>
                    </a:lnTo>
                    <a:lnTo>
                      <a:pt x="147" y="63"/>
                    </a:lnTo>
                    <a:lnTo>
                      <a:pt x="147" y="66"/>
                    </a:lnTo>
                    <a:lnTo>
                      <a:pt x="147" y="69"/>
                    </a:lnTo>
                    <a:lnTo>
                      <a:pt x="147" y="72"/>
                    </a:lnTo>
                    <a:lnTo>
                      <a:pt x="144" y="75"/>
                    </a:lnTo>
                    <a:lnTo>
                      <a:pt x="144" y="77"/>
                    </a:lnTo>
                    <a:lnTo>
                      <a:pt x="141" y="77"/>
                    </a:lnTo>
                    <a:lnTo>
                      <a:pt x="141" y="80"/>
                    </a:lnTo>
                    <a:lnTo>
                      <a:pt x="138" y="83"/>
                    </a:lnTo>
                    <a:lnTo>
                      <a:pt x="138" y="86"/>
                    </a:lnTo>
                    <a:lnTo>
                      <a:pt x="135" y="86"/>
                    </a:lnTo>
                    <a:lnTo>
                      <a:pt x="135" y="89"/>
                    </a:lnTo>
                    <a:lnTo>
                      <a:pt x="132" y="92"/>
                    </a:lnTo>
                    <a:lnTo>
                      <a:pt x="129" y="95"/>
                    </a:lnTo>
                    <a:lnTo>
                      <a:pt x="129" y="95"/>
                    </a:lnTo>
                    <a:lnTo>
                      <a:pt x="127" y="97"/>
                    </a:lnTo>
                    <a:lnTo>
                      <a:pt x="124" y="97"/>
                    </a:lnTo>
                    <a:lnTo>
                      <a:pt x="121" y="100"/>
                    </a:lnTo>
                    <a:lnTo>
                      <a:pt x="121" y="100"/>
                    </a:lnTo>
                    <a:lnTo>
                      <a:pt x="118" y="103"/>
                    </a:lnTo>
                    <a:lnTo>
                      <a:pt x="115" y="103"/>
                    </a:lnTo>
                    <a:lnTo>
                      <a:pt x="112" y="106"/>
                    </a:lnTo>
                    <a:lnTo>
                      <a:pt x="109" y="106"/>
                    </a:lnTo>
                    <a:lnTo>
                      <a:pt x="109" y="109"/>
                    </a:lnTo>
                    <a:lnTo>
                      <a:pt x="106" y="109"/>
                    </a:lnTo>
                    <a:lnTo>
                      <a:pt x="104" y="109"/>
                    </a:lnTo>
                    <a:lnTo>
                      <a:pt x="101" y="112"/>
                    </a:lnTo>
                    <a:lnTo>
                      <a:pt x="98" y="112"/>
                    </a:lnTo>
                    <a:lnTo>
                      <a:pt x="95" y="112"/>
                    </a:lnTo>
                    <a:lnTo>
                      <a:pt x="144" y="172"/>
                    </a:lnTo>
                    <a:lnTo>
                      <a:pt x="147" y="177"/>
                    </a:lnTo>
                    <a:lnTo>
                      <a:pt x="150" y="180"/>
                    </a:lnTo>
                    <a:lnTo>
                      <a:pt x="152" y="183"/>
                    </a:lnTo>
                    <a:lnTo>
                      <a:pt x="155" y="186"/>
                    </a:lnTo>
                    <a:lnTo>
                      <a:pt x="158" y="189"/>
                    </a:lnTo>
                    <a:lnTo>
                      <a:pt x="161" y="192"/>
                    </a:lnTo>
                    <a:lnTo>
                      <a:pt x="167" y="194"/>
                    </a:lnTo>
                    <a:lnTo>
                      <a:pt x="170" y="197"/>
                    </a:lnTo>
                    <a:lnTo>
                      <a:pt x="173" y="200"/>
                    </a:lnTo>
                    <a:lnTo>
                      <a:pt x="175" y="203"/>
                    </a:lnTo>
                    <a:lnTo>
                      <a:pt x="181" y="206"/>
                    </a:lnTo>
                    <a:lnTo>
                      <a:pt x="184" y="209"/>
                    </a:lnTo>
                    <a:lnTo>
                      <a:pt x="187" y="212"/>
                    </a:lnTo>
                    <a:lnTo>
                      <a:pt x="193" y="214"/>
                    </a:lnTo>
                    <a:lnTo>
                      <a:pt x="195" y="217"/>
                    </a:lnTo>
                    <a:lnTo>
                      <a:pt x="198" y="220"/>
                    </a:lnTo>
                    <a:lnTo>
                      <a:pt x="167" y="220"/>
                    </a:lnTo>
                    <a:lnTo>
                      <a:pt x="164" y="220"/>
                    </a:lnTo>
                    <a:lnTo>
                      <a:pt x="161" y="220"/>
                    </a:lnTo>
                    <a:lnTo>
                      <a:pt x="158" y="220"/>
                    </a:lnTo>
                    <a:lnTo>
                      <a:pt x="155" y="220"/>
                    </a:lnTo>
                    <a:lnTo>
                      <a:pt x="152" y="217"/>
                    </a:lnTo>
                    <a:lnTo>
                      <a:pt x="152" y="217"/>
                    </a:lnTo>
                    <a:lnTo>
                      <a:pt x="152" y="217"/>
                    </a:lnTo>
                    <a:lnTo>
                      <a:pt x="150" y="217"/>
                    </a:lnTo>
                    <a:lnTo>
                      <a:pt x="150" y="217"/>
                    </a:lnTo>
                    <a:lnTo>
                      <a:pt x="147" y="217"/>
                    </a:lnTo>
                    <a:lnTo>
                      <a:pt x="147" y="217"/>
                    </a:lnTo>
                    <a:lnTo>
                      <a:pt x="144" y="214"/>
                    </a:lnTo>
                    <a:lnTo>
                      <a:pt x="144" y="214"/>
                    </a:lnTo>
                    <a:lnTo>
                      <a:pt x="144" y="214"/>
                    </a:lnTo>
                    <a:lnTo>
                      <a:pt x="141" y="214"/>
                    </a:lnTo>
                    <a:lnTo>
                      <a:pt x="141" y="214"/>
                    </a:lnTo>
                    <a:lnTo>
                      <a:pt x="138" y="212"/>
                    </a:lnTo>
                    <a:lnTo>
                      <a:pt x="138" y="212"/>
                    </a:lnTo>
                    <a:lnTo>
                      <a:pt x="138" y="212"/>
                    </a:lnTo>
                    <a:lnTo>
                      <a:pt x="135" y="212"/>
                    </a:lnTo>
                    <a:lnTo>
                      <a:pt x="135" y="209"/>
                    </a:lnTo>
                    <a:lnTo>
                      <a:pt x="135" y="209"/>
                    </a:lnTo>
                    <a:lnTo>
                      <a:pt x="132" y="209"/>
                    </a:lnTo>
                    <a:lnTo>
                      <a:pt x="132" y="206"/>
                    </a:lnTo>
                    <a:lnTo>
                      <a:pt x="129" y="206"/>
                    </a:lnTo>
                    <a:lnTo>
                      <a:pt x="129" y="203"/>
                    </a:lnTo>
                    <a:lnTo>
                      <a:pt x="86" y="152"/>
                    </a:lnTo>
                    <a:lnTo>
                      <a:pt x="58" y="106"/>
                    </a:lnTo>
                    <a:lnTo>
                      <a:pt x="58" y="103"/>
                    </a:lnTo>
                    <a:lnTo>
                      <a:pt x="61" y="103"/>
                    </a:lnTo>
                    <a:lnTo>
                      <a:pt x="63" y="103"/>
                    </a:lnTo>
                    <a:lnTo>
                      <a:pt x="66" y="103"/>
                    </a:lnTo>
                    <a:lnTo>
                      <a:pt x="69" y="103"/>
                    </a:lnTo>
                    <a:lnTo>
                      <a:pt x="72" y="103"/>
                    </a:lnTo>
                    <a:lnTo>
                      <a:pt x="75" y="100"/>
                    </a:lnTo>
                    <a:lnTo>
                      <a:pt x="78" y="100"/>
                    </a:lnTo>
                    <a:lnTo>
                      <a:pt x="81" y="100"/>
                    </a:lnTo>
                    <a:lnTo>
                      <a:pt x="81" y="97"/>
                    </a:lnTo>
                    <a:lnTo>
                      <a:pt x="84" y="97"/>
                    </a:lnTo>
                    <a:lnTo>
                      <a:pt x="86" y="97"/>
                    </a:lnTo>
                    <a:lnTo>
                      <a:pt x="89" y="95"/>
                    </a:lnTo>
                    <a:lnTo>
                      <a:pt x="92" y="95"/>
                    </a:lnTo>
                    <a:lnTo>
                      <a:pt x="92" y="92"/>
                    </a:lnTo>
                    <a:lnTo>
                      <a:pt x="95" y="92"/>
                    </a:lnTo>
                    <a:lnTo>
                      <a:pt x="98" y="89"/>
                    </a:lnTo>
                    <a:lnTo>
                      <a:pt x="101" y="89"/>
                    </a:lnTo>
                    <a:lnTo>
                      <a:pt x="101" y="86"/>
                    </a:lnTo>
                    <a:lnTo>
                      <a:pt x="104" y="86"/>
                    </a:lnTo>
                    <a:lnTo>
                      <a:pt x="104" y="83"/>
                    </a:lnTo>
                    <a:lnTo>
                      <a:pt x="106" y="80"/>
                    </a:lnTo>
                    <a:lnTo>
                      <a:pt x="106" y="80"/>
                    </a:lnTo>
                    <a:lnTo>
                      <a:pt x="109" y="77"/>
                    </a:lnTo>
                    <a:lnTo>
                      <a:pt x="109" y="75"/>
                    </a:lnTo>
                    <a:lnTo>
                      <a:pt x="112" y="72"/>
                    </a:lnTo>
                    <a:lnTo>
                      <a:pt x="112" y="72"/>
                    </a:lnTo>
                    <a:lnTo>
                      <a:pt x="112" y="69"/>
                    </a:lnTo>
                    <a:lnTo>
                      <a:pt x="115" y="66"/>
                    </a:lnTo>
                    <a:lnTo>
                      <a:pt x="115" y="63"/>
                    </a:lnTo>
                    <a:lnTo>
                      <a:pt x="115" y="60"/>
                    </a:lnTo>
                    <a:lnTo>
                      <a:pt x="115" y="57"/>
                    </a:lnTo>
                    <a:lnTo>
                      <a:pt x="115" y="55"/>
                    </a:lnTo>
                    <a:lnTo>
                      <a:pt x="115" y="52"/>
                    </a:lnTo>
                    <a:lnTo>
                      <a:pt x="115" y="52"/>
                    </a:lnTo>
                    <a:lnTo>
                      <a:pt x="112" y="49"/>
                    </a:lnTo>
                    <a:lnTo>
                      <a:pt x="112" y="46"/>
                    </a:lnTo>
                    <a:lnTo>
                      <a:pt x="112" y="46"/>
                    </a:lnTo>
                    <a:lnTo>
                      <a:pt x="112" y="43"/>
                    </a:lnTo>
                    <a:lnTo>
                      <a:pt x="112" y="40"/>
                    </a:lnTo>
                    <a:lnTo>
                      <a:pt x="109" y="40"/>
                    </a:lnTo>
                    <a:lnTo>
                      <a:pt x="109" y="37"/>
                    </a:lnTo>
                    <a:lnTo>
                      <a:pt x="109" y="37"/>
                    </a:lnTo>
                    <a:lnTo>
                      <a:pt x="106" y="35"/>
                    </a:lnTo>
                    <a:lnTo>
                      <a:pt x="106" y="35"/>
                    </a:lnTo>
                    <a:lnTo>
                      <a:pt x="104" y="32"/>
                    </a:lnTo>
                    <a:lnTo>
                      <a:pt x="104" y="32"/>
                    </a:lnTo>
                    <a:lnTo>
                      <a:pt x="101" y="29"/>
                    </a:lnTo>
                    <a:lnTo>
                      <a:pt x="101" y="29"/>
                    </a:lnTo>
                    <a:lnTo>
                      <a:pt x="98" y="26"/>
                    </a:lnTo>
                    <a:lnTo>
                      <a:pt x="98" y="26"/>
                    </a:lnTo>
                    <a:lnTo>
                      <a:pt x="95" y="26"/>
                    </a:lnTo>
                    <a:lnTo>
                      <a:pt x="92" y="23"/>
                    </a:lnTo>
                    <a:lnTo>
                      <a:pt x="92" y="23"/>
                    </a:lnTo>
                    <a:lnTo>
                      <a:pt x="89" y="23"/>
                    </a:lnTo>
                    <a:lnTo>
                      <a:pt x="86" y="23"/>
                    </a:lnTo>
                    <a:lnTo>
                      <a:pt x="86" y="20"/>
                    </a:lnTo>
                    <a:lnTo>
                      <a:pt x="84" y="20"/>
                    </a:lnTo>
                    <a:lnTo>
                      <a:pt x="81" y="20"/>
                    </a:lnTo>
                    <a:lnTo>
                      <a:pt x="81" y="20"/>
                    </a:lnTo>
                    <a:lnTo>
                      <a:pt x="78" y="20"/>
                    </a:lnTo>
                    <a:lnTo>
                      <a:pt x="75" y="20"/>
                    </a:lnTo>
                    <a:lnTo>
                      <a:pt x="72" y="20"/>
                    </a:lnTo>
                    <a:lnTo>
                      <a:pt x="72" y="20"/>
                    </a:lnTo>
                    <a:lnTo>
                      <a:pt x="69" y="20"/>
                    </a:lnTo>
                    <a:lnTo>
                      <a:pt x="66" y="20"/>
                    </a:lnTo>
                    <a:lnTo>
                      <a:pt x="63" y="20"/>
                    </a:lnTo>
                    <a:lnTo>
                      <a:pt x="61" y="20"/>
                    </a:lnTo>
                    <a:lnTo>
                      <a:pt x="58" y="20"/>
                    </a:lnTo>
                    <a:lnTo>
                      <a:pt x="55" y="20"/>
                    </a:lnTo>
                    <a:lnTo>
                      <a:pt x="52" y="23"/>
                    </a:lnTo>
                    <a:lnTo>
                      <a:pt x="49" y="23"/>
                    </a:lnTo>
                    <a:lnTo>
                      <a:pt x="49" y="172"/>
                    </a:lnTo>
                    <a:lnTo>
                      <a:pt x="49" y="180"/>
                    </a:lnTo>
                    <a:lnTo>
                      <a:pt x="49" y="186"/>
                    </a:lnTo>
                    <a:lnTo>
                      <a:pt x="49" y="189"/>
                    </a:lnTo>
                    <a:lnTo>
                      <a:pt x="49" y="192"/>
                    </a:lnTo>
                    <a:lnTo>
                      <a:pt x="49" y="194"/>
                    </a:lnTo>
                    <a:lnTo>
                      <a:pt x="49" y="194"/>
                    </a:lnTo>
                    <a:lnTo>
                      <a:pt x="49" y="197"/>
                    </a:lnTo>
                    <a:lnTo>
                      <a:pt x="49" y="200"/>
                    </a:lnTo>
                    <a:lnTo>
                      <a:pt x="49" y="200"/>
                    </a:lnTo>
                    <a:lnTo>
                      <a:pt x="49" y="203"/>
                    </a:lnTo>
                    <a:lnTo>
                      <a:pt x="52" y="203"/>
                    </a:lnTo>
                    <a:lnTo>
                      <a:pt x="52" y="206"/>
                    </a:lnTo>
                    <a:lnTo>
                      <a:pt x="52" y="206"/>
                    </a:lnTo>
                    <a:lnTo>
                      <a:pt x="52" y="209"/>
                    </a:lnTo>
                    <a:lnTo>
                      <a:pt x="52" y="209"/>
                    </a:lnTo>
                    <a:lnTo>
                      <a:pt x="55" y="212"/>
                    </a:lnTo>
                    <a:lnTo>
                      <a:pt x="55" y="212"/>
                    </a:lnTo>
                    <a:lnTo>
                      <a:pt x="55" y="214"/>
                    </a:lnTo>
                    <a:lnTo>
                      <a:pt x="58" y="214"/>
                    </a:lnTo>
                    <a:lnTo>
                      <a:pt x="58" y="214"/>
                    </a:lnTo>
                    <a:lnTo>
                      <a:pt x="61" y="217"/>
                    </a:lnTo>
                    <a:lnTo>
                      <a:pt x="61" y="217"/>
                    </a:lnTo>
                    <a:lnTo>
                      <a:pt x="61" y="217"/>
                    </a:lnTo>
                    <a:lnTo>
                      <a:pt x="63" y="217"/>
                    </a:lnTo>
                    <a:lnTo>
                      <a:pt x="63" y="220"/>
                    </a:lnTo>
                    <a:lnTo>
                      <a:pt x="0" y="220"/>
                    </a:lnTo>
                    <a:lnTo>
                      <a:pt x="0" y="217"/>
                    </a:lnTo>
                    <a:lnTo>
                      <a:pt x="0" y="217"/>
                    </a:lnTo>
                    <a:lnTo>
                      <a:pt x="3" y="217"/>
                    </a:lnTo>
                    <a:lnTo>
                      <a:pt x="3" y="217"/>
                    </a:lnTo>
                    <a:lnTo>
                      <a:pt x="3" y="214"/>
                    </a:lnTo>
                    <a:lnTo>
                      <a:pt x="6" y="214"/>
                    </a:lnTo>
                    <a:lnTo>
                      <a:pt x="6" y="214"/>
                    </a:lnTo>
                    <a:lnTo>
                      <a:pt x="9" y="212"/>
                    </a:lnTo>
                    <a:lnTo>
                      <a:pt x="9" y="212"/>
                    </a:lnTo>
                    <a:lnTo>
                      <a:pt x="9" y="209"/>
                    </a:lnTo>
                    <a:lnTo>
                      <a:pt x="9" y="209"/>
                    </a:lnTo>
                    <a:lnTo>
                      <a:pt x="12" y="206"/>
                    </a:lnTo>
                    <a:lnTo>
                      <a:pt x="12" y="206"/>
                    </a:lnTo>
                    <a:lnTo>
                      <a:pt x="12" y="203"/>
                    </a:lnTo>
                    <a:lnTo>
                      <a:pt x="12" y="203"/>
                    </a:lnTo>
                    <a:lnTo>
                      <a:pt x="12" y="200"/>
                    </a:lnTo>
                    <a:lnTo>
                      <a:pt x="12" y="200"/>
                    </a:lnTo>
                    <a:lnTo>
                      <a:pt x="15" y="197"/>
                    </a:lnTo>
                    <a:lnTo>
                      <a:pt x="15" y="194"/>
                    </a:lnTo>
                    <a:lnTo>
                      <a:pt x="15" y="194"/>
                    </a:lnTo>
                    <a:lnTo>
                      <a:pt x="15" y="192"/>
                    </a:lnTo>
                    <a:lnTo>
                      <a:pt x="15" y="189"/>
                    </a:lnTo>
                    <a:lnTo>
                      <a:pt x="15" y="186"/>
                    </a:lnTo>
                    <a:lnTo>
                      <a:pt x="15" y="177"/>
                    </a:lnTo>
                    <a:lnTo>
                      <a:pt x="15" y="172"/>
                    </a:lnTo>
                    <a:lnTo>
                      <a:pt x="15" y="46"/>
                    </a:lnTo>
                    <a:lnTo>
                      <a:pt x="15" y="40"/>
                    </a:lnTo>
                    <a:lnTo>
                      <a:pt x="15" y="35"/>
                    </a:lnTo>
                    <a:lnTo>
                      <a:pt x="15" y="29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5" y="23"/>
                    </a:lnTo>
                    <a:lnTo>
                      <a:pt x="15" y="20"/>
                    </a:lnTo>
                    <a:lnTo>
                      <a:pt x="12" y="20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5"/>
                    </a:lnTo>
                    <a:lnTo>
                      <a:pt x="12" y="15"/>
                    </a:lnTo>
                    <a:lnTo>
                      <a:pt x="12" y="12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6"/>
                    </a:lnTo>
                    <a:lnTo>
                      <a:pt x="6" y="6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544DB5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116" name="Freeform 92">
                <a:extLst>
                  <a:ext uri="{FF2B5EF4-FFF2-40B4-BE49-F238E27FC236}">
                    <a16:creationId xmlns:a16="http://schemas.microsoft.com/office/drawing/2014/main" id="{A5AB7131-36C2-4457-A266-C16428D6B08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24" y="80"/>
                <a:ext cx="85" cy="122"/>
              </a:xfrm>
              <a:custGeom>
                <a:avLst/>
                <a:gdLst/>
                <a:ahLst/>
                <a:cxnLst>
                  <a:cxn ang="0">
                    <a:pos x="135" y="40"/>
                  </a:cxn>
                  <a:cxn ang="0">
                    <a:pos x="130" y="34"/>
                  </a:cxn>
                  <a:cxn ang="0">
                    <a:pos x="121" y="31"/>
                  </a:cxn>
                  <a:cxn ang="0">
                    <a:pos x="112" y="25"/>
                  </a:cxn>
                  <a:cxn ang="0">
                    <a:pos x="104" y="25"/>
                  </a:cxn>
                  <a:cxn ang="0">
                    <a:pos x="95" y="22"/>
                  </a:cxn>
                  <a:cxn ang="0">
                    <a:pos x="84" y="22"/>
                  </a:cxn>
                  <a:cxn ang="0">
                    <a:pos x="75" y="25"/>
                  </a:cxn>
                  <a:cxn ang="0">
                    <a:pos x="66" y="25"/>
                  </a:cxn>
                  <a:cxn ang="0">
                    <a:pos x="58" y="31"/>
                  </a:cxn>
                  <a:cxn ang="0">
                    <a:pos x="52" y="37"/>
                  </a:cxn>
                  <a:cxn ang="0">
                    <a:pos x="46" y="42"/>
                  </a:cxn>
                  <a:cxn ang="0">
                    <a:pos x="46" y="54"/>
                  </a:cxn>
                  <a:cxn ang="0">
                    <a:pos x="52" y="71"/>
                  </a:cxn>
                  <a:cxn ang="0">
                    <a:pos x="72" y="85"/>
                  </a:cxn>
                  <a:cxn ang="0">
                    <a:pos x="109" y="102"/>
                  </a:cxn>
                  <a:cxn ang="0">
                    <a:pos x="135" y="117"/>
                  </a:cxn>
                  <a:cxn ang="0">
                    <a:pos x="153" y="137"/>
                  </a:cxn>
                  <a:cxn ang="0">
                    <a:pos x="161" y="160"/>
                  </a:cxn>
                  <a:cxn ang="0">
                    <a:pos x="158" y="177"/>
                  </a:cxn>
                  <a:cxn ang="0">
                    <a:pos x="150" y="194"/>
                  </a:cxn>
                  <a:cxn ang="0">
                    <a:pos x="138" y="205"/>
                  </a:cxn>
                  <a:cxn ang="0">
                    <a:pos x="124" y="217"/>
                  </a:cxn>
                  <a:cxn ang="0">
                    <a:pos x="104" y="225"/>
                  </a:cxn>
                  <a:cxn ang="0">
                    <a:pos x="81" y="228"/>
                  </a:cxn>
                  <a:cxn ang="0">
                    <a:pos x="61" y="231"/>
                  </a:cxn>
                  <a:cxn ang="0">
                    <a:pos x="41" y="228"/>
                  </a:cxn>
                  <a:cxn ang="0">
                    <a:pos x="20" y="222"/>
                  </a:cxn>
                  <a:cxn ang="0">
                    <a:pos x="3" y="179"/>
                  </a:cxn>
                  <a:cxn ang="0">
                    <a:pos x="12" y="188"/>
                  </a:cxn>
                  <a:cxn ang="0">
                    <a:pos x="23" y="194"/>
                  </a:cxn>
                  <a:cxn ang="0">
                    <a:pos x="35" y="199"/>
                  </a:cxn>
                  <a:cxn ang="0">
                    <a:pos x="46" y="202"/>
                  </a:cxn>
                  <a:cxn ang="0">
                    <a:pos x="61" y="205"/>
                  </a:cxn>
                  <a:cxn ang="0">
                    <a:pos x="72" y="205"/>
                  </a:cxn>
                  <a:cxn ang="0">
                    <a:pos x="84" y="205"/>
                  </a:cxn>
                  <a:cxn ang="0">
                    <a:pos x="92" y="202"/>
                  </a:cxn>
                  <a:cxn ang="0">
                    <a:pos x="101" y="199"/>
                  </a:cxn>
                  <a:cxn ang="0">
                    <a:pos x="112" y="194"/>
                  </a:cxn>
                  <a:cxn ang="0">
                    <a:pos x="118" y="185"/>
                  </a:cxn>
                  <a:cxn ang="0">
                    <a:pos x="121" y="177"/>
                  </a:cxn>
                  <a:cxn ang="0">
                    <a:pos x="121" y="162"/>
                  </a:cxn>
                  <a:cxn ang="0">
                    <a:pos x="109" y="145"/>
                  </a:cxn>
                  <a:cxn ang="0">
                    <a:pos x="86" y="131"/>
                  </a:cxn>
                  <a:cxn ang="0">
                    <a:pos x="49" y="114"/>
                  </a:cxn>
                  <a:cxn ang="0">
                    <a:pos x="26" y="97"/>
                  </a:cxn>
                  <a:cxn ang="0">
                    <a:pos x="9" y="74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23" y="20"/>
                  </a:cxn>
                  <a:cxn ang="0">
                    <a:pos x="38" y="11"/>
                  </a:cxn>
                  <a:cxn ang="0">
                    <a:pos x="55" y="2"/>
                  </a:cxn>
                  <a:cxn ang="0">
                    <a:pos x="72" y="0"/>
                  </a:cxn>
                  <a:cxn ang="0">
                    <a:pos x="92" y="0"/>
                  </a:cxn>
                  <a:cxn ang="0">
                    <a:pos x="107" y="0"/>
                  </a:cxn>
                  <a:cxn ang="0">
                    <a:pos x="124" y="2"/>
                  </a:cxn>
                  <a:cxn ang="0">
                    <a:pos x="138" y="5"/>
                  </a:cxn>
                </a:cxnLst>
                <a:rect l="0" t="0" r="r" b="b"/>
                <a:pathLst>
                  <a:path w="161" h="231">
                    <a:moveTo>
                      <a:pt x="141" y="45"/>
                    </a:moveTo>
                    <a:lnTo>
                      <a:pt x="141" y="42"/>
                    </a:lnTo>
                    <a:lnTo>
                      <a:pt x="138" y="42"/>
                    </a:lnTo>
                    <a:lnTo>
                      <a:pt x="138" y="40"/>
                    </a:lnTo>
                    <a:lnTo>
                      <a:pt x="135" y="40"/>
                    </a:lnTo>
                    <a:lnTo>
                      <a:pt x="135" y="40"/>
                    </a:lnTo>
                    <a:lnTo>
                      <a:pt x="132" y="37"/>
                    </a:lnTo>
                    <a:lnTo>
                      <a:pt x="132" y="37"/>
                    </a:lnTo>
                    <a:lnTo>
                      <a:pt x="130" y="34"/>
                    </a:lnTo>
                    <a:lnTo>
                      <a:pt x="130" y="34"/>
                    </a:lnTo>
                    <a:lnTo>
                      <a:pt x="127" y="34"/>
                    </a:lnTo>
                    <a:lnTo>
                      <a:pt x="127" y="31"/>
                    </a:lnTo>
                    <a:lnTo>
                      <a:pt x="124" y="31"/>
                    </a:lnTo>
                    <a:lnTo>
                      <a:pt x="121" y="31"/>
                    </a:lnTo>
                    <a:lnTo>
                      <a:pt x="121" y="31"/>
                    </a:lnTo>
                    <a:lnTo>
                      <a:pt x="118" y="28"/>
                    </a:lnTo>
                    <a:lnTo>
                      <a:pt x="118" y="28"/>
                    </a:lnTo>
                    <a:lnTo>
                      <a:pt x="115" y="28"/>
                    </a:lnTo>
                    <a:lnTo>
                      <a:pt x="112" y="28"/>
                    </a:lnTo>
                    <a:lnTo>
                      <a:pt x="112" y="25"/>
                    </a:lnTo>
                    <a:lnTo>
                      <a:pt x="109" y="25"/>
                    </a:lnTo>
                    <a:lnTo>
                      <a:pt x="109" y="25"/>
                    </a:lnTo>
                    <a:lnTo>
                      <a:pt x="107" y="25"/>
                    </a:lnTo>
                    <a:lnTo>
                      <a:pt x="104" y="25"/>
                    </a:lnTo>
                    <a:lnTo>
                      <a:pt x="104" y="25"/>
                    </a:lnTo>
                    <a:lnTo>
                      <a:pt x="101" y="25"/>
                    </a:lnTo>
                    <a:lnTo>
                      <a:pt x="98" y="22"/>
                    </a:lnTo>
                    <a:lnTo>
                      <a:pt x="98" y="22"/>
                    </a:lnTo>
                    <a:lnTo>
                      <a:pt x="95" y="22"/>
                    </a:lnTo>
                    <a:lnTo>
                      <a:pt x="95" y="22"/>
                    </a:lnTo>
                    <a:lnTo>
                      <a:pt x="92" y="22"/>
                    </a:lnTo>
                    <a:lnTo>
                      <a:pt x="89" y="22"/>
                    </a:lnTo>
                    <a:lnTo>
                      <a:pt x="89" y="22"/>
                    </a:lnTo>
                    <a:lnTo>
                      <a:pt x="86" y="22"/>
                    </a:lnTo>
                    <a:lnTo>
                      <a:pt x="84" y="22"/>
                    </a:lnTo>
                    <a:lnTo>
                      <a:pt x="84" y="22"/>
                    </a:lnTo>
                    <a:lnTo>
                      <a:pt x="81" y="22"/>
                    </a:lnTo>
                    <a:lnTo>
                      <a:pt x="81" y="22"/>
                    </a:lnTo>
                    <a:lnTo>
                      <a:pt x="78" y="22"/>
                    </a:lnTo>
                    <a:lnTo>
                      <a:pt x="75" y="25"/>
                    </a:lnTo>
                    <a:lnTo>
                      <a:pt x="75" y="25"/>
                    </a:lnTo>
                    <a:lnTo>
                      <a:pt x="72" y="25"/>
                    </a:lnTo>
                    <a:lnTo>
                      <a:pt x="69" y="25"/>
                    </a:lnTo>
                    <a:lnTo>
                      <a:pt x="69" y="25"/>
                    </a:lnTo>
                    <a:lnTo>
                      <a:pt x="66" y="25"/>
                    </a:lnTo>
                    <a:lnTo>
                      <a:pt x="64" y="28"/>
                    </a:lnTo>
                    <a:lnTo>
                      <a:pt x="64" y="28"/>
                    </a:lnTo>
                    <a:lnTo>
                      <a:pt x="61" y="28"/>
                    </a:lnTo>
                    <a:lnTo>
                      <a:pt x="61" y="28"/>
                    </a:lnTo>
                    <a:lnTo>
                      <a:pt x="58" y="31"/>
                    </a:lnTo>
                    <a:lnTo>
                      <a:pt x="58" y="31"/>
                    </a:lnTo>
                    <a:lnTo>
                      <a:pt x="55" y="34"/>
                    </a:lnTo>
                    <a:lnTo>
                      <a:pt x="55" y="34"/>
                    </a:lnTo>
                    <a:lnTo>
                      <a:pt x="52" y="34"/>
                    </a:lnTo>
                    <a:lnTo>
                      <a:pt x="52" y="37"/>
                    </a:lnTo>
                    <a:lnTo>
                      <a:pt x="49" y="37"/>
                    </a:lnTo>
                    <a:lnTo>
                      <a:pt x="49" y="40"/>
                    </a:lnTo>
                    <a:lnTo>
                      <a:pt x="49" y="40"/>
                    </a:lnTo>
                    <a:lnTo>
                      <a:pt x="46" y="42"/>
                    </a:lnTo>
                    <a:lnTo>
                      <a:pt x="46" y="42"/>
                    </a:lnTo>
                    <a:lnTo>
                      <a:pt x="46" y="45"/>
                    </a:lnTo>
                    <a:lnTo>
                      <a:pt x="46" y="48"/>
                    </a:lnTo>
                    <a:lnTo>
                      <a:pt x="46" y="48"/>
                    </a:lnTo>
                    <a:lnTo>
                      <a:pt x="46" y="51"/>
                    </a:lnTo>
                    <a:lnTo>
                      <a:pt x="46" y="54"/>
                    </a:lnTo>
                    <a:lnTo>
                      <a:pt x="46" y="57"/>
                    </a:lnTo>
                    <a:lnTo>
                      <a:pt x="46" y="62"/>
                    </a:lnTo>
                    <a:lnTo>
                      <a:pt x="49" y="65"/>
                    </a:lnTo>
                    <a:lnTo>
                      <a:pt x="49" y="68"/>
                    </a:lnTo>
                    <a:lnTo>
                      <a:pt x="52" y="71"/>
                    </a:lnTo>
                    <a:lnTo>
                      <a:pt x="55" y="74"/>
                    </a:lnTo>
                    <a:lnTo>
                      <a:pt x="61" y="77"/>
                    </a:lnTo>
                    <a:lnTo>
                      <a:pt x="64" y="80"/>
                    </a:lnTo>
                    <a:lnTo>
                      <a:pt x="66" y="82"/>
                    </a:lnTo>
                    <a:lnTo>
                      <a:pt x="72" y="85"/>
                    </a:lnTo>
                    <a:lnTo>
                      <a:pt x="78" y="88"/>
                    </a:lnTo>
                    <a:lnTo>
                      <a:pt x="81" y="91"/>
                    </a:lnTo>
                    <a:lnTo>
                      <a:pt x="92" y="97"/>
                    </a:lnTo>
                    <a:lnTo>
                      <a:pt x="104" y="100"/>
                    </a:lnTo>
                    <a:lnTo>
                      <a:pt x="109" y="102"/>
                    </a:lnTo>
                    <a:lnTo>
                      <a:pt x="115" y="105"/>
                    </a:lnTo>
                    <a:lnTo>
                      <a:pt x="118" y="108"/>
                    </a:lnTo>
                    <a:lnTo>
                      <a:pt x="124" y="111"/>
                    </a:lnTo>
                    <a:lnTo>
                      <a:pt x="130" y="114"/>
                    </a:lnTo>
                    <a:lnTo>
                      <a:pt x="135" y="117"/>
                    </a:lnTo>
                    <a:lnTo>
                      <a:pt x="138" y="120"/>
                    </a:lnTo>
                    <a:lnTo>
                      <a:pt x="144" y="125"/>
                    </a:lnTo>
                    <a:lnTo>
                      <a:pt x="147" y="128"/>
                    </a:lnTo>
                    <a:lnTo>
                      <a:pt x="150" y="131"/>
                    </a:lnTo>
                    <a:lnTo>
                      <a:pt x="153" y="137"/>
                    </a:lnTo>
                    <a:lnTo>
                      <a:pt x="155" y="140"/>
                    </a:lnTo>
                    <a:lnTo>
                      <a:pt x="158" y="145"/>
                    </a:lnTo>
                    <a:lnTo>
                      <a:pt x="161" y="151"/>
                    </a:lnTo>
                    <a:lnTo>
                      <a:pt x="161" y="154"/>
                    </a:lnTo>
                    <a:lnTo>
                      <a:pt x="161" y="160"/>
                    </a:lnTo>
                    <a:lnTo>
                      <a:pt x="161" y="165"/>
                    </a:lnTo>
                    <a:lnTo>
                      <a:pt x="161" y="168"/>
                    </a:lnTo>
                    <a:lnTo>
                      <a:pt x="161" y="171"/>
                    </a:lnTo>
                    <a:lnTo>
                      <a:pt x="158" y="174"/>
                    </a:lnTo>
                    <a:lnTo>
                      <a:pt x="158" y="177"/>
                    </a:lnTo>
                    <a:lnTo>
                      <a:pt x="158" y="179"/>
                    </a:lnTo>
                    <a:lnTo>
                      <a:pt x="155" y="182"/>
                    </a:lnTo>
                    <a:lnTo>
                      <a:pt x="155" y="185"/>
                    </a:lnTo>
                    <a:lnTo>
                      <a:pt x="153" y="188"/>
                    </a:lnTo>
                    <a:lnTo>
                      <a:pt x="150" y="194"/>
                    </a:lnTo>
                    <a:lnTo>
                      <a:pt x="150" y="197"/>
                    </a:lnTo>
                    <a:lnTo>
                      <a:pt x="147" y="199"/>
                    </a:lnTo>
                    <a:lnTo>
                      <a:pt x="144" y="199"/>
                    </a:lnTo>
                    <a:lnTo>
                      <a:pt x="141" y="202"/>
                    </a:lnTo>
                    <a:lnTo>
                      <a:pt x="138" y="205"/>
                    </a:lnTo>
                    <a:lnTo>
                      <a:pt x="135" y="208"/>
                    </a:lnTo>
                    <a:lnTo>
                      <a:pt x="132" y="211"/>
                    </a:lnTo>
                    <a:lnTo>
                      <a:pt x="130" y="214"/>
                    </a:lnTo>
                    <a:lnTo>
                      <a:pt x="127" y="217"/>
                    </a:lnTo>
                    <a:lnTo>
                      <a:pt x="124" y="217"/>
                    </a:lnTo>
                    <a:lnTo>
                      <a:pt x="118" y="219"/>
                    </a:lnTo>
                    <a:lnTo>
                      <a:pt x="115" y="222"/>
                    </a:lnTo>
                    <a:lnTo>
                      <a:pt x="112" y="222"/>
                    </a:lnTo>
                    <a:lnTo>
                      <a:pt x="107" y="225"/>
                    </a:lnTo>
                    <a:lnTo>
                      <a:pt x="104" y="225"/>
                    </a:lnTo>
                    <a:lnTo>
                      <a:pt x="98" y="225"/>
                    </a:lnTo>
                    <a:lnTo>
                      <a:pt x="95" y="228"/>
                    </a:lnTo>
                    <a:lnTo>
                      <a:pt x="89" y="228"/>
                    </a:lnTo>
                    <a:lnTo>
                      <a:pt x="86" y="228"/>
                    </a:lnTo>
                    <a:lnTo>
                      <a:pt x="81" y="228"/>
                    </a:lnTo>
                    <a:lnTo>
                      <a:pt x="75" y="231"/>
                    </a:lnTo>
                    <a:lnTo>
                      <a:pt x="72" y="231"/>
                    </a:lnTo>
                    <a:lnTo>
                      <a:pt x="66" y="231"/>
                    </a:lnTo>
                    <a:lnTo>
                      <a:pt x="64" y="231"/>
                    </a:lnTo>
                    <a:lnTo>
                      <a:pt x="61" y="231"/>
                    </a:lnTo>
                    <a:lnTo>
                      <a:pt x="55" y="228"/>
                    </a:lnTo>
                    <a:lnTo>
                      <a:pt x="52" y="228"/>
                    </a:lnTo>
                    <a:lnTo>
                      <a:pt x="49" y="228"/>
                    </a:lnTo>
                    <a:lnTo>
                      <a:pt x="43" y="228"/>
                    </a:lnTo>
                    <a:lnTo>
                      <a:pt x="41" y="228"/>
                    </a:lnTo>
                    <a:lnTo>
                      <a:pt x="38" y="228"/>
                    </a:lnTo>
                    <a:lnTo>
                      <a:pt x="32" y="225"/>
                    </a:lnTo>
                    <a:lnTo>
                      <a:pt x="29" y="225"/>
                    </a:lnTo>
                    <a:lnTo>
                      <a:pt x="26" y="225"/>
                    </a:lnTo>
                    <a:lnTo>
                      <a:pt x="20" y="222"/>
                    </a:lnTo>
                    <a:lnTo>
                      <a:pt x="18" y="222"/>
                    </a:lnTo>
                    <a:lnTo>
                      <a:pt x="15" y="222"/>
                    </a:lnTo>
                    <a:lnTo>
                      <a:pt x="12" y="219"/>
                    </a:lnTo>
                    <a:lnTo>
                      <a:pt x="0" y="179"/>
                    </a:lnTo>
                    <a:lnTo>
                      <a:pt x="3" y="179"/>
                    </a:lnTo>
                    <a:lnTo>
                      <a:pt x="3" y="182"/>
                    </a:lnTo>
                    <a:lnTo>
                      <a:pt x="6" y="182"/>
                    </a:lnTo>
                    <a:lnTo>
                      <a:pt x="9" y="185"/>
                    </a:lnTo>
                    <a:lnTo>
                      <a:pt x="12" y="185"/>
                    </a:lnTo>
                    <a:lnTo>
                      <a:pt x="12" y="188"/>
                    </a:lnTo>
                    <a:lnTo>
                      <a:pt x="15" y="188"/>
                    </a:lnTo>
                    <a:lnTo>
                      <a:pt x="18" y="188"/>
                    </a:lnTo>
                    <a:lnTo>
                      <a:pt x="20" y="191"/>
                    </a:lnTo>
                    <a:lnTo>
                      <a:pt x="20" y="191"/>
                    </a:lnTo>
                    <a:lnTo>
                      <a:pt x="23" y="194"/>
                    </a:lnTo>
                    <a:lnTo>
                      <a:pt x="26" y="194"/>
                    </a:lnTo>
                    <a:lnTo>
                      <a:pt x="29" y="197"/>
                    </a:lnTo>
                    <a:lnTo>
                      <a:pt x="32" y="197"/>
                    </a:lnTo>
                    <a:lnTo>
                      <a:pt x="32" y="197"/>
                    </a:lnTo>
                    <a:lnTo>
                      <a:pt x="35" y="199"/>
                    </a:lnTo>
                    <a:lnTo>
                      <a:pt x="38" y="199"/>
                    </a:lnTo>
                    <a:lnTo>
                      <a:pt x="41" y="199"/>
                    </a:lnTo>
                    <a:lnTo>
                      <a:pt x="43" y="199"/>
                    </a:lnTo>
                    <a:lnTo>
                      <a:pt x="46" y="202"/>
                    </a:lnTo>
                    <a:lnTo>
                      <a:pt x="46" y="202"/>
                    </a:lnTo>
                    <a:lnTo>
                      <a:pt x="49" y="202"/>
                    </a:lnTo>
                    <a:lnTo>
                      <a:pt x="52" y="202"/>
                    </a:lnTo>
                    <a:lnTo>
                      <a:pt x="55" y="202"/>
                    </a:lnTo>
                    <a:lnTo>
                      <a:pt x="58" y="205"/>
                    </a:lnTo>
                    <a:lnTo>
                      <a:pt x="61" y="205"/>
                    </a:lnTo>
                    <a:lnTo>
                      <a:pt x="64" y="205"/>
                    </a:lnTo>
                    <a:lnTo>
                      <a:pt x="64" y="205"/>
                    </a:lnTo>
                    <a:lnTo>
                      <a:pt x="66" y="205"/>
                    </a:lnTo>
                    <a:lnTo>
                      <a:pt x="69" y="205"/>
                    </a:lnTo>
                    <a:lnTo>
                      <a:pt x="72" y="205"/>
                    </a:lnTo>
                    <a:lnTo>
                      <a:pt x="75" y="205"/>
                    </a:lnTo>
                    <a:lnTo>
                      <a:pt x="75" y="205"/>
                    </a:lnTo>
                    <a:lnTo>
                      <a:pt x="78" y="205"/>
                    </a:lnTo>
                    <a:lnTo>
                      <a:pt x="81" y="205"/>
                    </a:lnTo>
                    <a:lnTo>
                      <a:pt x="84" y="205"/>
                    </a:lnTo>
                    <a:lnTo>
                      <a:pt x="84" y="205"/>
                    </a:lnTo>
                    <a:lnTo>
                      <a:pt x="86" y="205"/>
                    </a:lnTo>
                    <a:lnTo>
                      <a:pt x="89" y="205"/>
                    </a:lnTo>
                    <a:lnTo>
                      <a:pt x="89" y="202"/>
                    </a:lnTo>
                    <a:lnTo>
                      <a:pt x="92" y="202"/>
                    </a:lnTo>
                    <a:lnTo>
                      <a:pt x="95" y="202"/>
                    </a:lnTo>
                    <a:lnTo>
                      <a:pt x="95" y="202"/>
                    </a:lnTo>
                    <a:lnTo>
                      <a:pt x="98" y="199"/>
                    </a:lnTo>
                    <a:lnTo>
                      <a:pt x="101" y="199"/>
                    </a:lnTo>
                    <a:lnTo>
                      <a:pt x="101" y="199"/>
                    </a:lnTo>
                    <a:lnTo>
                      <a:pt x="104" y="199"/>
                    </a:lnTo>
                    <a:lnTo>
                      <a:pt x="107" y="197"/>
                    </a:lnTo>
                    <a:lnTo>
                      <a:pt x="107" y="197"/>
                    </a:lnTo>
                    <a:lnTo>
                      <a:pt x="109" y="194"/>
                    </a:lnTo>
                    <a:lnTo>
                      <a:pt x="112" y="194"/>
                    </a:lnTo>
                    <a:lnTo>
                      <a:pt x="112" y="191"/>
                    </a:lnTo>
                    <a:lnTo>
                      <a:pt x="115" y="191"/>
                    </a:lnTo>
                    <a:lnTo>
                      <a:pt x="115" y="188"/>
                    </a:lnTo>
                    <a:lnTo>
                      <a:pt x="118" y="188"/>
                    </a:lnTo>
                    <a:lnTo>
                      <a:pt x="118" y="185"/>
                    </a:lnTo>
                    <a:lnTo>
                      <a:pt x="118" y="185"/>
                    </a:lnTo>
                    <a:lnTo>
                      <a:pt x="121" y="182"/>
                    </a:lnTo>
                    <a:lnTo>
                      <a:pt x="121" y="182"/>
                    </a:lnTo>
                    <a:lnTo>
                      <a:pt x="121" y="179"/>
                    </a:lnTo>
                    <a:lnTo>
                      <a:pt x="121" y="177"/>
                    </a:lnTo>
                    <a:lnTo>
                      <a:pt x="124" y="177"/>
                    </a:lnTo>
                    <a:lnTo>
                      <a:pt x="124" y="174"/>
                    </a:lnTo>
                    <a:lnTo>
                      <a:pt x="124" y="171"/>
                    </a:lnTo>
                    <a:lnTo>
                      <a:pt x="124" y="165"/>
                    </a:lnTo>
                    <a:lnTo>
                      <a:pt x="121" y="162"/>
                    </a:lnTo>
                    <a:lnTo>
                      <a:pt x="121" y="157"/>
                    </a:lnTo>
                    <a:lnTo>
                      <a:pt x="118" y="154"/>
                    </a:lnTo>
                    <a:lnTo>
                      <a:pt x="115" y="151"/>
                    </a:lnTo>
                    <a:lnTo>
                      <a:pt x="112" y="148"/>
                    </a:lnTo>
                    <a:lnTo>
                      <a:pt x="109" y="145"/>
                    </a:lnTo>
                    <a:lnTo>
                      <a:pt x="104" y="142"/>
                    </a:lnTo>
                    <a:lnTo>
                      <a:pt x="101" y="140"/>
                    </a:lnTo>
                    <a:lnTo>
                      <a:pt x="95" y="137"/>
                    </a:lnTo>
                    <a:lnTo>
                      <a:pt x="92" y="134"/>
                    </a:lnTo>
                    <a:lnTo>
                      <a:pt x="86" y="131"/>
                    </a:lnTo>
                    <a:lnTo>
                      <a:pt x="75" y="125"/>
                    </a:lnTo>
                    <a:lnTo>
                      <a:pt x="64" y="122"/>
                    </a:lnTo>
                    <a:lnTo>
                      <a:pt x="61" y="120"/>
                    </a:lnTo>
                    <a:lnTo>
                      <a:pt x="55" y="117"/>
                    </a:lnTo>
                    <a:lnTo>
                      <a:pt x="49" y="114"/>
                    </a:lnTo>
                    <a:lnTo>
                      <a:pt x="43" y="111"/>
                    </a:lnTo>
                    <a:lnTo>
                      <a:pt x="38" y="108"/>
                    </a:lnTo>
                    <a:lnTo>
                      <a:pt x="35" y="105"/>
                    </a:lnTo>
                    <a:lnTo>
                      <a:pt x="29" y="102"/>
                    </a:lnTo>
                    <a:lnTo>
                      <a:pt x="26" y="97"/>
                    </a:lnTo>
                    <a:lnTo>
                      <a:pt x="20" y="94"/>
                    </a:lnTo>
                    <a:lnTo>
                      <a:pt x="18" y="88"/>
                    </a:lnTo>
                    <a:lnTo>
                      <a:pt x="15" y="85"/>
                    </a:lnTo>
                    <a:lnTo>
                      <a:pt x="12" y="80"/>
                    </a:lnTo>
                    <a:lnTo>
                      <a:pt x="9" y="74"/>
                    </a:lnTo>
                    <a:lnTo>
                      <a:pt x="9" y="71"/>
                    </a:lnTo>
                    <a:lnTo>
                      <a:pt x="6" y="62"/>
                    </a:lnTo>
                    <a:lnTo>
                      <a:pt x="6" y="57"/>
                    </a:lnTo>
                    <a:lnTo>
                      <a:pt x="6" y="54"/>
                    </a:lnTo>
                    <a:lnTo>
                      <a:pt x="6" y="51"/>
                    </a:lnTo>
                    <a:lnTo>
                      <a:pt x="9" y="45"/>
                    </a:lnTo>
                    <a:lnTo>
                      <a:pt x="9" y="42"/>
                    </a:lnTo>
                    <a:lnTo>
                      <a:pt x="9" y="40"/>
                    </a:lnTo>
                    <a:lnTo>
                      <a:pt x="12" y="37"/>
                    </a:lnTo>
                    <a:lnTo>
                      <a:pt x="12" y="34"/>
                    </a:lnTo>
                    <a:lnTo>
                      <a:pt x="15" y="31"/>
                    </a:lnTo>
                    <a:lnTo>
                      <a:pt x="15" y="28"/>
                    </a:lnTo>
                    <a:lnTo>
                      <a:pt x="18" y="25"/>
                    </a:lnTo>
                    <a:lnTo>
                      <a:pt x="20" y="22"/>
                    </a:lnTo>
                    <a:lnTo>
                      <a:pt x="23" y="20"/>
                    </a:lnTo>
                    <a:lnTo>
                      <a:pt x="26" y="17"/>
                    </a:lnTo>
                    <a:lnTo>
                      <a:pt x="29" y="17"/>
                    </a:lnTo>
                    <a:lnTo>
                      <a:pt x="32" y="14"/>
                    </a:lnTo>
                    <a:lnTo>
                      <a:pt x="35" y="11"/>
                    </a:lnTo>
                    <a:lnTo>
                      <a:pt x="38" y="11"/>
                    </a:lnTo>
                    <a:lnTo>
                      <a:pt x="41" y="8"/>
                    </a:lnTo>
                    <a:lnTo>
                      <a:pt x="43" y="8"/>
                    </a:lnTo>
                    <a:lnTo>
                      <a:pt x="46" y="5"/>
                    </a:lnTo>
                    <a:lnTo>
                      <a:pt x="49" y="5"/>
                    </a:lnTo>
                    <a:lnTo>
                      <a:pt x="55" y="2"/>
                    </a:lnTo>
                    <a:lnTo>
                      <a:pt x="58" y="2"/>
                    </a:lnTo>
                    <a:lnTo>
                      <a:pt x="61" y="2"/>
                    </a:lnTo>
                    <a:lnTo>
                      <a:pt x="64" y="2"/>
                    </a:lnTo>
                    <a:lnTo>
                      <a:pt x="69" y="0"/>
                    </a:lnTo>
                    <a:lnTo>
                      <a:pt x="72" y="0"/>
                    </a:lnTo>
                    <a:lnTo>
                      <a:pt x="75" y="0"/>
                    </a:lnTo>
                    <a:lnTo>
                      <a:pt x="81" y="0"/>
                    </a:lnTo>
                    <a:lnTo>
                      <a:pt x="84" y="0"/>
                    </a:lnTo>
                    <a:lnTo>
                      <a:pt x="86" y="0"/>
                    </a:lnTo>
                    <a:lnTo>
                      <a:pt x="92" y="0"/>
                    </a:lnTo>
                    <a:lnTo>
                      <a:pt x="95" y="0"/>
                    </a:lnTo>
                    <a:lnTo>
                      <a:pt x="98" y="0"/>
                    </a:lnTo>
                    <a:lnTo>
                      <a:pt x="101" y="0"/>
                    </a:lnTo>
                    <a:lnTo>
                      <a:pt x="104" y="0"/>
                    </a:lnTo>
                    <a:lnTo>
                      <a:pt x="107" y="0"/>
                    </a:lnTo>
                    <a:lnTo>
                      <a:pt x="109" y="0"/>
                    </a:lnTo>
                    <a:lnTo>
                      <a:pt x="112" y="0"/>
                    </a:lnTo>
                    <a:lnTo>
                      <a:pt x="118" y="0"/>
                    </a:lnTo>
                    <a:lnTo>
                      <a:pt x="121" y="0"/>
                    </a:lnTo>
                    <a:lnTo>
                      <a:pt x="124" y="2"/>
                    </a:lnTo>
                    <a:lnTo>
                      <a:pt x="127" y="2"/>
                    </a:lnTo>
                    <a:lnTo>
                      <a:pt x="130" y="2"/>
                    </a:lnTo>
                    <a:lnTo>
                      <a:pt x="132" y="2"/>
                    </a:lnTo>
                    <a:lnTo>
                      <a:pt x="135" y="5"/>
                    </a:lnTo>
                    <a:lnTo>
                      <a:pt x="138" y="5"/>
                    </a:lnTo>
                    <a:lnTo>
                      <a:pt x="141" y="5"/>
                    </a:lnTo>
                    <a:lnTo>
                      <a:pt x="141" y="45"/>
                    </a:lnTo>
                    <a:close/>
                  </a:path>
                </a:pathLst>
              </a:custGeom>
              <a:solidFill>
                <a:srgbClr val="544DB5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</p:grpSp>
        <p:grpSp>
          <p:nvGrpSpPr>
            <p:cNvPr id="1051" name="Group 93">
              <a:extLst>
                <a:ext uri="{FF2B5EF4-FFF2-40B4-BE49-F238E27FC236}">
                  <a16:creationId xmlns:a16="http://schemas.microsoft.com/office/drawing/2014/main" id="{C3A7EE21-3FB3-4BCA-9354-F0A5DDCF7925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061" y="4134"/>
              <a:ext cx="653" cy="29"/>
              <a:chOff x="18" y="4094"/>
              <a:chExt cx="806" cy="36"/>
            </a:xfrm>
          </p:grpSpPr>
          <p:sp>
            <p:nvSpPr>
              <p:cNvPr id="1118" name="Freeform 94">
                <a:extLst>
                  <a:ext uri="{FF2B5EF4-FFF2-40B4-BE49-F238E27FC236}">
                    <a16:creationId xmlns:a16="http://schemas.microsoft.com/office/drawing/2014/main" id="{F2CE5067-13A8-4A5E-A016-35156F086D5C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5" y="4115"/>
                <a:ext cx="790" cy="15"/>
              </a:xfrm>
              <a:custGeom>
                <a:avLst/>
                <a:gdLst/>
                <a:ahLst/>
                <a:cxnLst>
                  <a:cxn ang="0">
                    <a:pos x="61" y="23"/>
                  </a:cxn>
                  <a:cxn ang="0">
                    <a:pos x="150" y="0"/>
                  </a:cxn>
                  <a:cxn ang="0">
                    <a:pos x="150" y="14"/>
                  </a:cxn>
                  <a:cxn ang="0">
                    <a:pos x="138" y="17"/>
                  </a:cxn>
                  <a:cxn ang="0">
                    <a:pos x="133" y="8"/>
                  </a:cxn>
                  <a:cxn ang="0">
                    <a:pos x="130" y="17"/>
                  </a:cxn>
                  <a:cxn ang="0">
                    <a:pos x="144" y="23"/>
                  </a:cxn>
                  <a:cxn ang="0">
                    <a:pos x="155" y="11"/>
                  </a:cxn>
                  <a:cxn ang="0">
                    <a:pos x="155" y="0"/>
                  </a:cxn>
                  <a:cxn ang="0">
                    <a:pos x="230" y="23"/>
                  </a:cxn>
                  <a:cxn ang="0">
                    <a:pos x="265" y="0"/>
                  </a:cxn>
                  <a:cxn ang="0">
                    <a:pos x="322" y="11"/>
                  </a:cxn>
                  <a:cxn ang="0">
                    <a:pos x="331" y="20"/>
                  </a:cxn>
                  <a:cxn ang="0">
                    <a:pos x="342" y="23"/>
                  </a:cxn>
                  <a:cxn ang="0">
                    <a:pos x="354" y="17"/>
                  </a:cxn>
                  <a:cxn ang="0">
                    <a:pos x="356" y="0"/>
                  </a:cxn>
                  <a:cxn ang="0">
                    <a:pos x="348" y="14"/>
                  </a:cxn>
                  <a:cxn ang="0">
                    <a:pos x="342" y="17"/>
                  </a:cxn>
                  <a:cxn ang="0">
                    <a:pos x="333" y="14"/>
                  </a:cxn>
                  <a:cxn ang="0">
                    <a:pos x="328" y="5"/>
                  </a:cxn>
                  <a:cxn ang="0">
                    <a:pos x="408" y="0"/>
                  </a:cxn>
                  <a:cxn ang="0">
                    <a:pos x="468" y="0"/>
                  </a:cxn>
                  <a:cxn ang="0">
                    <a:pos x="523" y="23"/>
                  </a:cxn>
                  <a:cxn ang="0">
                    <a:pos x="552" y="0"/>
                  </a:cxn>
                  <a:cxn ang="0">
                    <a:pos x="589" y="5"/>
                  </a:cxn>
                  <a:cxn ang="0">
                    <a:pos x="583" y="17"/>
                  </a:cxn>
                  <a:cxn ang="0">
                    <a:pos x="569" y="14"/>
                  </a:cxn>
                  <a:cxn ang="0">
                    <a:pos x="563" y="11"/>
                  </a:cxn>
                  <a:cxn ang="0">
                    <a:pos x="569" y="20"/>
                  </a:cxn>
                  <a:cxn ang="0">
                    <a:pos x="589" y="20"/>
                  </a:cxn>
                  <a:cxn ang="0">
                    <a:pos x="595" y="8"/>
                  </a:cxn>
                  <a:cxn ang="0">
                    <a:pos x="606" y="0"/>
                  </a:cxn>
                  <a:cxn ang="0">
                    <a:pos x="664" y="0"/>
                  </a:cxn>
                  <a:cxn ang="0">
                    <a:pos x="710" y="8"/>
                  </a:cxn>
                  <a:cxn ang="0">
                    <a:pos x="721" y="20"/>
                  </a:cxn>
                  <a:cxn ang="0">
                    <a:pos x="738" y="23"/>
                  </a:cxn>
                  <a:cxn ang="0">
                    <a:pos x="753" y="17"/>
                  </a:cxn>
                  <a:cxn ang="0">
                    <a:pos x="761" y="3"/>
                  </a:cxn>
                  <a:cxn ang="0">
                    <a:pos x="753" y="8"/>
                  </a:cxn>
                  <a:cxn ang="0">
                    <a:pos x="744" y="14"/>
                  </a:cxn>
                  <a:cxn ang="0">
                    <a:pos x="733" y="17"/>
                  </a:cxn>
                  <a:cxn ang="0">
                    <a:pos x="721" y="11"/>
                  </a:cxn>
                  <a:cxn ang="0">
                    <a:pos x="712" y="3"/>
                  </a:cxn>
                  <a:cxn ang="0">
                    <a:pos x="830" y="0"/>
                  </a:cxn>
                  <a:cxn ang="0">
                    <a:pos x="905" y="17"/>
                  </a:cxn>
                  <a:cxn ang="0">
                    <a:pos x="954" y="23"/>
                  </a:cxn>
                  <a:cxn ang="0">
                    <a:pos x="1017" y="11"/>
                  </a:cxn>
                  <a:cxn ang="0">
                    <a:pos x="1014" y="17"/>
                  </a:cxn>
                  <a:cxn ang="0">
                    <a:pos x="1002" y="14"/>
                  </a:cxn>
                  <a:cxn ang="0">
                    <a:pos x="997" y="17"/>
                  </a:cxn>
                  <a:cxn ang="0">
                    <a:pos x="1011" y="23"/>
                  </a:cxn>
                  <a:cxn ang="0">
                    <a:pos x="1020" y="17"/>
                  </a:cxn>
                  <a:cxn ang="0">
                    <a:pos x="1020" y="0"/>
                  </a:cxn>
                  <a:cxn ang="0">
                    <a:pos x="1083" y="0"/>
                  </a:cxn>
                  <a:cxn ang="0">
                    <a:pos x="1132" y="0"/>
                  </a:cxn>
                  <a:cxn ang="0">
                    <a:pos x="1137" y="11"/>
                  </a:cxn>
                  <a:cxn ang="0">
                    <a:pos x="1126" y="17"/>
                  </a:cxn>
                  <a:cxn ang="0">
                    <a:pos x="1117" y="11"/>
                  </a:cxn>
                  <a:cxn ang="0">
                    <a:pos x="1111" y="14"/>
                  </a:cxn>
                  <a:cxn ang="0">
                    <a:pos x="1123" y="23"/>
                  </a:cxn>
                  <a:cxn ang="0">
                    <a:pos x="1140" y="14"/>
                  </a:cxn>
                  <a:cxn ang="0">
                    <a:pos x="1143" y="3"/>
                  </a:cxn>
                  <a:cxn ang="0">
                    <a:pos x="1198" y="0"/>
                  </a:cxn>
                </a:cxnLst>
                <a:rect l="0" t="0" r="r" b="b"/>
                <a:pathLst>
                  <a:path w="1209" h="23">
                    <a:moveTo>
                      <a:pt x="0" y="0"/>
                    </a:moveTo>
                    <a:lnTo>
                      <a:pt x="0" y="23"/>
                    </a:lnTo>
                    <a:lnTo>
                      <a:pt x="6" y="23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  <a:moveTo>
                      <a:pt x="23" y="0"/>
                    </a:moveTo>
                    <a:lnTo>
                      <a:pt x="23" y="23"/>
                    </a:lnTo>
                    <a:lnTo>
                      <a:pt x="29" y="23"/>
                    </a:lnTo>
                    <a:lnTo>
                      <a:pt x="29" y="0"/>
                    </a:lnTo>
                    <a:lnTo>
                      <a:pt x="23" y="0"/>
                    </a:lnTo>
                    <a:close/>
                    <a:moveTo>
                      <a:pt x="55" y="0"/>
                    </a:moveTo>
                    <a:lnTo>
                      <a:pt x="55" y="23"/>
                    </a:lnTo>
                    <a:lnTo>
                      <a:pt x="61" y="23"/>
                    </a:lnTo>
                    <a:lnTo>
                      <a:pt x="61" y="0"/>
                    </a:lnTo>
                    <a:lnTo>
                      <a:pt x="55" y="0"/>
                    </a:lnTo>
                    <a:close/>
                    <a:moveTo>
                      <a:pt x="72" y="0"/>
                    </a:moveTo>
                    <a:lnTo>
                      <a:pt x="72" y="23"/>
                    </a:lnTo>
                    <a:lnTo>
                      <a:pt x="101" y="23"/>
                    </a:lnTo>
                    <a:lnTo>
                      <a:pt x="101" y="17"/>
                    </a:lnTo>
                    <a:lnTo>
                      <a:pt x="78" y="17"/>
                    </a:lnTo>
                    <a:lnTo>
                      <a:pt x="78" y="0"/>
                    </a:lnTo>
                    <a:lnTo>
                      <a:pt x="72" y="0"/>
                    </a:lnTo>
                    <a:close/>
                    <a:moveTo>
                      <a:pt x="147" y="0"/>
                    </a:moveTo>
                    <a:lnTo>
                      <a:pt x="147" y="0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50" y="3"/>
                    </a:lnTo>
                    <a:lnTo>
                      <a:pt x="150" y="3"/>
                    </a:lnTo>
                    <a:lnTo>
                      <a:pt x="153" y="3"/>
                    </a:lnTo>
                    <a:lnTo>
                      <a:pt x="153" y="5"/>
                    </a:lnTo>
                    <a:lnTo>
                      <a:pt x="153" y="5"/>
                    </a:lnTo>
                    <a:lnTo>
                      <a:pt x="153" y="5"/>
                    </a:lnTo>
                    <a:lnTo>
                      <a:pt x="153" y="8"/>
                    </a:lnTo>
                    <a:lnTo>
                      <a:pt x="153" y="8"/>
                    </a:lnTo>
                    <a:lnTo>
                      <a:pt x="153" y="8"/>
                    </a:lnTo>
                    <a:lnTo>
                      <a:pt x="153" y="11"/>
                    </a:lnTo>
                    <a:lnTo>
                      <a:pt x="153" y="11"/>
                    </a:lnTo>
                    <a:lnTo>
                      <a:pt x="150" y="11"/>
                    </a:lnTo>
                    <a:lnTo>
                      <a:pt x="150" y="14"/>
                    </a:lnTo>
                    <a:lnTo>
                      <a:pt x="150" y="14"/>
                    </a:lnTo>
                    <a:lnTo>
                      <a:pt x="150" y="14"/>
                    </a:lnTo>
                    <a:lnTo>
                      <a:pt x="150" y="14"/>
                    </a:lnTo>
                    <a:lnTo>
                      <a:pt x="147" y="17"/>
                    </a:lnTo>
                    <a:lnTo>
                      <a:pt x="147" y="17"/>
                    </a:lnTo>
                    <a:lnTo>
                      <a:pt x="147" y="17"/>
                    </a:lnTo>
                    <a:lnTo>
                      <a:pt x="144" y="17"/>
                    </a:lnTo>
                    <a:lnTo>
                      <a:pt x="144" y="17"/>
                    </a:lnTo>
                    <a:lnTo>
                      <a:pt x="144" y="17"/>
                    </a:lnTo>
                    <a:lnTo>
                      <a:pt x="141" y="17"/>
                    </a:lnTo>
                    <a:lnTo>
                      <a:pt x="141" y="17"/>
                    </a:lnTo>
                    <a:lnTo>
                      <a:pt x="138" y="17"/>
                    </a:lnTo>
                    <a:lnTo>
                      <a:pt x="138" y="17"/>
                    </a:lnTo>
                    <a:lnTo>
                      <a:pt x="138" y="17"/>
                    </a:lnTo>
                    <a:lnTo>
                      <a:pt x="135" y="17"/>
                    </a:lnTo>
                    <a:lnTo>
                      <a:pt x="135" y="17"/>
                    </a:lnTo>
                    <a:lnTo>
                      <a:pt x="135" y="14"/>
                    </a:lnTo>
                    <a:lnTo>
                      <a:pt x="135" y="14"/>
                    </a:lnTo>
                    <a:lnTo>
                      <a:pt x="133" y="14"/>
                    </a:lnTo>
                    <a:lnTo>
                      <a:pt x="133" y="14"/>
                    </a:lnTo>
                    <a:lnTo>
                      <a:pt x="133" y="11"/>
                    </a:lnTo>
                    <a:lnTo>
                      <a:pt x="133" y="11"/>
                    </a:lnTo>
                    <a:lnTo>
                      <a:pt x="133" y="11"/>
                    </a:lnTo>
                    <a:lnTo>
                      <a:pt x="133" y="8"/>
                    </a:lnTo>
                    <a:lnTo>
                      <a:pt x="133" y="8"/>
                    </a:lnTo>
                    <a:lnTo>
                      <a:pt x="133" y="8"/>
                    </a:lnTo>
                    <a:lnTo>
                      <a:pt x="127" y="8"/>
                    </a:lnTo>
                    <a:lnTo>
                      <a:pt x="127" y="8"/>
                    </a:lnTo>
                    <a:lnTo>
                      <a:pt x="127" y="8"/>
                    </a:lnTo>
                    <a:lnTo>
                      <a:pt x="127" y="8"/>
                    </a:lnTo>
                    <a:lnTo>
                      <a:pt x="127" y="11"/>
                    </a:lnTo>
                    <a:lnTo>
                      <a:pt x="127" y="11"/>
                    </a:lnTo>
                    <a:lnTo>
                      <a:pt x="127" y="11"/>
                    </a:lnTo>
                    <a:lnTo>
                      <a:pt x="127" y="14"/>
                    </a:lnTo>
                    <a:lnTo>
                      <a:pt x="127" y="14"/>
                    </a:lnTo>
                    <a:lnTo>
                      <a:pt x="127" y="14"/>
                    </a:lnTo>
                    <a:lnTo>
                      <a:pt x="127" y="14"/>
                    </a:lnTo>
                    <a:lnTo>
                      <a:pt x="127" y="14"/>
                    </a:lnTo>
                    <a:lnTo>
                      <a:pt x="130" y="17"/>
                    </a:lnTo>
                    <a:lnTo>
                      <a:pt x="130" y="17"/>
                    </a:lnTo>
                    <a:lnTo>
                      <a:pt x="130" y="17"/>
                    </a:lnTo>
                    <a:lnTo>
                      <a:pt x="130" y="17"/>
                    </a:lnTo>
                    <a:lnTo>
                      <a:pt x="130" y="17"/>
                    </a:lnTo>
                    <a:lnTo>
                      <a:pt x="133" y="20"/>
                    </a:lnTo>
                    <a:lnTo>
                      <a:pt x="133" y="20"/>
                    </a:lnTo>
                    <a:lnTo>
                      <a:pt x="135" y="20"/>
                    </a:lnTo>
                    <a:lnTo>
                      <a:pt x="135" y="23"/>
                    </a:lnTo>
                    <a:lnTo>
                      <a:pt x="138" y="23"/>
                    </a:lnTo>
                    <a:lnTo>
                      <a:pt x="138" y="23"/>
                    </a:lnTo>
                    <a:lnTo>
                      <a:pt x="141" y="23"/>
                    </a:lnTo>
                    <a:lnTo>
                      <a:pt x="141" y="23"/>
                    </a:lnTo>
                    <a:lnTo>
                      <a:pt x="144" y="23"/>
                    </a:lnTo>
                    <a:lnTo>
                      <a:pt x="144" y="23"/>
                    </a:lnTo>
                    <a:lnTo>
                      <a:pt x="147" y="23"/>
                    </a:lnTo>
                    <a:lnTo>
                      <a:pt x="147" y="23"/>
                    </a:lnTo>
                    <a:lnTo>
                      <a:pt x="150" y="20"/>
                    </a:lnTo>
                    <a:lnTo>
                      <a:pt x="150" y="20"/>
                    </a:lnTo>
                    <a:lnTo>
                      <a:pt x="153" y="20"/>
                    </a:lnTo>
                    <a:lnTo>
                      <a:pt x="153" y="17"/>
                    </a:lnTo>
                    <a:lnTo>
                      <a:pt x="153" y="17"/>
                    </a:lnTo>
                    <a:lnTo>
                      <a:pt x="155" y="17"/>
                    </a:lnTo>
                    <a:lnTo>
                      <a:pt x="155" y="14"/>
                    </a:lnTo>
                    <a:lnTo>
                      <a:pt x="155" y="14"/>
                    </a:lnTo>
                    <a:lnTo>
                      <a:pt x="155" y="14"/>
                    </a:lnTo>
                    <a:lnTo>
                      <a:pt x="155" y="11"/>
                    </a:lnTo>
                    <a:lnTo>
                      <a:pt x="158" y="11"/>
                    </a:lnTo>
                    <a:lnTo>
                      <a:pt x="158" y="11"/>
                    </a:lnTo>
                    <a:lnTo>
                      <a:pt x="158" y="11"/>
                    </a:lnTo>
                    <a:lnTo>
                      <a:pt x="158" y="8"/>
                    </a:lnTo>
                    <a:lnTo>
                      <a:pt x="158" y="8"/>
                    </a:lnTo>
                    <a:lnTo>
                      <a:pt x="158" y="8"/>
                    </a:lnTo>
                    <a:lnTo>
                      <a:pt x="158" y="5"/>
                    </a:lnTo>
                    <a:lnTo>
                      <a:pt x="158" y="5"/>
                    </a:lnTo>
                    <a:lnTo>
                      <a:pt x="158" y="3"/>
                    </a:lnTo>
                    <a:lnTo>
                      <a:pt x="155" y="3"/>
                    </a:lnTo>
                    <a:lnTo>
                      <a:pt x="155" y="3"/>
                    </a:lnTo>
                    <a:lnTo>
                      <a:pt x="155" y="0"/>
                    </a:lnTo>
                    <a:lnTo>
                      <a:pt x="155" y="0"/>
                    </a:lnTo>
                    <a:lnTo>
                      <a:pt x="155" y="0"/>
                    </a:lnTo>
                    <a:lnTo>
                      <a:pt x="147" y="0"/>
                    </a:lnTo>
                    <a:close/>
                    <a:moveTo>
                      <a:pt x="173" y="0"/>
                    </a:moveTo>
                    <a:lnTo>
                      <a:pt x="173" y="23"/>
                    </a:lnTo>
                    <a:lnTo>
                      <a:pt x="176" y="23"/>
                    </a:lnTo>
                    <a:lnTo>
                      <a:pt x="176" y="0"/>
                    </a:lnTo>
                    <a:lnTo>
                      <a:pt x="173" y="0"/>
                    </a:lnTo>
                    <a:close/>
                    <a:moveTo>
                      <a:pt x="193" y="0"/>
                    </a:moveTo>
                    <a:lnTo>
                      <a:pt x="184" y="23"/>
                    </a:lnTo>
                    <a:lnTo>
                      <a:pt x="190" y="23"/>
                    </a:lnTo>
                    <a:lnTo>
                      <a:pt x="199" y="5"/>
                    </a:lnTo>
                    <a:lnTo>
                      <a:pt x="222" y="5"/>
                    </a:lnTo>
                    <a:lnTo>
                      <a:pt x="230" y="23"/>
                    </a:lnTo>
                    <a:lnTo>
                      <a:pt x="236" y="23"/>
                    </a:lnTo>
                    <a:lnTo>
                      <a:pt x="224" y="0"/>
                    </a:lnTo>
                    <a:lnTo>
                      <a:pt x="219" y="0"/>
                    </a:lnTo>
                    <a:lnTo>
                      <a:pt x="219" y="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3" y="0"/>
                    </a:lnTo>
                    <a:close/>
                    <a:moveTo>
                      <a:pt x="242" y="0"/>
                    </a:moveTo>
                    <a:lnTo>
                      <a:pt x="242" y="23"/>
                    </a:lnTo>
                    <a:lnTo>
                      <a:pt x="247" y="23"/>
                    </a:lnTo>
                    <a:lnTo>
                      <a:pt x="247" y="0"/>
                    </a:lnTo>
                    <a:lnTo>
                      <a:pt x="242" y="0"/>
                    </a:lnTo>
                    <a:close/>
                    <a:moveTo>
                      <a:pt x="265" y="0"/>
                    </a:moveTo>
                    <a:lnTo>
                      <a:pt x="265" y="23"/>
                    </a:lnTo>
                    <a:lnTo>
                      <a:pt x="293" y="23"/>
                    </a:lnTo>
                    <a:lnTo>
                      <a:pt x="293" y="17"/>
                    </a:lnTo>
                    <a:lnTo>
                      <a:pt x="270" y="17"/>
                    </a:lnTo>
                    <a:lnTo>
                      <a:pt x="270" y="0"/>
                    </a:lnTo>
                    <a:lnTo>
                      <a:pt x="265" y="0"/>
                    </a:lnTo>
                    <a:close/>
                    <a:moveTo>
                      <a:pt x="322" y="0"/>
                    </a:moveTo>
                    <a:lnTo>
                      <a:pt x="322" y="3"/>
                    </a:lnTo>
                    <a:lnTo>
                      <a:pt x="322" y="3"/>
                    </a:lnTo>
                    <a:lnTo>
                      <a:pt x="322" y="5"/>
                    </a:lnTo>
                    <a:lnTo>
                      <a:pt x="322" y="8"/>
                    </a:lnTo>
                    <a:lnTo>
                      <a:pt x="322" y="8"/>
                    </a:lnTo>
                    <a:lnTo>
                      <a:pt x="322" y="11"/>
                    </a:lnTo>
                    <a:lnTo>
                      <a:pt x="322" y="11"/>
                    </a:lnTo>
                    <a:lnTo>
                      <a:pt x="325" y="11"/>
                    </a:lnTo>
                    <a:lnTo>
                      <a:pt x="325" y="14"/>
                    </a:lnTo>
                    <a:lnTo>
                      <a:pt x="325" y="14"/>
                    </a:lnTo>
                    <a:lnTo>
                      <a:pt x="325" y="14"/>
                    </a:lnTo>
                    <a:lnTo>
                      <a:pt x="325" y="17"/>
                    </a:lnTo>
                    <a:lnTo>
                      <a:pt x="325" y="17"/>
                    </a:lnTo>
                    <a:lnTo>
                      <a:pt x="328" y="17"/>
                    </a:lnTo>
                    <a:lnTo>
                      <a:pt x="328" y="17"/>
                    </a:lnTo>
                    <a:lnTo>
                      <a:pt x="328" y="20"/>
                    </a:lnTo>
                    <a:lnTo>
                      <a:pt x="328" y="20"/>
                    </a:lnTo>
                    <a:lnTo>
                      <a:pt x="331" y="20"/>
                    </a:lnTo>
                    <a:lnTo>
                      <a:pt x="331" y="20"/>
                    </a:lnTo>
                    <a:lnTo>
                      <a:pt x="331" y="20"/>
                    </a:lnTo>
                    <a:lnTo>
                      <a:pt x="333" y="20"/>
                    </a:lnTo>
                    <a:lnTo>
                      <a:pt x="333" y="23"/>
                    </a:lnTo>
                    <a:lnTo>
                      <a:pt x="333" y="23"/>
                    </a:lnTo>
                    <a:lnTo>
                      <a:pt x="336" y="23"/>
                    </a:lnTo>
                    <a:lnTo>
                      <a:pt x="336" y="23"/>
                    </a:lnTo>
                    <a:lnTo>
                      <a:pt x="336" y="23"/>
                    </a:lnTo>
                    <a:lnTo>
                      <a:pt x="339" y="23"/>
                    </a:lnTo>
                    <a:lnTo>
                      <a:pt x="339" y="23"/>
                    </a:lnTo>
                    <a:lnTo>
                      <a:pt x="339" y="23"/>
                    </a:lnTo>
                    <a:lnTo>
                      <a:pt x="342" y="23"/>
                    </a:lnTo>
                    <a:lnTo>
                      <a:pt x="342" y="23"/>
                    </a:lnTo>
                    <a:lnTo>
                      <a:pt x="342" y="23"/>
                    </a:lnTo>
                    <a:lnTo>
                      <a:pt x="345" y="23"/>
                    </a:lnTo>
                    <a:lnTo>
                      <a:pt x="345" y="23"/>
                    </a:lnTo>
                    <a:lnTo>
                      <a:pt x="345" y="23"/>
                    </a:lnTo>
                    <a:lnTo>
                      <a:pt x="348" y="23"/>
                    </a:lnTo>
                    <a:lnTo>
                      <a:pt x="348" y="20"/>
                    </a:lnTo>
                    <a:lnTo>
                      <a:pt x="348" y="20"/>
                    </a:lnTo>
                    <a:lnTo>
                      <a:pt x="348" y="20"/>
                    </a:lnTo>
                    <a:lnTo>
                      <a:pt x="351" y="20"/>
                    </a:lnTo>
                    <a:lnTo>
                      <a:pt x="351" y="20"/>
                    </a:lnTo>
                    <a:lnTo>
                      <a:pt x="351" y="17"/>
                    </a:lnTo>
                    <a:lnTo>
                      <a:pt x="354" y="17"/>
                    </a:lnTo>
                    <a:lnTo>
                      <a:pt x="354" y="17"/>
                    </a:lnTo>
                    <a:lnTo>
                      <a:pt x="354" y="17"/>
                    </a:lnTo>
                    <a:lnTo>
                      <a:pt x="354" y="14"/>
                    </a:lnTo>
                    <a:lnTo>
                      <a:pt x="354" y="14"/>
                    </a:lnTo>
                    <a:lnTo>
                      <a:pt x="356" y="14"/>
                    </a:lnTo>
                    <a:lnTo>
                      <a:pt x="356" y="14"/>
                    </a:lnTo>
                    <a:lnTo>
                      <a:pt x="356" y="11"/>
                    </a:lnTo>
                    <a:lnTo>
                      <a:pt x="356" y="11"/>
                    </a:lnTo>
                    <a:lnTo>
                      <a:pt x="356" y="11"/>
                    </a:lnTo>
                    <a:lnTo>
                      <a:pt x="356" y="8"/>
                    </a:lnTo>
                    <a:lnTo>
                      <a:pt x="356" y="8"/>
                    </a:lnTo>
                    <a:lnTo>
                      <a:pt x="356" y="5"/>
                    </a:lnTo>
                    <a:lnTo>
                      <a:pt x="356" y="3"/>
                    </a:lnTo>
                    <a:lnTo>
                      <a:pt x="356" y="3"/>
                    </a:lnTo>
                    <a:lnTo>
                      <a:pt x="356" y="0"/>
                    </a:lnTo>
                    <a:lnTo>
                      <a:pt x="354" y="0"/>
                    </a:lnTo>
                    <a:lnTo>
                      <a:pt x="354" y="3"/>
                    </a:lnTo>
                    <a:lnTo>
                      <a:pt x="354" y="3"/>
                    </a:lnTo>
                    <a:lnTo>
                      <a:pt x="354" y="5"/>
                    </a:lnTo>
                    <a:lnTo>
                      <a:pt x="351" y="5"/>
                    </a:lnTo>
                    <a:lnTo>
                      <a:pt x="351" y="8"/>
                    </a:lnTo>
                    <a:lnTo>
                      <a:pt x="351" y="8"/>
                    </a:lnTo>
                    <a:lnTo>
                      <a:pt x="351" y="11"/>
                    </a:lnTo>
                    <a:lnTo>
                      <a:pt x="351" y="11"/>
                    </a:lnTo>
                    <a:lnTo>
                      <a:pt x="351" y="11"/>
                    </a:lnTo>
                    <a:lnTo>
                      <a:pt x="351" y="11"/>
                    </a:lnTo>
                    <a:lnTo>
                      <a:pt x="351" y="14"/>
                    </a:lnTo>
                    <a:lnTo>
                      <a:pt x="348" y="14"/>
                    </a:lnTo>
                    <a:lnTo>
                      <a:pt x="348" y="14"/>
                    </a:lnTo>
                    <a:lnTo>
                      <a:pt x="348" y="14"/>
                    </a:lnTo>
                    <a:lnTo>
                      <a:pt x="348" y="14"/>
                    </a:lnTo>
                    <a:lnTo>
                      <a:pt x="348" y="14"/>
                    </a:lnTo>
                    <a:lnTo>
                      <a:pt x="345" y="17"/>
                    </a:lnTo>
                    <a:lnTo>
                      <a:pt x="345" y="17"/>
                    </a:lnTo>
                    <a:lnTo>
                      <a:pt x="345" y="17"/>
                    </a:lnTo>
                    <a:lnTo>
                      <a:pt x="345" y="17"/>
                    </a:lnTo>
                    <a:lnTo>
                      <a:pt x="345" y="17"/>
                    </a:lnTo>
                    <a:lnTo>
                      <a:pt x="342" y="17"/>
                    </a:lnTo>
                    <a:lnTo>
                      <a:pt x="342" y="17"/>
                    </a:lnTo>
                    <a:lnTo>
                      <a:pt x="342" y="17"/>
                    </a:lnTo>
                    <a:lnTo>
                      <a:pt x="342" y="17"/>
                    </a:lnTo>
                    <a:lnTo>
                      <a:pt x="339" y="17"/>
                    </a:lnTo>
                    <a:lnTo>
                      <a:pt x="339" y="17"/>
                    </a:lnTo>
                    <a:lnTo>
                      <a:pt x="339" y="17"/>
                    </a:lnTo>
                    <a:lnTo>
                      <a:pt x="339" y="17"/>
                    </a:lnTo>
                    <a:lnTo>
                      <a:pt x="336" y="17"/>
                    </a:lnTo>
                    <a:lnTo>
                      <a:pt x="336" y="17"/>
                    </a:lnTo>
                    <a:lnTo>
                      <a:pt x="336" y="17"/>
                    </a:lnTo>
                    <a:lnTo>
                      <a:pt x="336" y="17"/>
                    </a:lnTo>
                    <a:lnTo>
                      <a:pt x="333" y="17"/>
                    </a:lnTo>
                    <a:lnTo>
                      <a:pt x="333" y="17"/>
                    </a:lnTo>
                    <a:lnTo>
                      <a:pt x="333" y="17"/>
                    </a:lnTo>
                    <a:lnTo>
                      <a:pt x="333" y="14"/>
                    </a:lnTo>
                    <a:lnTo>
                      <a:pt x="333" y="14"/>
                    </a:lnTo>
                    <a:lnTo>
                      <a:pt x="331" y="14"/>
                    </a:lnTo>
                    <a:lnTo>
                      <a:pt x="331" y="14"/>
                    </a:lnTo>
                    <a:lnTo>
                      <a:pt x="331" y="14"/>
                    </a:lnTo>
                    <a:lnTo>
                      <a:pt x="331" y="14"/>
                    </a:lnTo>
                    <a:lnTo>
                      <a:pt x="331" y="11"/>
                    </a:lnTo>
                    <a:lnTo>
                      <a:pt x="331" y="11"/>
                    </a:lnTo>
                    <a:lnTo>
                      <a:pt x="328" y="11"/>
                    </a:lnTo>
                    <a:lnTo>
                      <a:pt x="328" y="11"/>
                    </a:lnTo>
                    <a:lnTo>
                      <a:pt x="328" y="8"/>
                    </a:lnTo>
                    <a:lnTo>
                      <a:pt x="328" y="8"/>
                    </a:lnTo>
                    <a:lnTo>
                      <a:pt x="328" y="8"/>
                    </a:lnTo>
                    <a:lnTo>
                      <a:pt x="328" y="5"/>
                    </a:lnTo>
                    <a:lnTo>
                      <a:pt x="328" y="5"/>
                    </a:lnTo>
                    <a:lnTo>
                      <a:pt x="328" y="3"/>
                    </a:lnTo>
                    <a:lnTo>
                      <a:pt x="328" y="3"/>
                    </a:lnTo>
                    <a:lnTo>
                      <a:pt x="328" y="0"/>
                    </a:lnTo>
                    <a:lnTo>
                      <a:pt x="322" y="0"/>
                    </a:lnTo>
                    <a:close/>
                    <a:moveTo>
                      <a:pt x="368" y="0"/>
                    </a:moveTo>
                    <a:lnTo>
                      <a:pt x="368" y="23"/>
                    </a:lnTo>
                    <a:lnTo>
                      <a:pt x="374" y="23"/>
                    </a:lnTo>
                    <a:lnTo>
                      <a:pt x="374" y="0"/>
                    </a:lnTo>
                    <a:lnTo>
                      <a:pt x="368" y="0"/>
                    </a:lnTo>
                    <a:close/>
                    <a:moveTo>
                      <a:pt x="388" y="0"/>
                    </a:moveTo>
                    <a:lnTo>
                      <a:pt x="405" y="23"/>
                    </a:lnTo>
                    <a:lnTo>
                      <a:pt x="408" y="23"/>
                    </a:lnTo>
                    <a:lnTo>
                      <a:pt x="408" y="0"/>
                    </a:lnTo>
                    <a:lnTo>
                      <a:pt x="405" y="0"/>
                    </a:lnTo>
                    <a:lnTo>
                      <a:pt x="405" y="14"/>
                    </a:lnTo>
                    <a:lnTo>
                      <a:pt x="394" y="0"/>
                    </a:lnTo>
                    <a:lnTo>
                      <a:pt x="388" y="0"/>
                    </a:lnTo>
                    <a:close/>
                    <a:moveTo>
                      <a:pt x="420" y="0"/>
                    </a:moveTo>
                    <a:lnTo>
                      <a:pt x="420" y="23"/>
                    </a:lnTo>
                    <a:lnTo>
                      <a:pt x="425" y="23"/>
                    </a:lnTo>
                    <a:lnTo>
                      <a:pt x="425" y="0"/>
                    </a:lnTo>
                    <a:lnTo>
                      <a:pt x="420" y="0"/>
                    </a:lnTo>
                    <a:close/>
                    <a:moveTo>
                      <a:pt x="443" y="0"/>
                    </a:moveTo>
                    <a:lnTo>
                      <a:pt x="454" y="23"/>
                    </a:lnTo>
                    <a:lnTo>
                      <a:pt x="457" y="23"/>
                    </a:lnTo>
                    <a:lnTo>
                      <a:pt x="468" y="0"/>
                    </a:lnTo>
                    <a:lnTo>
                      <a:pt x="463" y="0"/>
                    </a:lnTo>
                    <a:lnTo>
                      <a:pt x="454" y="14"/>
                    </a:lnTo>
                    <a:lnTo>
                      <a:pt x="448" y="0"/>
                    </a:lnTo>
                    <a:lnTo>
                      <a:pt x="443" y="0"/>
                    </a:lnTo>
                    <a:close/>
                    <a:moveTo>
                      <a:pt x="486" y="0"/>
                    </a:moveTo>
                    <a:lnTo>
                      <a:pt x="486" y="23"/>
                    </a:lnTo>
                    <a:lnTo>
                      <a:pt x="514" y="23"/>
                    </a:lnTo>
                    <a:lnTo>
                      <a:pt x="514" y="17"/>
                    </a:lnTo>
                    <a:lnTo>
                      <a:pt x="491" y="17"/>
                    </a:lnTo>
                    <a:lnTo>
                      <a:pt x="491" y="0"/>
                    </a:lnTo>
                    <a:lnTo>
                      <a:pt x="486" y="0"/>
                    </a:lnTo>
                    <a:close/>
                    <a:moveTo>
                      <a:pt x="523" y="0"/>
                    </a:moveTo>
                    <a:lnTo>
                      <a:pt x="523" y="23"/>
                    </a:lnTo>
                    <a:lnTo>
                      <a:pt x="529" y="23"/>
                    </a:lnTo>
                    <a:lnTo>
                      <a:pt x="529" y="0"/>
                    </a:lnTo>
                    <a:lnTo>
                      <a:pt x="523" y="0"/>
                    </a:lnTo>
                    <a:close/>
                    <a:moveTo>
                      <a:pt x="534" y="0"/>
                    </a:moveTo>
                    <a:lnTo>
                      <a:pt x="552" y="23"/>
                    </a:lnTo>
                    <a:lnTo>
                      <a:pt x="557" y="23"/>
                    </a:lnTo>
                    <a:lnTo>
                      <a:pt x="543" y="3"/>
                    </a:lnTo>
                    <a:lnTo>
                      <a:pt x="543" y="3"/>
                    </a:lnTo>
                    <a:lnTo>
                      <a:pt x="546" y="3"/>
                    </a:lnTo>
                    <a:lnTo>
                      <a:pt x="546" y="3"/>
                    </a:lnTo>
                    <a:lnTo>
                      <a:pt x="549" y="3"/>
                    </a:lnTo>
                    <a:lnTo>
                      <a:pt x="549" y="0"/>
                    </a:lnTo>
                    <a:lnTo>
                      <a:pt x="552" y="0"/>
                    </a:lnTo>
                    <a:lnTo>
                      <a:pt x="552" y="0"/>
                    </a:lnTo>
                    <a:lnTo>
                      <a:pt x="552" y="0"/>
                    </a:lnTo>
                    <a:lnTo>
                      <a:pt x="534" y="0"/>
                    </a:lnTo>
                    <a:close/>
                    <a:moveTo>
                      <a:pt x="583" y="0"/>
                    </a:moveTo>
                    <a:lnTo>
                      <a:pt x="583" y="0"/>
                    </a:lnTo>
                    <a:lnTo>
                      <a:pt x="586" y="0"/>
                    </a:lnTo>
                    <a:lnTo>
                      <a:pt x="586" y="0"/>
                    </a:lnTo>
                    <a:lnTo>
                      <a:pt x="586" y="3"/>
                    </a:lnTo>
                    <a:lnTo>
                      <a:pt x="586" y="3"/>
                    </a:lnTo>
                    <a:lnTo>
                      <a:pt x="589" y="3"/>
                    </a:lnTo>
                    <a:lnTo>
                      <a:pt x="589" y="5"/>
                    </a:lnTo>
                    <a:lnTo>
                      <a:pt x="589" y="5"/>
                    </a:lnTo>
                    <a:lnTo>
                      <a:pt x="589" y="5"/>
                    </a:lnTo>
                    <a:lnTo>
                      <a:pt x="589" y="8"/>
                    </a:lnTo>
                    <a:lnTo>
                      <a:pt x="589" y="8"/>
                    </a:lnTo>
                    <a:lnTo>
                      <a:pt x="589" y="8"/>
                    </a:lnTo>
                    <a:lnTo>
                      <a:pt x="589" y="11"/>
                    </a:lnTo>
                    <a:lnTo>
                      <a:pt x="589" y="11"/>
                    </a:lnTo>
                    <a:lnTo>
                      <a:pt x="586" y="11"/>
                    </a:lnTo>
                    <a:lnTo>
                      <a:pt x="586" y="14"/>
                    </a:lnTo>
                    <a:lnTo>
                      <a:pt x="586" y="14"/>
                    </a:lnTo>
                    <a:lnTo>
                      <a:pt x="586" y="14"/>
                    </a:lnTo>
                    <a:lnTo>
                      <a:pt x="586" y="14"/>
                    </a:lnTo>
                    <a:lnTo>
                      <a:pt x="583" y="17"/>
                    </a:lnTo>
                    <a:lnTo>
                      <a:pt x="583" y="17"/>
                    </a:lnTo>
                    <a:lnTo>
                      <a:pt x="583" y="17"/>
                    </a:lnTo>
                    <a:lnTo>
                      <a:pt x="580" y="17"/>
                    </a:lnTo>
                    <a:lnTo>
                      <a:pt x="580" y="17"/>
                    </a:lnTo>
                    <a:lnTo>
                      <a:pt x="580" y="17"/>
                    </a:lnTo>
                    <a:lnTo>
                      <a:pt x="577" y="17"/>
                    </a:lnTo>
                    <a:lnTo>
                      <a:pt x="577" y="17"/>
                    </a:lnTo>
                    <a:lnTo>
                      <a:pt x="575" y="17"/>
                    </a:lnTo>
                    <a:lnTo>
                      <a:pt x="575" y="17"/>
                    </a:lnTo>
                    <a:lnTo>
                      <a:pt x="575" y="17"/>
                    </a:lnTo>
                    <a:lnTo>
                      <a:pt x="572" y="17"/>
                    </a:lnTo>
                    <a:lnTo>
                      <a:pt x="572" y="17"/>
                    </a:lnTo>
                    <a:lnTo>
                      <a:pt x="572" y="14"/>
                    </a:lnTo>
                    <a:lnTo>
                      <a:pt x="572" y="14"/>
                    </a:lnTo>
                    <a:lnTo>
                      <a:pt x="569" y="14"/>
                    </a:lnTo>
                    <a:lnTo>
                      <a:pt x="569" y="14"/>
                    </a:lnTo>
                    <a:lnTo>
                      <a:pt x="569" y="11"/>
                    </a:lnTo>
                    <a:lnTo>
                      <a:pt x="569" y="11"/>
                    </a:lnTo>
                    <a:lnTo>
                      <a:pt x="569" y="11"/>
                    </a:lnTo>
                    <a:lnTo>
                      <a:pt x="569" y="8"/>
                    </a:lnTo>
                    <a:lnTo>
                      <a:pt x="569" y="8"/>
                    </a:lnTo>
                    <a:lnTo>
                      <a:pt x="569" y="8"/>
                    </a:lnTo>
                    <a:lnTo>
                      <a:pt x="563" y="8"/>
                    </a:lnTo>
                    <a:lnTo>
                      <a:pt x="563" y="8"/>
                    </a:lnTo>
                    <a:lnTo>
                      <a:pt x="563" y="8"/>
                    </a:lnTo>
                    <a:lnTo>
                      <a:pt x="563" y="8"/>
                    </a:lnTo>
                    <a:lnTo>
                      <a:pt x="563" y="11"/>
                    </a:lnTo>
                    <a:lnTo>
                      <a:pt x="563" y="11"/>
                    </a:lnTo>
                    <a:lnTo>
                      <a:pt x="563" y="11"/>
                    </a:lnTo>
                    <a:lnTo>
                      <a:pt x="563" y="14"/>
                    </a:lnTo>
                    <a:lnTo>
                      <a:pt x="563" y="14"/>
                    </a:lnTo>
                    <a:lnTo>
                      <a:pt x="563" y="14"/>
                    </a:lnTo>
                    <a:lnTo>
                      <a:pt x="563" y="14"/>
                    </a:lnTo>
                    <a:lnTo>
                      <a:pt x="563" y="14"/>
                    </a:lnTo>
                    <a:lnTo>
                      <a:pt x="566" y="17"/>
                    </a:lnTo>
                    <a:lnTo>
                      <a:pt x="566" y="17"/>
                    </a:lnTo>
                    <a:lnTo>
                      <a:pt x="566" y="17"/>
                    </a:lnTo>
                    <a:lnTo>
                      <a:pt x="566" y="17"/>
                    </a:lnTo>
                    <a:lnTo>
                      <a:pt x="566" y="17"/>
                    </a:lnTo>
                    <a:lnTo>
                      <a:pt x="569" y="20"/>
                    </a:lnTo>
                    <a:lnTo>
                      <a:pt x="569" y="20"/>
                    </a:lnTo>
                    <a:lnTo>
                      <a:pt x="572" y="20"/>
                    </a:lnTo>
                    <a:lnTo>
                      <a:pt x="572" y="23"/>
                    </a:lnTo>
                    <a:lnTo>
                      <a:pt x="575" y="23"/>
                    </a:lnTo>
                    <a:lnTo>
                      <a:pt x="575" y="23"/>
                    </a:lnTo>
                    <a:lnTo>
                      <a:pt x="577" y="23"/>
                    </a:lnTo>
                    <a:lnTo>
                      <a:pt x="577" y="23"/>
                    </a:lnTo>
                    <a:lnTo>
                      <a:pt x="580" y="23"/>
                    </a:lnTo>
                    <a:lnTo>
                      <a:pt x="580" y="23"/>
                    </a:lnTo>
                    <a:lnTo>
                      <a:pt x="583" y="23"/>
                    </a:lnTo>
                    <a:lnTo>
                      <a:pt x="583" y="23"/>
                    </a:lnTo>
                    <a:lnTo>
                      <a:pt x="586" y="20"/>
                    </a:lnTo>
                    <a:lnTo>
                      <a:pt x="586" y="20"/>
                    </a:lnTo>
                    <a:lnTo>
                      <a:pt x="589" y="20"/>
                    </a:lnTo>
                    <a:lnTo>
                      <a:pt x="589" y="17"/>
                    </a:lnTo>
                    <a:lnTo>
                      <a:pt x="589" y="17"/>
                    </a:lnTo>
                    <a:lnTo>
                      <a:pt x="592" y="17"/>
                    </a:lnTo>
                    <a:lnTo>
                      <a:pt x="592" y="14"/>
                    </a:lnTo>
                    <a:lnTo>
                      <a:pt x="592" y="14"/>
                    </a:lnTo>
                    <a:lnTo>
                      <a:pt x="592" y="14"/>
                    </a:lnTo>
                    <a:lnTo>
                      <a:pt x="592" y="11"/>
                    </a:lnTo>
                    <a:lnTo>
                      <a:pt x="595" y="11"/>
                    </a:lnTo>
                    <a:lnTo>
                      <a:pt x="595" y="11"/>
                    </a:lnTo>
                    <a:lnTo>
                      <a:pt x="595" y="11"/>
                    </a:lnTo>
                    <a:lnTo>
                      <a:pt x="595" y="8"/>
                    </a:lnTo>
                    <a:lnTo>
                      <a:pt x="595" y="8"/>
                    </a:lnTo>
                    <a:lnTo>
                      <a:pt x="595" y="8"/>
                    </a:lnTo>
                    <a:lnTo>
                      <a:pt x="595" y="5"/>
                    </a:lnTo>
                    <a:lnTo>
                      <a:pt x="595" y="5"/>
                    </a:lnTo>
                    <a:lnTo>
                      <a:pt x="595" y="3"/>
                    </a:lnTo>
                    <a:lnTo>
                      <a:pt x="592" y="3"/>
                    </a:lnTo>
                    <a:lnTo>
                      <a:pt x="592" y="3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83" y="0"/>
                    </a:lnTo>
                    <a:close/>
                    <a:moveTo>
                      <a:pt x="603" y="0"/>
                    </a:moveTo>
                    <a:lnTo>
                      <a:pt x="603" y="23"/>
                    </a:lnTo>
                    <a:lnTo>
                      <a:pt x="606" y="23"/>
                    </a:lnTo>
                    <a:lnTo>
                      <a:pt x="606" y="0"/>
                    </a:lnTo>
                    <a:lnTo>
                      <a:pt x="603" y="0"/>
                    </a:lnTo>
                    <a:close/>
                    <a:moveTo>
                      <a:pt x="626" y="0"/>
                    </a:moveTo>
                    <a:lnTo>
                      <a:pt x="626" y="23"/>
                    </a:lnTo>
                    <a:lnTo>
                      <a:pt x="629" y="23"/>
                    </a:lnTo>
                    <a:lnTo>
                      <a:pt x="629" y="0"/>
                    </a:lnTo>
                    <a:lnTo>
                      <a:pt x="626" y="0"/>
                    </a:lnTo>
                    <a:close/>
                    <a:moveTo>
                      <a:pt x="658" y="0"/>
                    </a:moveTo>
                    <a:lnTo>
                      <a:pt x="661" y="5"/>
                    </a:lnTo>
                    <a:lnTo>
                      <a:pt x="661" y="23"/>
                    </a:lnTo>
                    <a:lnTo>
                      <a:pt x="666" y="23"/>
                    </a:lnTo>
                    <a:lnTo>
                      <a:pt x="666" y="5"/>
                    </a:lnTo>
                    <a:lnTo>
                      <a:pt x="669" y="0"/>
                    </a:lnTo>
                    <a:lnTo>
                      <a:pt x="664" y="0"/>
                    </a:lnTo>
                    <a:lnTo>
                      <a:pt x="664" y="0"/>
                    </a:lnTo>
                    <a:lnTo>
                      <a:pt x="664" y="0"/>
                    </a:lnTo>
                    <a:lnTo>
                      <a:pt x="658" y="0"/>
                    </a:lnTo>
                    <a:close/>
                    <a:moveTo>
                      <a:pt x="707" y="0"/>
                    </a:moveTo>
                    <a:lnTo>
                      <a:pt x="707" y="0"/>
                    </a:lnTo>
                    <a:lnTo>
                      <a:pt x="707" y="3"/>
                    </a:lnTo>
                    <a:lnTo>
                      <a:pt x="707" y="3"/>
                    </a:lnTo>
                    <a:lnTo>
                      <a:pt x="707" y="3"/>
                    </a:lnTo>
                    <a:lnTo>
                      <a:pt x="710" y="5"/>
                    </a:lnTo>
                    <a:lnTo>
                      <a:pt x="710" y="5"/>
                    </a:lnTo>
                    <a:lnTo>
                      <a:pt x="710" y="8"/>
                    </a:lnTo>
                    <a:lnTo>
                      <a:pt x="710" y="8"/>
                    </a:lnTo>
                    <a:lnTo>
                      <a:pt x="710" y="8"/>
                    </a:lnTo>
                    <a:lnTo>
                      <a:pt x="712" y="11"/>
                    </a:lnTo>
                    <a:lnTo>
                      <a:pt x="712" y="11"/>
                    </a:lnTo>
                    <a:lnTo>
                      <a:pt x="712" y="11"/>
                    </a:lnTo>
                    <a:lnTo>
                      <a:pt x="712" y="14"/>
                    </a:lnTo>
                    <a:lnTo>
                      <a:pt x="715" y="14"/>
                    </a:lnTo>
                    <a:lnTo>
                      <a:pt x="715" y="14"/>
                    </a:lnTo>
                    <a:lnTo>
                      <a:pt x="715" y="17"/>
                    </a:lnTo>
                    <a:lnTo>
                      <a:pt x="718" y="17"/>
                    </a:lnTo>
                    <a:lnTo>
                      <a:pt x="718" y="17"/>
                    </a:lnTo>
                    <a:lnTo>
                      <a:pt x="718" y="17"/>
                    </a:lnTo>
                    <a:lnTo>
                      <a:pt x="721" y="20"/>
                    </a:lnTo>
                    <a:lnTo>
                      <a:pt x="721" y="20"/>
                    </a:lnTo>
                    <a:lnTo>
                      <a:pt x="721" y="20"/>
                    </a:lnTo>
                    <a:lnTo>
                      <a:pt x="724" y="20"/>
                    </a:lnTo>
                    <a:lnTo>
                      <a:pt x="724" y="20"/>
                    </a:lnTo>
                    <a:lnTo>
                      <a:pt x="727" y="20"/>
                    </a:lnTo>
                    <a:lnTo>
                      <a:pt x="727" y="23"/>
                    </a:lnTo>
                    <a:lnTo>
                      <a:pt x="727" y="23"/>
                    </a:lnTo>
                    <a:lnTo>
                      <a:pt x="730" y="23"/>
                    </a:lnTo>
                    <a:lnTo>
                      <a:pt x="730" y="23"/>
                    </a:lnTo>
                    <a:lnTo>
                      <a:pt x="733" y="23"/>
                    </a:lnTo>
                    <a:lnTo>
                      <a:pt x="733" y="23"/>
                    </a:lnTo>
                    <a:lnTo>
                      <a:pt x="735" y="23"/>
                    </a:lnTo>
                    <a:lnTo>
                      <a:pt x="735" y="23"/>
                    </a:lnTo>
                    <a:lnTo>
                      <a:pt x="738" y="23"/>
                    </a:lnTo>
                    <a:lnTo>
                      <a:pt x="738" y="23"/>
                    </a:lnTo>
                    <a:lnTo>
                      <a:pt x="738" y="23"/>
                    </a:lnTo>
                    <a:lnTo>
                      <a:pt x="741" y="23"/>
                    </a:lnTo>
                    <a:lnTo>
                      <a:pt x="741" y="23"/>
                    </a:lnTo>
                    <a:lnTo>
                      <a:pt x="744" y="20"/>
                    </a:lnTo>
                    <a:lnTo>
                      <a:pt x="744" y="20"/>
                    </a:lnTo>
                    <a:lnTo>
                      <a:pt x="744" y="20"/>
                    </a:lnTo>
                    <a:lnTo>
                      <a:pt x="747" y="20"/>
                    </a:lnTo>
                    <a:lnTo>
                      <a:pt x="747" y="20"/>
                    </a:lnTo>
                    <a:lnTo>
                      <a:pt x="750" y="20"/>
                    </a:lnTo>
                    <a:lnTo>
                      <a:pt x="750" y="17"/>
                    </a:lnTo>
                    <a:lnTo>
                      <a:pt x="750" y="17"/>
                    </a:lnTo>
                    <a:lnTo>
                      <a:pt x="753" y="17"/>
                    </a:lnTo>
                    <a:lnTo>
                      <a:pt x="753" y="17"/>
                    </a:lnTo>
                    <a:lnTo>
                      <a:pt x="753" y="14"/>
                    </a:lnTo>
                    <a:lnTo>
                      <a:pt x="755" y="14"/>
                    </a:lnTo>
                    <a:lnTo>
                      <a:pt x="755" y="14"/>
                    </a:lnTo>
                    <a:lnTo>
                      <a:pt x="755" y="11"/>
                    </a:lnTo>
                    <a:lnTo>
                      <a:pt x="755" y="11"/>
                    </a:lnTo>
                    <a:lnTo>
                      <a:pt x="758" y="11"/>
                    </a:lnTo>
                    <a:lnTo>
                      <a:pt x="758" y="8"/>
                    </a:lnTo>
                    <a:lnTo>
                      <a:pt x="758" y="8"/>
                    </a:lnTo>
                    <a:lnTo>
                      <a:pt x="758" y="8"/>
                    </a:lnTo>
                    <a:lnTo>
                      <a:pt x="758" y="5"/>
                    </a:lnTo>
                    <a:lnTo>
                      <a:pt x="761" y="5"/>
                    </a:lnTo>
                    <a:lnTo>
                      <a:pt x="761" y="3"/>
                    </a:lnTo>
                    <a:lnTo>
                      <a:pt x="761" y="3"/>
                    </a:lnTo>
                    <a:lnTo>
                      <a:pt x="761" y="3"/>
                    </a:lnTo>
                    <a:lnTo>
                      <a:pt x="761" y="0"/>
                    </a:lnTo>
                    <a:lnTo>
                      <a:pt x="761" y="0"/>
                    </a:lnTo>
                    <a:lnTo>
                      <a:pt x="755" y="0"/>
                    </a:lnTo>
                    <a:lnTo>
                      <a:pt x="755" y="0"/>
                    </a:lnTo>
                    <a:lnTo>
                      <a:pt x="755" y="0"/>
                    </a:lnTo>
                    <a:lnTo>
                      <a:pt x="755" y="3"/>
                    </a:lnTo>
                    <a:lnTo>
                      <a:pt x="755" y="3"/>
                    </a:lnTo>
                    <a:lnTo>
                      <a:pt x="755" y="3"/>
                    </a:lnTo>
                    <a:lnTo>
                      <a:pt x="755" y="5"/>
                    </a:lnTo>
                    <a:lnTo>
                      <a:pt x="755" y="5"/>
                    </a:lnTo>
                    <a:lnTo>
                      <a:pt x="753" y="5"/>
                    </a:lnTo>
                    <a:lnTo>
                      <a:pt x="753" y="8"/>
                    </a:lnTo>
                    <a:lnTo>
                      <a:pt x="753" y="8"/>
                    </a:lnTo>
                    <a:lnTo>
                      <a:pt x="753" y="8"/>
                    </a:lnTo>
                    <a:lnTo>
                      <a:pt x="753" y="8"/>
                    </a:lnTo>
                    <a:lnTo>
                      <a:pt x="750" y="11"/>
                    </a:lnTo>
                    <a:lnTo>
                      <a:pt x="750" y="11"/>
                    </a:lnTo>
                    <a:lnTo>
                      <a:pt x="750" y="11"/>
                    </a:lnTo>
                    <a:lnTo>
                      <a:pt x="750" y="11"/>
                    </a:lnTo>
                    <a:lnTo>
                      <a:pt x="747" y="14"/>
                    </a:lnTo>
                    <a:lnTo>
                      <a:pt x="747" y="14"/>
                    </a:lnTo>
                    <a:lnTo>
                      <a:pt x="747" y="14"/>
                    </a:lnTo>
                    <a:lnTo>
                      <a:pt x="747" y="14"/>
                    </a:lnTo>
                    <a:lnTo>
                      <a:pt x="744" y="14"/>
                    </a:lnTo>
                    <a:lnTo>
                      <a:pt x="744" y="14"/>
                    </a:lnTo>
                    <a:lnTo>
                      <a:pt x="744" y="17"/>
                    </a:lnTo>
                    <a:lnTo>
                      <a:pt x="741" y="17"/>
                    </a:lnTo>
                    <a:lnTo>
                      <a:pt x="741" y="17"/>
                    </a:lnTo>
                    <a:lnTo>
                      <a:pt x="741" y="17"/>
                    </a:lnTo>
                    <a:lnTo>
                      <a:pt x="738" y="17"/>
                    </a:lnTo>
                    <a:lnTo>
                      <a:pt x="738" y="17"/>
                    </a:lnTo>
                    <a:lnTo>
                      <a:pt x="738" y="17"/>
                    </a:lnTo>
                    <a:lnTo>
                      <a:pt x="735" y="17"/>
                    </a:lnTo>
                    <a:lnTo>
                      <a:pt x="735" y="17"/>
                    </a:lnTo>
                    <a:lnTo>
                      <a:pt x="735" y="17"/>
                    </a:lnTo>
                    <a:lnTo>
                      <a:pt x="733" y="17"/>
                    </a:lnTo>
                    <a:lnTo>
                      <a:pt x="733" y="17"/>
                    </a:lnTo>
                    <a:lnTo>
                      <a:pt x="733" y="17"/>
                    </a:lnTo>
                    <a:lnTo>
                      <a:pt x="730" y="17"/>
                    </a:lnTo>
                    <a:lnTo>
                      <a:pt x="730" y="17"/>
                    </a:lnTo>
                    <a:lnTo>
                      <a:pt x="730" y="17"/>
                    </a:lnTo>
                    <a:lnTo>
                      <a:pt x="727" y="17"/>
                    </a:lnTo>
                    <a:lnTo>
                      <a:pt x="727" y="17"/>
                    </a:lnTo>
                    <a:lnTo>
                      <a:pt x="727" y="17"/>
                    </a:lnTo>
                    <a:lnTo>
                      <a:pt x="724" y="14"/>
                    </a:lnTo>
                    <a:lnTo>
                      <a:pt x="724" y="14"/>
                    </a:lnTo>
                    <a:lnTo>
                      <a:pt x="724" y="14"/>
                    </a:lnTo>
                    <a:lnTo>
                      <a:pt x="721" y="14"/>
                    </a:lnTo>
                    <a:lnTo>
                      <a:pt x="721" y="14"/>
                    </a:lnTo>
                    <a:lnTo>
                      <a:pt x="721" y="14"/>
                    </a:lnTo>
                    <a:lnTo>
                      <a:pt x="721" y="11"/>
                    </a:lnTo>
                    <a:lnTo>
                      <a:pt x="718" y="11"/>
                    </a:lnTo>
                    <a:lnTo>
                      <a:pt x="718" y="11"/>
                    </a:lnTo>
                    <a:lnTo>
                      <a:pt x="718" y="11"/>
                    </a:lnTo>
                    <a:lnTo>
                      <a:pt x="718" y="8"/>
                    </a:lnTo>
                    <a:lnTo>
                      <a:pt x="715" y="8"/>
                    </a:lnTo>
                    <a:lnTo>
                      <a:pt x="715" y="8"/>
                    </a:lnTo>
                    <a:lnTo>
                      <a:pt x="715" y="8"/>
                    </a:lnTo>
                    <a:lnTo>
                      <a:pt x="715" y="5"/>
                    </a:lnTo>
                    <a:lnTo>
                      <a:pt x="715" y="5"/>
                    </a:lnTo>
                    <a:lnTo>
                      <a:pt x="715" y="5"/>
                    </a:lnTo>
                    <a:lnTo>
                      <a:pt x="712" y="3"/>
                    </a:lnTo>
                    <a:lnTo>
                      <a:pt x="712" y="3"/>
                    </a:lnTo>
                    <a:lnTo>
                      <a:pt x="712" y="3"/>
                    </a:lnTo>
                    <a:lnTo>
                      <a:pt x="712" y="0"/>
                    </a:lnTo>
                    <a:lnTo>
                      <a:pt x="712" y="0"/>
                    </a:lnTo>
                    <a:lnTo>
                      <a:pt x="712" y="0"/>
                    </a:lnTo>
                    <a:lnTo>
                      <a:pt x="707" y="0"/>
                    </a:lnTo>
                    <a:close/>
                    <a:moveTo>
                      <a:pt x="770" y="0"/>
                    </a:moveTo>
                    <a:lnTo>
                      <a:pt x="770" y="23"/>
                    </a:lnTo>
                    <a:lnTo>
                      <a:pt x="776" y="23"/>
                    </a:lnTo>
                    <a:lnTo>
                      <a:pt x="776" y="0"/>
                    </a:lnTo>
                    <a:lnTo>
                      <a:pt x="770" y="0"/>
                    </a:lnTo>
                    <a:close/>
                    <a:moveTo>
                      <a:pt x="824" y="0"/>
                    </a:moveTo>
                    <a:lnTo>
                      <a:pt x="824" y="23"/>
                    </a:lnTo>
                    <a:lnTo>
                      <a:pt x="830" y="23"/>
                    </a:lnTo>
                    <a:lnTo>
                      <a:pt x="830" y="0"/>
                    </a:lnTo>
                    <a:lnTo>
                      <a:pt x="824" y="0"/>
                    </a:lnTo>
                    <a:close/>
                    <a:moveTo>
                      <a:pt x="844" y="0"/>
                    </a:moveTo>
                    <a:lnTo>
                      <a:pt x="859" y="23"/>
                    </a:lnTo>
                    <a:lnTo>
                      <a:pt x="865" y="23"/>
                    </a:lnTo>
                    <a:lnTo>
                      <a:pt x="865" y="0"/>
                    </a:lnTo>
                    <a:lnTo>
                      <a:pt x="859" y="0"/>
                    </a:lnTo>
                    <a:lnTo>
                      <a:pt x="859" y="14"/>
                    </a:lnTo>
                    <a:lnTo>
                      <a:pt x="850" y="0"/>
                    </a:lnTo>
                    <a:lnTo>
                      <a:pt x="844" y="0"/>
                    </a:lnTo>
                    <a:close/>
                    <a:moveTo>
                      <a:pt x="876" y="0"/>
                    </a:moveTo>
                    <a:lnTo>
                      <a:pt x="876" y="23"/>
                    </a:lnTo>
                    <a:lnTo>
                      <a:pt x="905" y="23"/>
                    </a:lnTo>
                    <a:lnTo>
                      <a:pt x="905" y="17"/>
                    </a:lnTo>
                    <a:lnTo>
                      <a:pt x="882" y="17"/>
                    </a:lnTo>
                    <a:lnTo>
                      <a:pt x="882" y="0"/>
                    </a:lnTo>
                    <a:lnTo>
                      <a:pt x="876" y="0"/>
                    </a:lnTo>
                    <a:close/>
                    <a:moveTo>
                      <a:pt x="916" y="0"/>
                    </a:moveTo>
                    <a:lnTo>
                      <a:pt x="925" y="23"/>
                    </a:lnTo>
                    <a:lnTo>
                      <a:pt x="931" y="23"/>
                    </a:lnTo>
                    <a:lnTo>
                      <a:pt x="936" y="0"/>
                    </a:lnTo>
                    <a:lnTo>
                      <a:pt x="931" y="0"/>
                    </a:lnTo>
                    <a:lnTo>
                      <a:pt x="928" y="14"/>
                    </a:lnTo>
                    <a:lnTo>
                      <a:pt x="922" y="0"/>
                    </a:lnTo>
                    <a:lnTo>
                      <a:pt x="916" y="0"/>
                    </a:lnTo>
                    <a:close/>
                    <a:moveTo>
                      <a:pt x="948" y="0"/>
                    </a:moveTo>
                    <a:lnTo>
                      <a:pt x="954" y="23"/>
                    </a:lnTo>
                    <a:lnTo>
                      <a:pt x="959" y="23"/>
                    </a:lnTo>
                    <a:lnTo>
                      <a:pt x="968" y="0"/>
                    </a:lnTo>
                    <a:lnTo>
                      <a:pt x="962" y="0"/>
                    </a:lnTo>
                    <a:lnTo>
                      <a:pt x="956" y="14"/>
                    </a:lnTo>
                    <a:lnTo>
                      <a:pt x="954" y="0"/>
                    </a:lnTo>
                    <a:lnTo>
                      <a:pt x="948" y="0"/>
                    </a:lnTo>
                    <a:close/>
                    <a:moveTo>
                      <a:pt x="1020" y="0"/>
                    </a:moveTo>
                    <a:lnTo>
                      <a:pt x="1020" y="5"/>
                    </a:lnTo>
                    <a:lnTo>
                      <a:pt x="1020" y="8"/>
                    </a:lnTo>
                    <a:lnTo>
                      <a:pt x="1020" y="8"/>
                    </a:lnTo>
                    <a:lnTo>
                      <a:pt x="1020" y="11"/>
                    </a:lnTo>
                    <a:lnTo>
                      <a:pt x="1020" y="11"/>
                    </a:lnTo>
                    <a:lnTo>
                      <a:pt x="1017" y="11"/>
                    </a:lnTo>
                    <a:lnTo>
                      <a:pt x="1017" y="11"/>
                    </a:lnTo>
                    <a:lnTo>
                      <a:pt x="1017" y="14"/>
                    </a:lnTo>
                    <a:lnTo>
                      <a:pt x="1017" y="14"/>
                    </a:lnTo>
                    <a:lnTo>
                      <a:pt x="1017" y="14"/>
                    </a:lnTo>
                    <a:lnTo>
                      <a:pt x="1017" y="14"/>
                    </a:lnTo>
                    <a:lnTo>
                      <a:pt x="1017" y="14"/>
                    </a:lnTo>
                    <a:lnTo>
                      <a:pt x="1017" y="14"/>
                    </a:lnTo>
                    <a:lnTo>
                      <a:pt x="1017" y="17"/>
                    </a:lnTo>
                    <a:lnTo>
                      <a:pt x="1014" y="17"/>
                    </a:lnTo>
                    <a:lnTo>
                      <a:pt x="1014" y="17"/>
                    </a:lnTo>
                    <a:lnTo>
                      <a:pt x="1014" y="17"/>
                    </a:lnTo>
                    <a:lnTo>
                      <a:pt x="1014" y="17"/>
                    </a:lnTo>
                    <a:lnTo>
                      <a:pt x="1014" y="17"/>
                    </a:lnTo>
                    <a:lnTo>
                      <a:pt x="1011" y="17"/>
                    </a:lnTo>
                    <a:lnTo>
                      <a:pt x="1011" y="17"/>
                    </a:lnTo>
                    <a:lnTo>
                      <a:pt x="1011" y="17"/>
                    </a:lnTo>
                    <a:lnTo>
                      <a:pt x="1011" y="17"/>
                    </a:lnTo>
                    <a:lnTo>
                      <a:pt x="1008" y="17"/>
                    </a:lnTo>
                    <a:lnTo>
                      <a:pt x="1008" y="17"/>
                    </a:lnTo>
                    <a:lnTo>
                      <a:pt x="1008" y="17"/>
                    </a:lnTo>
                    <a:lnTo>
                      <a:pt x="1008" y="17"/>
                    </a:lnTo>
                    <a:lnTo>
                      <a:pt x="1005" y="17"/>
                    </a:lnTo>
                    <a:lnTo>
                      <a:pt x="1005" y="17"/>
                    </a:lnTo>
                    <a:lnTo>
                      <a:pt x="1005" y="17"/>
                    </a:lnTo>
                    <a:lnTo>
                      <a:pt x="1005" y="14"/>
                    </a:lnTo>
                    <a:lnTo>
                      <a:pt x="1002" y="14"/>
                    </a:lnTo>
                    <a:lnTo>
                      <a:pt x="1002" y="14"/>
                    </a:lnTo>
                    <a:lnTo>
                      <a:pt x="1002" y="14"/>
                    </a:lnTo>
                    <a:lnTo>
                      <a:pt x="1002" y="14"/>
                    </a:lnTo>
                    <a:lnTo>
                      <a:pt x="1002" y="11"/>
                    </a:lnTo>
                    <a:lnTo>
                      <a:pt x="1002" y="11"/>
                    </a:lnTo>
                    <a:lnTo>
                      <a:pt x="1002" y="11"/>
                    </a:lnTo>
                    <a:lnTo>
                      <a:pt x="1002" y="8"/>
                    </a:lnTo>
                    <a:lnTo>
                      <a:pt x="997" y="8"/>
                    </a:lnTo>
                    <a:lnTo>
                      <a:pt x="997" y="11"/>
                    </a:lnTo>
                    <a:lnTo>
                      <a:pt x="997" y="11"/>
                    </a:lnTo>
                    <a:lnTo>
                      <a:pt x="997" y="14"/>
                    </a:lnTo>
                    <a:lnTo>
                      <a:pt x="997" y="14"/>
                    </a:lnTo>
                    <a:lnTo>
                      <a:pt x="997" y="17"/>
                    </a:lnTo>
                    <a:lnTo>
                      <a:pt x="999" y="17"/>
                    </a:lnTo>
                    <a:lnTo>
                      <a:pt x="999" y="17"/>
                    </a:lnTo>
                    <a:lnTo>
                      <a:pt x="999" y="20"/>
                    </a:lnTo>
                    <a:lnTo>
                      <a:pt x="1002" y="20"/>
                    </a:lnTo>
                    <a:lnTo>
                      <a:pt x="1002" y="20"/>
                    </a:lnTo>
                    <a:lnTo>
                      <a:pt x="1002" y="20"/>
                    </a:lnTo>
                    <a:lnTo>
                      <a:pt x="1005" y="23"/>
                    </a:lnTo>
                    <a:lnTo>
                      <a:pt x="1005" y="23"/>
                    </a:lnTo>
                    <a:lnTo>
                      <a:pt x="1008" y="23"/>
                    </a:lnTo>
                    <a:lnTo>
                      <a:pt x="1008" y="23"/>
                    </a:lnTo>
                    <a:lnTo>
                      <a:pt x="1011" y="23"/>
                    </a:lnTo>
                    <a:lnTo>
                      <a:pt x="1011" y="23"/>
                    </a:lnTo>
                    <a:lnTo>
                      <a:pt x="1011" y="23"/>
                    </a:lnTo>
                    <a:lnTo>
                      <a:pt x="1011" y="23"/>
                    </a:lnTo>
                    <a:lnTo>
                      <a:pt x="1014" y="23"/>
                    </a:lnTo>
                    <a:lnTo>
                      <a:pt x="1014" y="23"/>
                    </a:lnTo>
                    <a:lnTo>
                      <a:pt x="1014" y="23"/>
                    </a:lnTo>
                    <a:lnTo>
                      <a:pt x="1014" y="23"/>
                    </a:lnTo>
                    <a:lnTo>
                      <a:pt x="1017" y="23"/>
                    </a:lnTo>
                    <a:lnTo>
                      <a:pt x="1017" y="20"/>
                    </a:lnTo>
                    <a:lnTo>
                      <a:pt x="1017" y="20"/>
                    </a:lnTo>
                    <a:lnTo>
                      <a:pt x="1017" y="20"/>
                    </a:lnTo>
                    <a:lnTo>
                      <a:pt x="1020" y="20"/>
                    </a:lnTo>
                    <a:lnTo>
                      <a:pt x="1020" y="20"/>
                    </a:lnTo>
                    <a:lnTo>
                      <a:pt x="1020" y="20"/>
                    </a:lnTo>
                    <a:lnTo>
                      <a:pt x="1020" y="17"/>
                    </a:lnTo>
                    <a:lnTo>
                      <a:pt x="1020" y="17"/>
                    </a:lnTo>
                    <a:lnTo>
                      <a:pt x="1022" y="17"/>
                    </a:lnTo>
                    <a:lnTo>
                      <a:pt x="1022" y="17"/>
                    </a:lnTo>
                    <a:lnTo>
                      <a:pt x="1022" y="17"/>
                    </a:lnTo>
                    <a:lnTo>
                      <a:pt x="1022" y="14"/>
                    </a:lnTo>
                    <a:lnTo>
                      <a:pt x="1022" y="14"/>
                    </a:lnTo>
                    <a:lnTo>
                      <a:pt x="1022" y="11"/>
                    </a:lnTo>
                    <a:lnTo>
                      <a:pt x="1022" y="11"/>
                    </a:lnTo>
                    <a:lnTo>
                      <a:pt x="1022" y="11"/>
                    </a:lnTo>
                    <a:lnTo>
                      <a:pt x="1022" y="8"/>
                    </a:lnTo>
                    <a:lnTo>
                      <a:pt x="1022" y="8"/>
                    </a:lnTo>
                    <a:lnTo>
                      <a:pt x="1022" y="0"/>
                    </a:lnTo>
                    <a:lnTo>
                      <a:pt x="1020" y="0"/>
                    </a:lnTo>
                    <a:close/>
                    <a:moveTo>
                      <a:pt x="1034" y="0"/>
                    </a:moveTo>
                    <a:lnTo>
                      <a:pt x="1034" y="23"/>
                    </a:lnTo>
                    <a:lnTo>
                      <a:pt x="1063" y="23"/>
                    </a:lnTo>
                    <a:lnTo>
                      <a:pt x="1063" y="17"/>
                    </a:lnTo>
                    <a:lnTo>
                      <a:pt x="1040" y="17"/>
                    </a:lnTo>
                    <a:lnTo>
                      <a:pt x="1040" y="0"/>
                    </a:lnTo>
                    <a:lnTo>
                      <a:pt x="1034" y="0"/>
                    </a:lnTo>
                    <a:close/>
                    <a:moveTo>
                      <a:pt x="1071" y="0"/>
                    </a:moveTo>
                    <a:lnTo>
                      <a:pt x="1071" y="23"/>
                    </a:lnTo>
                    <a:lnTo>
                      <a:pt x="1077" y="23"/>
                    </a:lnTo>
                    <a:lnTo>
                      <a:pt x="1077" y="0"/>
                    </a:lnTo>
                    <a:lnTo>
                      <a:pt x="1071" y="0"/>
                    </a:lnTo>
                    <a:close/>
                    <a:moveTo>
                      <a:pt x="1083" y="0"/>
                    </a:moveTo>
                    <a:lnTo>
                      <a:pt x="1100" y="23"/>
                    </a:lnTo>
                    <a:lnTo>
                      <a:pt x="1106" y="23"/>
                    </a:lnTo>
                    <a:lnTo>
                      <a:pt x="1091" y="3"/>
                    </a:lnTo>
                    <a:lnTo>
                      <a:pt x="1094" y="3"/>
                    </a:lnTo>
                    <a:lnTo>
                      <a:pt x="1094" y="3"/>
                    </a:lnTo>
                    <a:lnTo>
                      <a:pt x="1097" y="3"/>
                    </a:lnTo>
                    <a:lnTo>
                      <a:pt x="1097" y="3"/>
                    </a:lnTo>
                    <a:lnTo>
                      <a:pt x="1097" y="0"/>
                    </a:lnTo>
                    <a:lnTo>
                      <a:pt x="1100" y="0"/>
                    </a:lnTo>
                    <a:lnTo>
                      <a:pt x="1100" y="0"/>
                    </a:lnTo>
                    <a:lnTo>
                      <a:pt x="1103" y="0"/>
                    </a:lnTo>
                    <a:lnTo>
                      <a:pt x="1083" y="0"/>
                    </a:lnTo>
                    <a:close/>
                    <a:moveTo>
                      <a:pt x="1132" y="0"/>
                    </a:moveTo>
                    <a:lnTo>
                      <a:pt x="1132" y="0"/>
                    </a:lnTo>
                    <a:lnTo>
                      <a:pt x="1134" y="0"/>
                    </a:lnTo>
                    <a:lnTo>
                      <a:pt x="1134" y="0"/>
                    </a:lnTo>
                    <a:lnTo>
                      <a:pt x="1134" y="3"/>
                    </a:lnTo>
                    <a:lnTo>
                      <a:pt x="1137" y="3"/>
                    </a:lnTo>
                    <a:lnTo>
                      <a:pt x="1137" y="3"/>
                    </a:lnTo>
                    <a:lnTo>
                      <a:pt x="1137" y="5"/>
                    </a:lnTo>
                    <a:lnTo>
                      <a:pt x="1137" y="5"/>
                    </a:lnTo>
                    <a:lnTo>
                      <a:pt x="1137" y="5"/>
                    </a:lnTo>
                    <a:lnTo>
                      <a:pt x="1137" y="8"/>
                    </a:lnTo>
                    <a:lnTo>
                      <a:pt x="1137" y="8"/>
                    </a:lnTo>
                    <a:lnTo>
                      <a:pt x="1137" y="8"/>
                    </a:lnTo>
                    <a:lnTo>
                      <a:pt x="1137" y="11"/>
                    </a:lnTo>
                    <a:lnTo>
                      <a:pt x="1137" y="11"/>
                    </a:lnTo>
                    <a:lnTo>
                      <a:pt x="1137" y="11"/>
                    </a:lnTo>
                    <a:lnTo>
                      <a:pt x="1134" y="14"/>
                    </a:lnTo>
                    <a:lnTo>
                      <a:pt x="1134" y="14"/>
                    </a:lnTo>
                    <a:lnTo>
                      <a:pt x="1134" y="14"/>
                    </a:lnTo>
                    <a:lnTo>
                      <a:pt x="1134" y="14"/>
                    </a:lnTo>
                    <a:lnTo>
                      <a:pt x="1132" y="17"/>
                    </a:lnTo>
                    <a:lnTo>
                      <a:pt x="1132" y="17"/>
                    </a:lnTo>
                    <a:lnTo>
                      <a:pt x="1132" y="17"/>
                    </a:lnTo>
                    <a:lnTo>
                      <a:pt x="1129" y="17"/>
                    </a:lnTo>
                    <a:lnTo>
                      <a:pt x="1129" y="17"/>
                    </a:lnTo>
                    <a:lnTo>
                      <a:pt x="1129" y="17"/>
                    </a:lnTo>
                    <a:lnTo>
                      <a:pt x="1126" y="17"/>
                    </a:lnTo>
                    <a:lnTo>
                      <a:pt x="1126" y="17"/>
                    </a:lnTo>
                    <a:lnTo>
                      <a:pt x="1126" y="17"/>
                    </a:lnTo>
                    <a:lnTo>
                      <a:pt x="1123" y="17"/>
                    </a:lnTo>
                    <a:lnTo>
                      <a:pt x="1123" y="17"/>
                    </a:lnTo>
                    <a:lnTo>
                      <a:pt x="1123" y="17"/>
                    </a:lnTo>
                    <a:lnTo>
                      <a:pt x="1120" y="17"/>
                    </a:lnTo>
                    <a:lnTo>
                      <a:pt x="1120" y="14"/>
                    </a:lnTo>
                    <a:lnTo>
                      <a:pt x="1120" y="14"/>
                    </a:lnTo>
                    <a:lnTo>
                      <a:pt x="1120" y="14"/>
                    </a:lnTo>
                    <a:lnTo>
                      <a:pt x="1117" y="14"/>
                    </a:lnTo>
                    <a:lnTo>
                      <a:pt x="1117" y="11"/>
                    </a:lnTo>
                    <a:lnTo>
                      <a:pt x="1117" y="11"/>
                    </a:lnTo>
                    <a:lnTo>
                      <a:pt x="1117" y="11"/>
                    </a:lnTo>
                    <a:lnTo>
                      <a:pt x="1117" y="8"/>
                    </a:lnTo>
                    <a:lnTo>
                      <a:pt x="1117" y="8"/>
                    </a:lnTo>
                    <a:lnTo>
                      <a:pt x="1117" y="8"/>
                    </a:lnTo>
                    <a:lnTo>
                      <a:pt x="1111" y="8"/>
                    </a:lnTo>
                    <a:lnTo>
                      <a:pt x="1111" y="8"/>
                    </a:lnTo>
                    <a:lnTo>
                      <a:pt x="1111" y="8"/>
                    </a:lnTo>
                    <a:lnTo>
                      <a:pt x="1111" y="8"/>
                    </a:lnTo>
                    <a:lnTo>
                      <a:pt x="1111" y="11"/>
                    </a:lnTo>
                    <a:lnTo>
                      <a:pt x="1111" y="11"/>
                    </a:lnTo>
                    <a:lnTo>
                      <a:pt x="1111" y="11"/>
                    </a:lnTo>
                    <a:lnTo>
                      <a:pt x="1111" y="14"/>
                    </a:lnTo>
                    <a:lnTo>
                      <a:pt x="1111" y="14"/>
                    </a:lnTo>
                    <a:lnTo>
                      <a:pt x="1111" y="14"/>
                    </a:lnTo>
                    <a:lnTo>
                      <a:pt x="1111" y="14"/>
                    </a:lnTo>
                    <a:lnTo>
                      <a:pt x="1114" y="14"/>
                    </a:lnTo>
                    <a:lnTo>
                      <a:pt x="1114" y="17"/>
                    </a:lnTo>
                    <a:lnTo>
                      <a:pt x="1114" y="17"/>
                    </a:lnTo>
                    <a:lnTo>
                      <a:pt x="1114" y="17"/>
                    </a:lnTo>
                    <a:lnTo>
                      <a:pt x="1114" y="17"/>
                    </a:lnTo>
                    <a:lnTo>
                      <a:pt x="1114" y="17"/>
                    </a:lnTo>
                    <a:lnTo>
                      <a:pt x="1117" y="20"/>
                    </a:lnTo>
                    <a:lnTo>
                      <a:pt x="1117" y="20"/>
                    </a:lnTo>
                    <a:lnTo>
                      <a:pt x="1120" y="20"/>
                    </a:lnTo>
                    <a:lnTo>
                      <a:pt x="1120" y="23"/>
                    </a:lnTo>
                    <a:lnTo>
                      <a:pt x="1123" y="23"/>
                    </a:lnTo>
                    <a:lnTo>
                      <a:pt x="1123" y="23"/>
                    </a:lnTo>
                    <a:lnTo>
                      <a:pt x="1126" y="23"/>
                    </a:lnTo>
                    <a:lnTo>
                      <a:pt x="1126" y="23"/>
                    </a:lnTo>
                    <a:lnTo>
                      <a:pt x="1129" y="23"/>
                    </a:lnTo>
                    <a:lnTo>
                      <a:pt x="1129" y="23"/>
                    </a:lnTo>
                    <a:lnTo>
                      <a:pt x="1132" y="23"/>
                    </a:lnTo>
                    <a:lnTo>
                      <a:pt x="1134" y="23"/>
                    </a:lnTo>
                    <a:lnTo>
                      <a:pt x="1134" y="20"/>
                    </a:lnTo>
                    <a:lnTo>
                      <a:pt x="1134" y="20"/>
                    </a:lnTo>
                    <a:lnTo>
                      <a:pt x="1137" y="20"/>
                    </a:lnTo>
                    <a:lnTo>
                      <a:pt x="1137" y="17"/>
                    </a:lnTo>
                    <a:lnTo>
                      <a:pt x="1140" y="17"/>
                    </a:lnTo>
                    <a:lnTo>
                      <a:pt x="1140" y="17"/>
                    </a:lnTo>
                    <a:lnTo>
                      <a:pt x="1140" y="14"/>
                    </a:lnTo>
                    <a:lnTo>
                      <a:pt x="1140" y="14"/>
                    </a:lnTo>
                    <a:lnTo>
                      <a:pt x="1143" y="14"/>
                    </a:lnTo>
                    <a:lnTo>
                      <a:pt x="1143" y="11"/>
                    </a:lnTo>
                    <a:lnTo>
                      <a:pt x="1143" y="11"/>
                    </a:lnTo>
                    <a:lnTo>
                      <a:pt x="1143" y="11"/>
                    </a:lnTo>
                    <a:lnTo>
                      <a:pt x="1143" y="11"/>
                    </a:lnTo>
                    <a:lnTo>
                      <a:pt x="1143" y="8"/>
                    </a:lnTo>
                    <a:lnTo>
                      <a:pt x="1143" y="8"/>
                    </a:lnTo>
                    <a:lnTo>
                      <a:pt x="1143" y="8"/>
                    </a:lnTo>
                    <a:lnTo>
                      <a:pt x="1143" y="5"/>
                    </a:lnTo>
                    <a:lnTo>
                      <a:pt x="1143" y="5"/>
                    </a:lnTo>
                    <a:lnTo>
                      <a:pt x="1143" y="3"/>
                    </a:lnTo>
                    <a:lnTo>
                      <a:pt x="1143" y="3"/>
                    </a:lnTo>
                    <a:lnTo>
                      <a:pt x="1143" y="3"/>
                    </a:lnTo>
                    <a:lnTo>
                      <a:pt x="1140" y="0"/>
                    </a:lnTo>
                    <a:lnTo>
                      <a:pt x="1140" y="0"/>
                    </a:lnTo>
                    <a:lnTo>
                      <a:pt x="1140" y="0"/>
                    </a:lnTo>
                    <a:lnTo>
                      <a:pt x="1132" y="0"/>
                    </a:lnTo>
                    <a:close/>
                    <a:moveTo>
                      <a:pt x="1149" y="0"/>
                    </a:moveTo>
                    <a:lnTo>
                      <a:pt x="1149" y="23"/>
                    </a:lnTo>
                    <a:lnTo>
                      <a:pt x="1177" y="23"/>
                    </a:lnTo>
                    <a:lnTo>
                      <a:pt x="1177" y="17"/>
                    </a:lnTo>
                    <a:lnTo>
                      <a:pt x="1154" y="17"/>
                    </a:lnTo>
                    <a:lnTo>
                      <a:pt x="1154" y="0"/>
                    </a:lnTo>
                    <a:lnTo>
                      <a:pt x="1149" y="0"/>
                    </a:lnTo>
                    <a:lnTo>
                      <a:pt x="1198" y="0"/>
                    </a:lnTo>
                    <a:lnTo>
                      <a:pt x="1200" y="5"/>
                    </a:lnTo>
                    <a:lnTo>
                      <a:pt x="1200" y="23"/>
                    </a:lnTo>
                    <a:lnTo>
                      <a:pt x="1206" y="23"/>
                    </a:lnTo>
                    <a:lnTo>
                      <a:pt x="1206" y="5"/>
                    </a:lnTo>
                    <a:lnTo>
                      <a:pt x="1209" y="0"/>
                    </a:lnTo>
                    <a:lnTo>
                      <a:pt x="1203" y="0"/>
                    </a:lnTo>
                    <a:lnTo>
                      <a:pt x="1203" y="0"/>
                    </a:lnTo>
                    <a:lnTo>
                      <a:pt x="1203" y="0"/>
                    </a:lnTo>
                    <a:lnTo>
                      <a:pt x="1198" y="0"/>
                    </a:lnTo>
                    <a:lnTo>
                      <a:pt x="1149" y="0"/>
                    </a:lnTo>
                    <a:close/>
                  </a:path>
                </a:pathLst>
              </a:custGeom>
              <a:solidFill>
                <a:schemeClr val="tx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119" name="Freeform 95">
                <a:extLst>
                  <a:ext uri="{FF2B5EF4-FFF2-40B4-BE49-F238E27FC236}">
                    <a16:creationId xmlns:a16="http://schemas.microsoft.com/office/drawing/2014/main" id="{6DBC5ED8-02B9-427C-90E6-66C01B9EFB6B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5" y="4098"/>
                <a:ext cx="796" cy="17"/>
              </a:xfrm>
              <a:custGeom>
                <a:avLst/>
                <a:gdLst/>
                <a:ahLst/>
                <a:cxnLst>
                  <a:cxn ang="0">
                    <a:pos x="61" y="26"/>
                  </a:cxn>
                  <a:cxn ang="0">
                    <a:pos x="101" y="20"/>
                  </a:cxn>
                  <a:cxn ang="0">
                    <a:pos x="127" y="9"/>
                  </a:cxn>
                  <a:cxn ang="0">
                    <a:pos x="133" y="20"/>
                  </a:cxn>
                  <a:cxn ang="0">
                    <a:pos x="153" y="23"/>
                  </a:cxn>
                  <a:cxn ang="0">
                    <a:pos x="135" y="17"/>
                  </a:cxn>
                  <a:cxn ang="0">
                    <a:pos x="133" y="9"/>
                  </a:cxn>
                  <a:cxn ang="0">
                    <a:pos x="138" y="0"/>
                  </a:cxn>
                  <a:cxn ang="0">
                    <a:pos x="150" y="6"/>
                  </a:cxn>
                  <a:cxn ang="0">
                    <a:pos x="155" y="6"/>
                  </a:cxn>
                  <a:cxn ang="0">
                    <a:pos x="193" y="26"/>
                  </a:cxn>
                  <a:cxn ang="0">
                    <a:pos x="265" y="0"/>
                  </a:cxn>
                  <a:cxn ang="0">
                    <a:pos x="328" y="0"/>
                  </a:cxn>
                  <a:cxn ang="0">
                    <a:pos x="394" y="26"/>
                  </a:cxn>
                  <a:cxn ang="0">
                    <a:pos x="420" y="0"/>
                  </a:cxn>
                  <a:cxn ang="0">
                    <a:pos x="486" y="26"/>
                  </a:cxn>
                  <a:cxn ang="0">
                    <a:pos x="523" y="0"/>
                  </a:cxn>
                  <a:cxn ang="0">
                    <a:pos x="549" y="6"/>
                  </a:cxn>
                  <a:cxn ang="0">
                    <a:pos x="555" y="11"/>
                  </a:cxn>
                  <a:cxn ang="0">
                    <a:pos x="549" y="20"/>
                  </a:cxn>
                  <a:cxn ang="0">
                    <a:pos x="534" y="23"/>
                  </a:cxn>
                  <a:cxn ang="0">
                    <a:pos x="557" y="17"/>
                  </a:cxn>
                  <a:cxn ang="0">
                    <a:pos x="557" y="9"/>
                  </a:cxn>
                  <a:cxn ang="0">
                    <a:pos x="566" y="0"/>
                  </a:cxn>
                  <a:cxn ang="0">
                    <a:pos x="566" y="14"/>
                  </a:cxn>
                  <a:cxn ang="0">
                    <a:pos x="572" y="20"/>
                  </a:cxn>
                  <a:cxn ang="0">
                    <a:pos x="586" y="20"/>
                  </a:cxn>
                  <a:cxn ang="0">
                    <a:pos x="569" y="14"/>
                  </a:cxn>
                  <a:cxn ang="0">
                    <a:pos x="569" y="6"/>
                  </a:cxn>
                  <a:cxn ang="0">
                    <a:pos x="583" y="0"/>
                  </a:cxn>
                  <a:cxn ang="0">
                    <a:pos x="586" y="6"/>
                  </a:cxn>
                  <a:cxn ang="0">
                    <a:pos x="589" y="0"/>
                  </a:cxn>
                  <a:cxn ang="0">
                    <a:pos x="646" y="0"/>
                  </a:cxn>
                  <a:cxn ang="0">
                    <a:pos x="715" y="3"/>
                  </a:cxn>
                  <a:cxn ang="0">
                    <a:pos x="707" y="20"/>
                  </a:cxn>
                  <a:cxn ang="0">
                    <a:pos x="712" y="20"/>
                  </a:cxn>
                  <a:cxn ang="0">
                    <a:pos x="718" y="9"/>
                  </a:cxn>
                  <a:cxn ang="0">
                    <a:pos x="744" y="3"/>
                  </a:cxn>
                  <a:cxn ang="0">
                    <a:pos x="755" y="17"/>
                  </a:cxn>
                  <a:cxn ang="0">
                    <a:pos x="761" y="23"/>
                  </a:cxn>
                  <a:cxn ang="0">
                    <a:pos x="758" y="9"/>
                  </a:cxn>
                  <a:cxn ang="0">
                    <a:pos x="796" y="23"/>
                  </a:cxn>
                  <a:cxn ang="0">
                    <a:pos x="824" y="0"/>
                  </a:cxn>
                  <a:cxn ang="0">
                    <a:pos x="882" y="20"/>
                  </a:cxn>
                  <a:cxn ang="0">
                    <a:pos x="948" y="26"/>
                  </a:cxn>
                  <a:cxn ang="0">
                    <a:pos x="1022" y="0"/>
                  </a:cxn>
                  <a:cxn ang="0">
                    <a:pos x="1071" y="26"/>
                  </a:cxn>
                  <a:cxn ang="0">
                    <a:pos x="1097" y="3"/>
                  </a:cxn>
                  <a:cxn ang="0">
                    <a:pos x="1103" y="11"/>
                  </a:cxn>
                  <a:cxn ang="0">
                    <a:pos x="1100" y="20"/>
                  </a:cxn>
                  <a:cxn ang="0">
                    <a:pos x="1083" y="23"/>
                  </a:cxn>
                  <a:cxn ang="0">
                    <a:pos x="1106" y="20"/>
                  </a:cxn>
                  <a:cxn ang="0">
                    <a:pos x="1106" y="9"/>
                  </a:cxn>
                  <a:cxn ang="0">
                    <a:pos x="1091" y="0"/>
                  </a:cxn>
                  <a:cxn ang="0">
                    <a:pos x="1114" y="14"/>
                  </a:cxn>
                  <a:cxn ang="0">
                    <a:pos x="1120" y="20"/>
                  </a:cxn>
                  <a:cxn ang="0">
                    <a:pos x="1134" y="20"/>
                  </a:cxn>
                  <a:cxn ang="0">
                    <a:pos x="1120" y="14"/>
                  </a:cxn>
                  <a:cxn ang="0">
                    <a:pos x="1117" y="6"/>
                  </a:cxn>
                  <a:cxn ang="0">
                    <a:pos x="1132" y="0"/>
                  </a:cxn>
                  <a:cxn ang="0">
                    <a:pos x="1134" y="6"/>
                  </a:cxn>
                  <a:cxn ang="0">
                    <a:pos x="1140" y="3"/>
                  </a:cxn>
                  <a:cxn ang="0">
                    <a:pos x="1186" y="0"/>
                  </a:cxn>
                </a:cxnLst>
                <a:rect l="0" t="0" r="r" b="b"/>
                <a:pathLst>
                  <a:path w="1221" h="26">
                    <a:moveTo>
                      <a:pt x="0" y="0"/>
                    </a:moveTo>
                    <a:lnTo>
                      <a:pt x="0" y="26"/>
                    </a:lnTo>
                    <a:lnTo>
                      <a:pt x="6" y="26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  <a:moveTo>
                      <a:pt x="23" y="0"/>
                    </a:moveTo>
                    <a:lnTo>
                      <a:pt x="23" y="26"/>
                    </a:lnTo>
                    <a:lnTo>
                      <a:pt x="29" y="26"/>
                    </a:lnTo>
                    <a:lnTo>
                      <a:pt x="29" y="23"/>
                    </a:lnTo>
                    <a:lnTo>
                      <a:pt x="55" y="23"/>
                    </a:lnTo>
                    <a:lnTo>
                      <a:pt x="55" y="26"/>
                    </a:lnTo>
                    <a:lnTo>
                      <a:pt x="61" y="26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5" y="20"/>
                    </a:lnTo>
                    <a:lnTo>
                      <a:pt x="29" y="20"/>
                    </a:lnTo>
                    <a:lnTo>
                      <a:pt x="29" y="0"/>
                    </a:lnTo>
                    <a:lnTo>
                      <a:pt x="23" y="0"/>
                    </a:lnTo>
                    <a:close/>
                    <a:moveTo>
                      <a:pt x="72" y="0"/>
                    </a:moveTo>
                    <a:lnTo>
                      <a:pt x="72" y="26"/>
                    </a:lnTo>
                    <a:lnTo>
                      <a:pt x="78" y="26"/>
                    </a:lnTo>
                    <a:lnTo>
                      <a:pt x="78" y="23"/>
                    </a:lnTo>
                    <a:lnTo>
                      <a:pt x="101" y="23"/>
                    </a:lnTo>
                    <a:lnTo>
                      <a:pt x="101" y="20"/>
                    </a:lnTo>
                    <a:lnTo>
                      <a:pt x="78" y="20"/>
                    </a:lnTo>
                    <a:lnTo>
                      <a:pt x="78" y="0"/>
                    </a:lnTo>
                    <a:lnTo>
                      <a:pt x="72" y="0"/>
                    </a:lnTo>
                    <a:close/>
                    <a:moveTo>
                      <a:pt x="130" y="0"/>
                    </a:moveTo>
                    <a:lnTo>
                      <a:pt x="130" y="3"/>
                    </a:lnTo>
                    <a:lnTo>
                      <a:pt x="130" y="3"/>
                    </a:lnTo>
                    <a:lnTo>
                      <a:pt x="130" y="3"/>
                    </a:lnTo>
                    <a:lnTo>
                      <a:pt x="127" y="6"/>
                    </a:lnTo>
                    <a:lnTo>
                      <a:pt x="127" y="6"/>
                    </a:lnTo>
                    <a:lnTo>
                      <a:pt x="127" y="6"/>
                    </a:lnTo>
                    <a:lnTo>
                      <a:pt x="127" y="9"/>
                    </a:lnTo>
                    <a:lnTo>
                      <a:pt x="127" y="9"/>
                    </a:lnTo>
                    <a:lnTo>
                      <a:pt x="127" y="11"/>
                    </a:lnTo>
                    <a:lnTo>
                      <a:pt x="127" y="11"/>
                    </a:lnTo>
                    <a:lnTo>
                      <a:pt x="127" y="14"/>
                    </a:lnTo>
                    <a:lnTo>
                      <a:pt x="130" y="14"/>
                    </a:lnTo>
                    <a:lnTo>
                      <a:pt x="130" y="14"/>
                    </a:lnTo>
                    <a:lnTo>
                      <a:pt x="130" y="14"/>
                    </a:lnTo>
                    <a:lnTo>
                      <a:pt x="130" y="17"/>
                    </a:lnTo>
                    <a:lnTo>
                      <a:pt x="130" y="17"/>
                    </a:lnTo>
                    <a:lnTo>
                      <a:pt x="130" y="17"/>
                    </a:lnTo>
                    <a:lnTo>
                      <a:pt x="130" y="17"/>
                    </a:lnTo>
                    <a:lnTo>
                      <a:pt x="130" y="17"/>
                    </a:lnTo>
                    <a:lnTo>
                      <a:pt x="133" y="20"/>
                    </a:lnTo>
                    <a:lnTo>
                      <a:pt x="133" y="20"/>
                    </a:lnTo>
                    <a:lnTo>
                      <a:pt x="133" y="20"/>
                    </a:lnTo>
                    <a:lnTo>
                      <a:pt x="135" y="20"/>
                    </a:lnTo>
                    <a:lnTo>
                      <a:pt x="135" y="20"/>
                    </a:lnTo>
                    <a:lnTo>
                      <a:pt x="138" y="23"/>
                    </a:lnTo>
                    <a:lnTo>
                      <a:pt x="141" y="23"/>
                    </a:lnTo>
                    <a:lnTo>
                      <a:pt x="141" y="23"/>
                    </a:lnTo>
                    <a:lnTo>
                      <a:pt x="144" y="23"/>
                    </a:lnTo>
                    <a:lnTo>
                      <a:pt x="144" y="23"/>
                    </a:lnTo>
                    <a:lnTo>
                      <a:pt x="147" y="26"/>
                    </a:lnTo>
                    <a:lnTo>
                      <a:pt x="155" y="26"/>
                    </a:lnTo>
                    <a:lnTo>
                      <a:pt x="153" y="23"/>
                    </a:lnTo>
                    <a:lnTo>
                      <a:pt x="153" y="23"/>
                    </a:lnTo>
                    <a:lnTo>
                      <a:pt x="153" y="23"/>
                    </a:lnTo>
                    <a:lnTo>
                      <a:pt x="150" y="20"/>
                    </a:lnTo>
                    <a:lnTo>
                      <a:pt x="150" y="20"/>
                    </a:lnTo>
                    <a:lnTo>
                      <a:pt x="147" y="20"/>
                    </a:lnTo>
                    <a:lnTo>
                      <a:pt x="144" y="20"/>
                    </a:lnTo>
                    <a:lnTo>
                      <a:pt x="144" y="17"/>
                    </a:lnTo>
                    <a:lnTo>
                      <a:pt x="141" y="17"/>
                    </a:lnTo>
                    <a:lnTo>
                      <a:pt x="138" y="17"/>
                    </a:lnTo>
                    <a:lnTo>
                      <a:pt x="138" y="17"/>
                    </a:lnTo>
                    <a:lnTo>
                      <a:pt x="138" y="17"/>
                    </a:lnTo>
                    <a:lnTo>
                      <a:pt x="135" y="17"/>
                    </a:lnTo>
                    <a:lnTo>
                      <a:pt x="135" y="14"/>
                    </a:lnTo>
                    <a:lnTo>
                      <a:pt x="135" y="14"/>
                    </a:lnTo>
                    <a:lnTo>
                      <a:pt x="135" y="14"/>
                    </a:lnTo>
                    <a:lnTo>
                      <a:pt x="133" y="14"/>
                    </a:lnTo>
                    <a:lnTo>
                      <a:pt x="133" y="14"/>
                    </a:lnTo>
                    <a:lnTo>
                      <a:pt x="133" y="11"/>
                    </a:lnTo>
                    <a:lnTo>
                      <a:pt x="133" y="11"/>
                    </a:lnTo>
                    <a:lnTo>
                      <a:pt x="133" y="11"/>
                    </a:lnTo>
                    <a:lnTo>
                      <a:pt x="133" y="9"/>
                    </a:lnTo>
                    <a:lnTo>
                      <a:pt x="133" y="9"/>
                    </a:lnTo>
                    <a:lnTo>
                      <a:pt x="133" y="9"/>
                    </a:lnTo>
                    <a:lnTo>
                      <a:pt x="133" y="9"/>
                    </a:lnTo>
                    <a:lnTo>
                      <a:pt x="133" y="6"/>
                    </a:lnTo>
                    <a:lnTo>
                      <a:pt x="133" y="6"/>
                    </a:lnTo>
                    <a:lnTo>
                      <a:pt x="133" y="6"/>
                    </a:lnTo>
                    <a:lnTo>
                      <a:pt x="133" y="6"/>
                    </a:lnTo>
                    <a:lnTo>
                      <a:pt x="133" y="3"/>
                    </a:lnTo>
                    <a:lnTo>
                      <a:pt x="135" y="3"/>
                    </a:lnTo>
                    <a:lnTo>
                      <a:pt x="135" y="3"/>
                    </a:lnTo>
                    <a:lnTo>
                      <a:pt x="135" y="3"/>
                    </a:lnTo>
                    <a:lnTo>
                      <a:pt x="135" y="3"/>
                    </a:lnTo>
                    <a:lnTo>
                      <a:pt x="135" y="3"/>
                    </a:lnTo>
                    <a:lnTo>
                      <a:pt x="135" y="3"/>
                    </a:lnTo>
                    <a:lnTo>
                      <a:pt x="138" y="0"/>
                    </a:lnTo>
                    <a:lnTo>
                      <a:pt x="138" y="0"/>
                    </a:lnTo>
                    <a:lnTo>
                      <a:pt x="130" y="0"/>
                    </a:lnTo>
                    <a:close/>
                    <a:moveTo>
                      <a:pt x="144" y="0"/>
                    </a:moveTo>
                    <a:lnTo>
                      <a:pt x="147" y="0"/>
                    </a:lnTo>
                    <a:lnTo>
                      <a:pt x="147" y="0"/>
                    </a:lnTo>
                    <a:lnTo>
                      <a:pt x="147" y="3"/>
                    </a:lnTo>
                    <a:lnTo>
                      <a:pt x="147" y="3"/>
                    </a:lnTo>
                    <a:lnTo>
                      <a:pt x="147" y="3"/>
                    </a:lnTo>
                    <a:lnTo>
                      <a:pt x="147" y="3"/>
                    </a:lnTo>
                    <a:lnTo>
                      <a:pt x="150" y="3"/>
                    </a:lnTo>
                    <a:lnTo>
                      <a:pt x="150" y="3"/>
                    </a:lnTo>
                    <a:lnTo>
                      <a:pt x="150" y="6"/>
                    </a:lnTo>
                    <a:lnTo>
                      <a:pt x="150" y="6"/>
                    </a:lnTo>
                    <a:lnTo>
                      <a:pt x="150" y="6"/>
                    </a:lnTo>
                    <a:lnTo>
                      <a:pt x="150" y="6"/>
                    </a:lnTo>
                    <a:lnTo>
                      <a:pt x="150" y="6"/>
                    </a:lnTo>
                    <a:lnTo>
                      <a:pt x="150" y="9"/>
                    </a:lnTo>
                    <a:lnTo>
                      <a:pt x="150" y="9"/>
                    </a:lnTo>
                    <a:lnTo>
                      <a:pt x="150" y="9"/>
                    </a:lnTo>
                    <a:lnTo>
                      <a:pt x="155" y="9"/>
                    </a:lnTo>
                    <a:lnTo>
                      <a:pt x="155" y="9"/>
                    </a:lnTo>
                    <a:lnTo>
                      <a:pt x="155" y="6"/>
                    </a:lnTo>
                    <a:lnTo>
                      <a:pt x="155" y="6"/>
                    </a:lnTo>
                    <a:lnTo>
                      <a:pt x="155" y="6"/>
                    </a:lnTo>
                    <a:lnTo>
                      <a:pt x="155" y="3"/>
                    </a:lnTo>
                    <a:lnTo>
                      <a:pt x="155" y="3"/>
                    </a:lnTo>
                    <a:lnTo>
                      <a:pt x="155" y="3"/>
                    </a:lnTo>
                    <a:lnTo>
                      <a:pt x="153" y="0"/>
                    </a:lnTo>
                    <a:lnTo>
                      <a:pt x="144" y="0"/>
                    </a:lnTo>
                    <a:close/>
                    <a:moveTo>
                      <a:pt x="173" y="0"/>
                    </a:moveTo>
                    <a:lnTo>
                      <a:pt x="173" y="26"/>
                    </a:lnTo>
                    <a:lnTo>
                      <a:pt x="176" y="26"/>
                    </a:lnTo>
                    <a:lnTo>
                      <a:pt x="176" y="0"/>
                    </a:lnTo>
                    <a:lnTo>
                      <a:pt x="173" y="0"/>
                    </a:lnTo>
                    <a:close/>
                    <a:moveTo>
                      <a:pt x="204" y="0"/>
                    </a:moveTo>
                    <a:lnTo>
                      <a:pt x="193" y="26"/>
                    </a:lnTo>
                    <a:lnTo>
                      <a:pt x="199" y="26"/>
                    </a:lnTo>
                    <a:lnTo>
                      <a:pt x="210" y="3"/>
                    </a:lnTo>
                    <a:lnTo>
                      <a:pt x="219" y="26"/>
                    </a:lnTo>
                    <a:lnTo>
                      <a:pt x="224" y="26"/>
                    </a:lnTo>
                    <a:lnTo>
                      <a:pt x="216" y="0"/>
                    </a:lnTo>
                    <a:lnTo>
                      <a:pt x="204" y="0"/>
                    </a:lnTo>
                    <a:close/>
                    <a:moveTo>
                      <a:pt x="242" y="0"/>
                    </a:moveTo>
                    <a:lnTo>
                      <a:pt x="242" y="26"/>
                    </a:lnTo>
                    <a:lnTo>
                      <a:pt x="247" y="26"/>
                    </a:lnTo>
                    <a:lnTo>
                      <a:pt x="247" y="0"/>
                    </a:lnTo>
                    <a:lnTo>
                      <a:pt x="242" y="0"/>
                    </a:lnTo>
                    <a:close/>
                    <a:moveTo>
                      <a:pt x="265" y="0"/>
                    </a:moveTo>
                    <a:lnTo>
                      <a:pt x="265" y="26"/>
                    </a:lnTo>
                    <a:lnTo>
                      <a:pt x="270" y="26"/>
                    </a:lnTo>
                    <a:lnTo>
                      <a:pt x="270" y="23"/>
                    </a:lnTo>
                    <a:lnTo>
                      <a:pt x="293" y="23"/>
                    </a:lnTo>
                    <a:lnTo>
                      <a:pt x="293" y="20"/>
                    </a:lnTo>
                    <a:lnTo>
                      <a:pt x="270" y="20"/>
                    </a:lnTo>
                    <a:lnTo>
                      <a:pt x="270" y="0"/>
                    </a:lnTo>
                    <a:lnTo>
                      <a:pt x="265" y="0"/>
                    </a:lnTo>
                    <a:close/>
                    <a:moveTo>
                      <a:pt x="322" y="0"/>
                    </a:moveTo>
                    <a:lnTo>
                      <a:pt x="322" y="26"/>
                    </a:lnTo>
                    <a:lnTo>
                      <a:pt x="328" y="26"/>
                    </a:lnTo>
                    <a:lnTo>
                      <a:pt x="328" y="0"/>
                    </a:lnTo>
                    <a:lnTo>
                      <a:pt x="322" y="0"/>
                    </a:lnTo>
                    <a:close/>
                    <a:moveTo>
                      <a:pt x="354" y="0"/>
                    </a:moveTo>
                    <a:lnTo>
                      <a:pt x="354" y="26"/>
                    </a:lnTo>
                    <a:lnTo>
                      <a:pt x="356" y="26"/>
                    </a:lnTo>
                    <a:lnTo>
                      <a:pt x="356" y="0"/>
                    </a:lnTo>
                    <a:lnTo>
                      <a:pt x="354" y="0"/>
                    </a:lnTo>
                    <a:close/>
                    <a:moveTo>
                      <a:pt x="368" y="0"/>
                    </a:moveTo>
                    <a:lnTo>
                      <a:pt x="368" y="26"/>
                    </a:lnTo>
                    <a:lnTo>
                      <a:pt x="374" y="26"/>
                    </a:lnTo>
                    <a:lnTo>
                      <a:pt x="374" y="3"/>
                    </a:lnTo>
                    <a:lnTo>
                      <a:pt x="388" y="26"/>
                    </a:lnTo>
                    <a:lnTo>
                      <a:pt x="394" y="26"/>
                    </a:lnTo>
                    <a:lnTo>
                      <a:pt x="379" y="0"/>
                    </a:lnTo>
                    <a:lnTo>
                      <a:pt x="368" y="0"/>
                    </a:lnTo>
                    <a:close/>
                    <a:moveTo>
                      <a:pt x="405" y="0"/>
                    </a:moveTo>
                    <a:lnTo>
                      <a:pt x="405" y="26"/>
                    </a:lnTo>
                    <a:lnTo>
                      <a:pt x="408" y="26"/>
                    </a:lnTo>
                    <a:lnTo>
                      <a:pt x="408" y="0"/>
                    </a:lnTo>
                    <a:lnTo>
                      <a:pt x="405" y="0"/>
                    </a:lnTo>
                    <a:close/>
                    <a:moveTo>
                      <a:pt x="420" y="0"/>
                    </a:moveTo>
                    <a:lnTo>
                      <a:pt x="420" y="26"/>
                    </a:lnTo>
                    <a:lnTo>
                      <a:pt x="425" y="26"/>
                    </a:lnTo>
                    <a:lnTo>
                      <a:pt x="425" y="0"/>
                    </a:lnTo>
                    <a:lnTo>
                      <a:pt x="420" y="0"/>
                    </a:lnTo>
                    <a:close/>
                    <a:moveTo>
                      <a:pt x="434" y="0"/>
                    </a:moveTo>
                    <a:lnTo>
                      <a:pt x="443" y="26"/>
                    </a:lnTo>
                    <a:lnTo>
                      <a:pt x="448" y="26"/>
                    </a:lnTo>
                    <a:lnTo>
                      <a:pt x="440" y="0"/>
                    </a:lnTo>
                    <a:lnTo>
                      <a:pt x="434" y="0"/>
                    </a:lnTo>
                    <a:close/>
                    <a:moveTo>
                      <a:pt x="471" y="0"/>
                    </a:moveTo>
                    <a:lnTo>
                      <a:pt x="463" y="26"/>
                    </a:lnTo>
                    <a:lnTo>
                      <a:pt x="468" y="26"/>
                    </a:lnTo>
                    <a:lnTo>
                      <a:pt x="477" y="0"/>
                    </a:lnTo>
                    <a:lnTo>
                      <a:pt x="471" y="0"/>
                    </a:lnTo>
                    <a:close/>
                    <a:moveTo>
                      <a:pt x="486" y="0"/>
                    </a:moveTo>
                    <a:lnTo>
                      <a:pt x="486" y="26"/>
                    </a:lnTo>
                    <a:lnTo>
                      <a:pt x="491" y="26"/>
                    </a:lnTo>
                    <a:lnTo>
                      <a:pt x="491" y="23"/>
                    </a:lnTo>
                    <a:lnTo>
                      <a:pt x="514" y="23"/>
                    </a:lnTo>
                    <a:lnTo>
                      <a:pt x="514" y="20"/>
                    </a:lnTo>
                    <a:lnTo>
                      <a:pt x="491" y="20"/>
                    </a:lnTo>
                    <a:lnTo>
                      <a:pt x="491" y="0"/>
                    </a:lnTo>
                    <a:lnTo>
                      <a:pt x="486" y="0"/>
                    </a:lnTo>
                    <a:close/>
                    <a:moveTo>
                      <a:pt x="523" y="0"/>
                    </a:moveTo>
                    <a:lnTo>
                      <a:pt x="523" y="26"/>
                    </a:lnTo>
                    <a:lnTo>
                      <a:pt x="529" y="26"/>
                    </a:lnTo>
                    <a:lnTo>
                      <a:pt x="529" y="0"/>
                    </a:lnTo>
                    <a:lnTo>
                      <a:pt x="523" y="0"/>
                    </a:lnTo>
                    <a:close/>
                    <a:moveTo>
                      <a:pt x="540" y="0"/>
                    </a:moveTo>
                    <a:lnTo>
                      <a:pt x="543" y="0"/>
                    </a:lnTo>
                    <a:lnTo>
                      <a:pt x="543" y="0"/>
                    </a:lnTo>
                    <a:lnTo>
                      <a:pt x="543" y="0"/>
                    </a:lnTo>
                    <a:lnTo>
                      <a:pt x="546" y="3"/>
                    </a:lnTo>
                    <a:lnTo>
                      <a:pt x="546" y="3"/>
                    </a:lnTo>
                    <a:lnTo>
                      <a:pt x="546" y="3"/>
                    </a:lnTo>
                    <a:lnTo>
                      <a:pt x="549" y="3"/>
                    </a:lnTo>
                    <a:lnTo>
                      <a:pt x="549" y="3"/>
                    </a:lnTo>
                    <a:lnTo>
                      <a:pt x="549" y="3"/>
                    </a:lnTo>
                    <a:lnTo>
                      <a:pt x="549" y="3"/>
                    </a:lnTo>
                    <a:lnTo>
                      <a:pt x="549" y="6"/>
                    </a:lnTo>
                    <a:lnTo>
                      <a:pt x="552" y="6"/>
                    </a:lnTo>
                    <a:lnTo>
                      <a:pt x="552" y="6"/>
                    </a:lnTo>
                    <a:lnTo>
                      <a:pt x="552" y="6"/>
                    </a:lnTo>
                    <a:lnTo>
                      <a:pt x="552" y="6"/>
                    </a:lnTo>
                    <a:lnTo>
                      <a:pt x="552" y="9"/>
                    </a:lnTo>
                    <a:lnTo>
                      <a:pt x="552" y="9"/>
                    </a:lnTo>
                    <a:lnTo>
                      <a:pt x="552" y="9"/>
                    </a:lnTo>
                    <a:lnTo>
                      <a:pt x="552" y="9"/>
                    </a:lnTo>
                    <a:lnTo>
                      <a:pt x="552" y="9"/>
                    </a:lnTo>
                    <a:lnTo>
                      <a:pt x="552" y="11"/>
                    </a:lnTo>
                    <a:lnTo>
                      <a:pt x="552" y="11"/>
                    </a:lnTo>
                    <a:lnTo>
                      <a:pt x="555" y="11"/>
                    </a:lnTo>
                    <a:lnTo>
                      <a:pt x="555" y="11"/>
                    </a:lnTo>
                    <a:lnTo>
                      <a:pt x="555" y="14"/>
                    </a:lnTo>
                    <a:lnTo>
                      <a:pt x="552" y="14"/>
                    </a:lnTo>
                    <a:lnTo>
                      <a:pt x="552" y="14"/>
                    </a:lnTo>
                    <a:lnTo>
                      <a:pt x="552" y="14"/>
                    </a:lnTo>
                    <a:lnTo>
                      <a:pt x="552" y="17"/>
                    </a:lnTo>
                    <a:lnTo>
                      <a:pt x="552" y="17"/>
                    </a:lnTo>
                    <a:lnTo>
                      <a:pt x="552" y="17"/>
                    </a:lnTo>
                    <a:lnTo>
                      <a:pt x="552" y="20"/>
                    </a:lnTo>
                    <a:lnTo>
                      <a:pt x="552" y="20"/>
                    </a:lnTo>
                    <a:lnTo>
                      <a:pt x="552" y="20"/>
                    </a:lnTo>
                    <a:lnTo>
                      <a:pt x="549" y="20"/>
                    </a:lnTo>
                    <a:lnTo>
                      <a:pt x="549" y="20"/>
                    </a:lnTo>
                    <a:lnTo>
                      <a:pt x="549" y="23"/>
                    </a:lnTo>
                    <a:lnTo>
                      <a:pt x="549" y="23"/>
                    </a:lnTo>
                    <a:lnTo>
                      <a:pt x="546" y="23"/>
                    </a:lnTo>
                    <a:lnTo>
                      <a:pt x="546" y="23"/>
                    </a:lnTo>
                    <a:lnTo>
                      <a:pt x="546" y="23"/>
                    </a:lnTo>
                    <a:lnTo>
                      <a:pt x="543" y="23"/>
                    </a:lnTo>
                    <a:lnTo>
                      <a:pt x="543" y="23"/>
                    </a:lnTo>
                    <a:lnTo>
                      <a:pt x="540" y="23"/>
                    </a:lnTo>
                    <a:lnTo>
                      <a:pt x="537" y="23"/>
                    </a:lnTo>
                    <a:lnTo>
                      <a:pt x="534" y="23"/>
                    </a:lnTo>
                    <a:lnTo>
                      <a:pt x="534" y="23"/>
                    </a:lnTo>
                    <a:lnTo>
                      <a:pt x="534" y="26"/>
                    </a:lnTo>
                    <a:lnTo>
                      <a:pt x="552" y="26"/>
                    </a:lnTo>
                    <a:lnTo>
                      <a:pt x="555" y="23"/>
                    </a:lnTo>
                    <a:lnTo>
                      <a:pt x="555" y="23"/>
                    </a:lnTo>
                    <a:lnTo>
                      <a:pt x="555" y="23"/>
                    </a:lnTo>
                    <a:lnTo>
                      <a:pt x="555" y="23"/>
                    </a:lnTo>
                    <a:lnTo>
                      <a:pt x="555" y="23"/>
                    </a:lnTo>
                    <a:lnTo>
                      <a:pt x="557" y="20"/>
                    </a:lnTo>
                    <a:lnTo>
                      <a:pt x="557" y="20"/>
                    </a:lnTo>
                    <a:lnTo>
                      <a:pt x="557" y="20"/>
                    </a:lnTo>
                    <a:lnTo>
                      <a:pt x="557" y="20"/>
                    </a:lnTo>
                    <a:lnTo>
                      <a:pt x="557" y="17"/>
                    </a:lnTo>
                    <a:lnTo>
                      <a:pt x="557" y="17"/>
                    </a:lnTo>
                    <a:lnTo>
                      <a:pt x="557" y="17"/>
                    </a:lnTo>
                    <a:lnTo>
                      <a:pt x="557" y="14"/>
                    </a:lnTo>
                    <a:lnTo>
                      <a:pt x="557" y="14"/>
                    </a:lnTo>
                    <a:lnTo>
                      <a:pt x="557" y="14"/>
                    </a:lnTo>
                    <a:lnTo>
                      <a:pt x="557" y="14"/>
                    </a:lnTo>
                    <a:lnTo>
                      <a:pt x="557" y="11"/>
                    </a:lnTo>
                    <a:lnTo>
                      <a:pt x="557" y="11"/>
                    </a:lnTo>
                    <a:lnTo>
                      <a:pt x="557" y="11"/>
                    </a:lnTo>
                    <a:lnTo>
                      <a:pt x="557" y="9"/>
                    </a:lnTo>
                    <a:lnTo>
                      <a:pt x="557" y="9"/>
                    </a:lnTo>
                    <a:lnTo>
                      <a:pt x="557" y="9"/>
                    </a:lnTo>
                    <a:lnTo>
                      <a:pt x="557" y="6"/>
                    </a:lnTo>
                    <a:lnTo>
                      <a:pt x="557" y="6"/>
                    </a:lnTo>
                    <a:lnTo>
                      <a:pt x="557" y="6"/>
                    </a:lnTo>
                    <a:lnTo>
                      <a:pt x="557" y="6"/>
                    </a:lnTo>
                    <a:lnTo>
                      <a:pt x="557" y="3"/>
                    </a:lnTo>
                    <a:lnTo>
                      <a:pt x="555" y="3"/>
                    </a:lnTo>
                    <a:lnTo>
                      <a:pt x="555" y="3"/>
                    </a:lnTo>
                    <a:lnTo>
                      <a:pt x="555" y="3"/>
                    </a:lnTo>
                    <a:lnTo>
                      <a:pt x="555" y="3"/>
                    </a:lnTo>
                    <a:lnTo>
                      <a:pt x="555" y="0"/>
                    </a:lnTo>
                    <a:lnTo>
                      <a:pt x="540" y="0"/>
                    </a:lnTo>
                    <a:close/>
                    <a:moveTo>
                      <a:pt x="566" y="0"/>
                    </a:moveTo>
                    <a:lnTo>
                      <a:pt x="566" y="3"/>
                    </a:lnTo>
                    <a:lnTo>
                      <a:pt x="566" y="3"/>
                    </a:lnTo>
                    <a:lnTo>
                      <a:pt x="566" y="3"/>
                    </a:lnTo>
                    <a:lnTo>
                      <a:pt x="563" y="6"/>
                    </a:lnTo>
                    <a:lnTo>
                      <a:pt x="563" y="6"/>
                    </a:lnTo>
                    <a:lnTo>
                      <a:pt x="563" y="6"/>
                    </a:lnTo>
                    <a:lnTo>
                      <a:pt x="563" y="9"/>
                    </a:lnTo>
                    <a:lnTo>
                      <a:pt x="563" y="9"/>
                    </a:lnTo>
                    <a:lnTo>
                      <a:pt x="563" y="11"/>
                    </a:lnTo>
                    <a:lnTo>
                      <a:pt x="563" y="11"/>
                    </a:lnTo>
                    <a:lnTo>
                      <a:pt x="563" y="14"/>
                    </a:lnTo>
                    <a:lnTo>
                      <a:pt x="566" y="14"/>
                    </a:lnTo>
                    <a:lnTo>
                      <a:pt x="566" y="14"/>
                    </a:lnTo>
                    <a:lnTo>
                      <a:pt x="566" y="14"/>
                    </a:lnTo>
                    <a:lnTo>
                      <a:pt x="566" y="17"/>
                    </a:lnTo>
                    <a:lnTo>
                      <a:pt x="566" y="17"/>
                    </a:lnTo>
                    <a:lnTo>
                      <a:pt x="566" y="17"/>
                    </a:lnTo>
                    <a:lnTo>
                      <a:pt x="566" y="17"/>
                    </a:lnTo>
                    <a:lnTo>
                      <a:pt x="569" y="17"/>
                    </a:lnTo>
                    <a:lnTo>
                      <a:pt x="569" y="20"/>
                    </a:lnTo>
                    <a:lnTo>
                      <a:pt x="569" y="20"/>
                    </a:lnTo>
                    <a:lnTo>
                      <a:pt x="569" y="20"/>
                    </a:lnTo>
                    <a:lnTo>
                      <a:pt x="572" y="20"/>
                    </a:lnTo>
                    <a:lnTo>
                      <a:pt x="572" y="20"/>
                    </a:lnTo>
                    <a:lnTo>
                      <a:pt x="575" y="23"/>
                    </a:lnTo>
                    <a:lnTo>
                      <a:pt x="577" y="23"/>
                    </a:lnTo>
                    <a:lnTo>
                      <a:pt x="577" y="23"/>
                    </a:lnTo>
                    <a:lnTo>
                      <a:pt x="580" y="23"/>
                    </a:lnTo>
                    <a:lnTo>
                      <a:pt x="580" y="23"/>
                    </a:lnTo>
                    <a:lnTo>
                      <a:pt x="583" y="26"/>
                    </a:lnTo>
                    <a:lnTo>
                      <a:pt x="592" y="26"/>
                    </a:lnTo>
                    <a:lnTo>
                      <a:pt x="589" y="23"/>
                    </a:lnTo>
                    <a:lnTo>
                      <a:pt x="589" y="23"/>
                    </a:lnTo>
                    <a:lnTo>
                      <a:pt x="589" y="23"/>
                    </a:lnTo>
                    <a:lnTo>
                      <a:pt x="586" y="20"/>
                    </a:lnTo>
                    <a:lnTo>
                      <a:pt x="586" y="20"/>
                    </a:lnTo>
                    <a:lnTo>
                      <a:pt x="583" y="20"/>
                    </a:lnTo>
                    <a:lnTo>
                      <a:pt x="580" y="20"/>
                    </a:lnTo>
                    <a:lnTo>
                      <a:pt x="580" y="17"/>
                    </a:lnTo>
                    <a:lnTo>
                      <a:pt x="577" y="17"/>
                    </a:lnTo>
                    <a:lnTo>
                      <a:pt x="575" y="17"/>
                    </a:lnTo>
                    <a:lnTo>
                      <a:pt x="575" y="17"/>
                    </a:lnTo>
                    <a:lnTo>
                      <a:pt x="575" y="17"/>
                    </a:lnTo>
                    <a:lnTo>
                      <a:pt x="572" y="17"/>
                    </a:lnTo>
                    <a:lnTo>
                      <a:pt x="572" y="14"/>
                    </a:lnTo>
                    <a:lnTo>
                      <a:pt x="572" y="14"/>
                    </a:lnTo>
                    <a:lnTo>
                      <a:pt x="572" y="14"/>
                    </a:lnTo>
                    <a:lnTo>
                      <a:pt x="569" y="14"/>
                    </a:lnTo>
                    <a:lnTo>
                      <a:pt x="569" y="14"/>
                    </a:lnTo>
                    <a:lnTo>
                      <a:pt x="569" y="11"/>
                    </a:lnTo>
                    <a:lnTo>
                      <a:pt x="569" y="11"/>
                    </a:lnTo>
                    <a:lnTo>
                      <a:pt x="569" y="11"/>
                    </a:lnTo>
                    <a:lnTo>
                      <a:pt x="569" y="9"/>
                    </a:lnTo>
                    <a:lnTo>
                      <a:pt x="569" y="9"/>
                    </a:lnTo>
                    <a:lnTo>
                      <a:pt x="569" y="9"/>
                    </a:lnTo>
                    <a:lnTo>
                      <a:pt x="569" y="9"/>
                    </a:lnTo>
                    <a:lnTo>
                      <a:pt x="569" y="6"/>
                    </a:lnTo>
                    <a:lnTo>
                      <a:pt x="569" y="6"/>
                    </a:lnTo>
                    <a:lnTo>
                      <a:pt x="569" y="6"/>
                    </a:lnTo>
                    <a:lnTo>
                      <a:pt x="569" y="6"/>
                    </a:lnTo>
                    <a:lnTo>
                      <a:pt x="572" y="3"/>
                    </a:lnTo>
                    <a:lnTo>
                      <a:pt x="572" y="3"/>
                    </a:lnTo>
                    <a:lnTo>
                      <a:pt x="572" y="3"/>
                    </a:lnTo>
                    <a:lnTo>
                      <a:pt x="572" y="3"/>
                    </a:lnTo>
                    <a:lnTo>
                      <a:pt x="572" y="3"/>
                    </a:lnTo>
                    <a:lnTo>
                      <a:pt x="572" y="3"/>
                    </a:lnTo>
                    <a:lnTo>
                      <a:pt x="572" y="3"/>
                    </a:lnTo>
                    <a:lnTo>
                      <a:pt x="575" y="0"/>
                    </a:lnTo>
                    <a:lnTo>
                      <a:pt x="575" y="0"/>
                    </a:lnTo>
                    <a:lnTo>
                      <a:pt x="566" y="0"/>
                    </a:lnTo>
                    <a:close/>
                    <a:moveTo>
                      <a:pt x="580" y="0"/>
                    </a:moveTo>
                    <a:lnTo>
                      <a:pt x="583" y="0"/>
                    </a:lnTo>
                    <a:lnTo>
                      <a:pt x="583" y="0"/>
                    </a:lnTo>
                    <a:lnTo>
                      <a:pt x="583" y="3"/>
                    </a:lnTo>
                    <a:lnTo>
                      <a:pt x="583" y="3"/>
                    </a:lnTo>
                    <a:lnTo>
                      <a:pt x="583" y="3"/>
                    </a:lnTo>
                    <a:lnTo>
                      <a:pt x="583" y="3"/>
                    </a:lnTo>
                    <a:lnTo>
                      <a:pt x="586" y="3"/>
                    </a:lnTo>
                    <a:lnTo>
                      <a:pt x="586" y="3"/>
                    </a:lnTo>
                    <a:lnTo>
                      <a:pt x="586" y="6"/>
                    </a:lnTo>
                    <a:lnTo>
                      <a:pt x="586" y="6"/>
                    </a:lnTo>
                    <a:lnTo>
                      <a:pt x="586" y="6"/>
                    </a:lnTo>
                    <a:lnTo>
                      <a:pt x="586" y="6"/>
                    </a:lnTo>
                    <a:lnTo>
                      <a:pt x="586" y="6"/>
                    </a:lnTo>
                    <a:lnTo>
                      <a:pt x="586" y="9"/>
                    </a:lnTo>
                    <a:lnTo>
                      <a:pt x="586" y="9"/>
                    </a:lnTo>
                    <a:lnTo>
                      <a:pt x="586" y="9"/>
                    </a:lnTo>
                    <a:lnTo>
                      <a:pt x="592" y="9"/>
                    </a:lnTo>
                    <a:lnTo>
                      <a:pt x="592" y="9"/>
                    </a:lnTo>
                    <a:lnTo>
                      <a:pt x="592" y="6"/>
                    </a:lnTo>
                    <a:lnTo>
                      <a:pt x="592" y="6"/>
                    </a:lnTo>
                    <a:lnTo>
                      <a:pt x="592" y="6"/>
                    </a:lnTo>
                    <a:lnTo>
                      <a:pt x="592" y="3"/>
                    </a:lnTo>
                    <a:lnTo>
                      <a:pt x="592" y="3"/>
                    </a:lnTo>
                    <a:lnTo>
                      <a:pt x="592" y="3"/>
                    </a:lnTo>
                    <a:lnTo>
                      <a:pt x="589" y="0"/>
                    </a:lnTo>
                    <a:lnTo>
                      <a:pt x="580" y="0"/>
                    </a:lnTo>
                    <a:close/>
                    <a:moveTo>
                      <a:pt x="603" y="0"/>
                    </a:moveTo>
                    <a:lnTo>
                      <a:pt x="603" y="26"/>
                    </a:lnTo>
                    <a:lnTo>
                      <a:pt x="606" y="26"/>
                    </a:lnTo>
                    <a:lnTo>
                      <a:pt x="606" y="0"/>
                    </a:lnTo>
                    <a:lnTo>
                      <a:pt x="603" y="0"/>
                    </a:lnTo>
                    <a:close/>
                    <a:moveTo>
                      <a:pt x="626" y="0"/>
                    </a:moveTo>
                    <a:lnTo>
                      <a:pt x="626" y="26"/>
                    </a:lnTo>
                    <a:lnTo>
                      <a:pt x="629" y="26"/>
                    </a:lnTo>
                    <a:lnTo>
                      <a:pt x="629" y="0"/>
                    </a:lnTo>
                    <a:lnTo>
                      <a:pt x="626" y="0"/>
                    </a:lnTo>
                    <a:close/>
                    <a:moveTo>
                      <a:pt x="646" y="0"/>
                    </a:moveTo>
                    <a:lnTo>
                      <a:pt x="658" y="26"/>
                    </a:lnTo>
                    <a:lnTo>
                      <a:pt x="664" y="26"/>
                    </a:lnTo>
                    <a:lnTo>
                      <a:pt x="652" y="0"/>
                    </a:lnTo>
                    <a:lnTo>
                      <a:pt x="646" y="0"/>
                    </a:lnTo>
                    <a:close/>
                    <a:moveTo>
                      <a:pt x="675" y="0"/>
                    </a:moveTo>
                    <a:lnTo>
                      <a:pt x="664" y="26"/>
                    </a:lnTo>
                    <a:lnTo>
                      <a:pt x="669" y="26"/>
                    </a:lnTo>
                    <a:lnTo>
                      <a:pt x="681" y="0"/>
                    </a:lnTo>
                    <a:lnTo>
                      <a:pt x="675" y="0"/>
                    </a:lnTo>
                    <a:close/>
                    <a:moveTo>
                      <a:pt x="718" y="0"/>
                    </a:moveTo>
                    <a:lnTo>
                      <a:pt x="715" y="3"/>
                    </a:lnTo>
                    <a:lnTo>
                      <a:pt x="715" y="3"/>
                    </a:lnTo>
                    <a:lnTo>
                      <a:pt x="715" y="3"/>
                    </a:lnTo>
                    <a:lnTo>
                      <a:pt x="712" y="6"/>
                    </a:lnTo>
                    <a:lnTo>
                      <a:pt x="712" y="6"/>
                    </a:lnTo>
                    <a:lnTo>
                      <a:pt x="712" y="9"/>
                    </a:lnTo>
                    <a:lnTo>
                      <a:pt x="710" y="9"/>
                    </a:lnTo>
                    <a:lnTo>
                      <a:pt x="710" y="9"/>
                    </a:lnTo>
                    <a:lnTo>
                      <a:pt x="710" y="11"/>
                    </a:lnTo>
                    <a:lnTo>
                      <a:pt x="710" y="11"/>
                    </a:lnTo>
                    <a:lnTo>
                      <a:pt x="707" y="14"/>
                    </a:lnTo>
                    <a:lnTo>
                      <a:pt x="707" y="17"/>
                    </a:lnTo>
                    <a:lnTo>
                      <a:pt x="707" y="17"/>
                    </a:lnTo>
                    <a:lnTo>
                      <a:pt x="707" y="20"/>
                    </a:lnTo>
                    <a:lnTo>
                      <a:pt x="707" y="20"/>
                    </a:lnTo>
                    <a:lnTo>
                      <a:pt x="707" y="23"/>
                    </a:lnTo>
                    <a:lnTo>
                      <a:pt x="707" y="23"/>
                    </a:lnTo>
                    <a:lnTo>
                      <a:pt x="707" y="23"/>
                    </a:lnTo>
                    <a:lnTo>
                      <a:pt x="707" y="23"/>
                    </a:lnTo>
                    <a:lnTo>
                      <a:pt x="707" y="26"/>
                    </a:lnTo>
                    <a:lnTo>
                      <a:pt x="712" y="26"/>
                    </a:lnTo>
                    <a:lnTo>
                      <a:pt x="712" y="23"/>
                    </a:lnTo>
                    <a:lnTo>
                      <a:pt x="712" y="23"/>
                    </a:lnTo>
                    <a:lnTo>
                      <a:pt x="712" y="23"/>
                    </a:lnTo>
                    <a:lnTo>
                      <a:pt x="712" y="23"/>
                    </a:lnTo>
                    <a:lnTo>
                      <a:pt x="712" y="20"/>
                    </a:lnTo>
                    <a:lnTo>
                      <a:pt x="712" y="20"/>
                    </a:lnTo>
                    <a:lnTo>
                      <a:pt x="712" y="20"/>
                    </a:lnTo>
                    <a:lnTo>
                      <a:pt x="712" y="17"/>
                    </a:lnTo>
                    <a:lnTo>
                      <a:pt x="712" y="17"/>
                    </a:lnTo>
                    <a:lnTo>
                      <a:pt x="712" y="17"/>
                    </a:lnTo>
                    <a:lnTo>
                      <a:pt x="712" y="14"/>
                    </a:lnTo>
                    <a:lnTo>
                      <a:pt x="712" y="14"/>
                    </a:lnTo>
                    <a:lnTo>
                      <a:pt x="715" y="14"/>
                    </a:lnTo>
                    <a:lnTo>
                      <a:pt x="715" y="11"/>
                    </a:lnTo>
                    <a:lnTo>
                      <a:pt x="715" y="9"/>
                    </a:lnTo>
                    <a:lnTo>
                      <a:pt x="718" y="9"/>
                    </a:lnTo>
                    <a:lnTo>
                      <a:pt x="718" y="9"/>
                    </a:lnTo>
                    <a:lnTo>
                      <a:pt x="718" y="6"/>
                    </a:lnTo>
                    <a:lnTo>
                      <a:pt x="721" y="6"/>
                    </a:lnTo>
                    <a:lnTo>
                      <a:pt x="721" y="3"/>
                    </a:lnTo>
                    <a:lnTo>
                      <a:pt x="724" y="3"/>
                    </a:lnTo>
                    <a:lnTo>
                      <a:pt x="727" y="3"/>
                    </a:lnTo>
                    <a:lnTo>
                      <a:pt x="727" y="0"/>
                    </a:lnTo>
                    <a:lnTo>
                      <a:pt x="730" y="0"/>
                    </a:lnTo>
                    <a:lnTo>
                      <a:pt x="718" y="0"/>
                    </a:lnTo>
                    <a:close/>
                    <a:moveTo>
                      <a:pt x="741" y="0"/>
                    </a:moveTo>
                    <a:lnTo>
                      <a:pt x="741" y="0"/>
                    </a:lnTo>
                    <a:lnTo>
                      <a:pt x="744" y="3"/>
                    </a:lnTo>
                    <a:lnTo>
                      <a:pt x="744" y="3"/>
                    </a:lnTo>
                    <a:lnTo>
                      <a:pt x="747" y="3"/>
                    </a:lnTo>
                    <a:lnTo>
                      <a:pt x="747" y="6"/>
                    </a:lnTo>
                    <a:lnTo>
                      <a:pt x="750" y="6"/>
                    </a:lnTo>
                    <a:lnTo>
                      <a:pt x="750" y="6"/>
                    </a:lnTo>
                    <a:lnTo>
                      <a:pt x="753" y="9"/>
                    </a:lnTo>
                    <a:lnTo>
                      <a:pt x="753" y="9"/>
                    </a:lnTo>
                    <a:lnTo>
                      <a:pt x="753" y="11"/>
                    </a:lnTo>
                    <a:lnTo>
                      <a:pt x="755" y="11"/>
                    </a:lnTo>
                    <a:lnTo>
                      <a:pt x="755" y="14"/>
                    </a:lnTo>
                    <a:lnTo>
                      <a:pt x="755" y="14"/>
                    </a:lnTo>
                    <a:lnTo>
                      <a:pt x="755" y="17"/>
                    </a:lnTo>
                    <a:lnTo>
                      <a:pt x="755" y="17"/>
                    </a:lnTo>
                    <a:lnTo>
                      <a:pt x="755" y="17"/>
                    </a:lnTo>
                    <a:lnTo>
                      <a:pt x="755" y="20"/>
                    </a:lnTo>
                    <a:lnTo>
                      <a:pt x="755" y="20"/>
                    </a:lnTo>
                    <a:lnTo>
                      <a:pt x="755" y="20"/>
                    </a:lnTo>
                    <a:lnTo>
                      <a:pt x="755" y="23"/>
                    </a:lnTo>
                    <a:lnTo>
                      <a:pt x="755" y="23"/>
                    </a:lnTo>
                    <a:lnTo>
                      <a:pt x="755" y="23"/>
                    </a:lnTo>
                    <a:lnTo>
                      <a:pt x="755" y="23"/>
                    </a:lnTo>
                    <a:lnTo>
                      <a:pt x="755" y="26"/>
                    </a:lnTo>
                    <a:lnTo>
                      <a:pt x="761" y="26"/>
                    </a:lnTo>
                    <a:lnTo>
                      <a:pt x="761" y="23"/>
                    </a:lnTo>
                    <a:lnTo>
                      <a:pt x="761" y="23"/>
                    </a:lnTo>
                    <a:lnTo>
                      <a:pt x="761" y="23"/>
                    </a:lnTo>
                    <a:lnTo>
                      <a:pt x="761" y="23"/>
                    </a:lnTo>
                    <a:lnTo>
                      <a:pt x="761" y="20"/>
                    </a:lnTo>
                    <a:lnTo>
                      <a:pt x="761" y="17"/>
                    </a:lnTo>
                    <a:lnTo>
                      <a:pt x="761" y="17"/>
                    </a:lnTo>
                    <a:lnTo>
                      <a:pt x="761" y="14"/>
                    </a:lnTo>
                    <a:lnTo>
                      <a:pt x="761" y="14"/>
                    </a:lnTo>
                    <a:lnTo>
                      <a:pt x="761" y="11"/>
                    </a:lnTo>
                    <a:lnTo>
                      <a:pt x="758" y="11"/>
                    </a:lnTo>
                    <a:lnTo>
                      <a:pt x="758" y="9"/>
                    </a:lnTo>
                    <a:lnTo>
                      <a:pt x="758" y="9"/>
                    </a:lnTo>
                    <a:lnTo>
                      <a:pt x="758" y="9"/>
                    </a:lnTo>
                    <a:lnTo>
                      <a:pt x="755" y="6"/>
                    </a:lnTo>
                    <a:lnTo>
                      <a:pt x="755" y="6"/>
                    </a:lnTo>
                    <a:lnTo>
                      <a:pt x="755" y="3"/>
                    </a:lnTo>
                    <a:lnTo>
                      <a:pt x="753" y="3"/>
                    </a:lnTo>
                    <a:lnTo>
                      <a:pt x="753" y="3"/>
                    </a:lnTo>
                    <a:lnTo>
                      <a:pt x="750" y="0"/>
                    </a:lnTo>
                    <a:lnTo>
                      <a:pt x="741" y="0"/>
                    </a:lnTo>
                    <a:close/>
                    <a:moveTo>
                      <a:pt x="770" y="0"/>
                    </a:moveTo>
                    <a:lnTo>
                      <a:pt x="770" y="26"/>
                    </a:lnTo>
                    <a:lnTo>
                      <a:pt x="776" y="26"/>
                    </a:lnTo>
                    <a:lnTo>
                      <a:pt x="776" y="23"/>
                    </a:lnTo>
                    <a:lnTo>
                      <a:pt x="796" y="23"/>
                    </a:lnTo>
                    <a:lnTo>
                      <a:pt x="796" y="20"/>
                    </a:lnTo>
                    <a:lnTo>
                      <a:pt x="776" y="20"/>
                    </a:lnTo>
                    <a:lnTo>
                      <a:pt x="776" y="0"/>
                    </a:lnTo>
                    <a:lnTo>
                      <a:pt x="770" y="0"/>
                    </a:lnTo>
                    <a:close/>
                    <a:moveTo>
                      <a:pt x="824" y="0"/>
                    </a:moveTo>
                    <a:lnTo>
                      <a:pt x="824" y="26"/>
                    </a:lnTo>
                    <a:lnTo>
                      <a:pt x="830" y="26"/>
                    </a:lnTo>
                    <a:lnTo>
                      <a:pt x="830" y="3"/>
                    </a:lnTo>
                    <a:lnTo>
                      <a:pt x="844" y="26"/>
                    </a:lnTo>
                    <a:lnTo>
                      <a:pt x="850" y="26"/>
                    </a:lnTo>
                    <a:lnTo>
                      <a:pt x="833" y="0"/>
                    </a:lnTo>
                    <a:lnTo>
                      <a:pt x="824" y="0"/>
                    </a:lnTo>
                    <a:close/>
                    <a:moveTo>
                      <a:pt x="859" y="0"/>
                    </a:moveTo>
                    <a:lnTo>
                      <a:pt x="859" y="26"/>
                    </a:lnTo>
                    <a:lnTo>
                      <a:pt x="865" y="26"/>
                    </a:lnTo>
                    <a:lnTo>
                      <a:pt x="865" y="0"/>
                    </a:lnTo>
                    <a:lnTo>
                      <a:pt x="859" y="0"/>
                    </a:lnTo>
                    <a:close/>
                    <a:moveTo>
                      <a:pt x="876" y="0"/>
                    </a:moveTo>
                    <a:lnTo>
                      <a:pt x="876" y="26"/>
                    </a:lnTo>
                    <a:lnTo>
                      <a:pt x="882" y="26"/>
                    </a:lnTo>
                    <a:lnTo>
                      <a:pt x="882" y="23"/>
                    </a:lnTo>
                    <a:lnTo>
                      <a:pt x="905" y="23"/>
                    </a:lnTo>
                    <a:lnTo>
                      <a:pt x="905" y="20"/>
                    </a:lnTo>
                    <a:lnTo>
                      <a:pt x="882" y="20"/>
                    </a:lnTo>
                    <a:lnTo>
                      <a:pt x="882" y="0"/>
                    </a:lnTo>
                    <a:lnTo>
                      <a:pt x="876" y="0"/>
                    </a:lnTo>
                    <a:close/>
                    <a:moveTo>
                      <a:pt x="910" y="0"/>
                    </a:moveTo>
                    <a:lnTo>
                      <a:pt x="916" y="26"/>
                    </a:lnTo>
                    <a:lnTo>
                      <a:pt x="922" y="26"/>
                    </a:lnTo>
                    <a:lnTo>
                      <a:pt x="916" y="0"/>
                    </a:lnTo>
                    <a:lnTo>
                      <a:pt x="910" y="0"/>
                    </a:lnTo>
                    <a:close/>
                    <a:moveTo>
                      <a:pt x="939" y="0"/>
                    </a:moveTo>
                    <a:lnTo>
                      <a:pt x="931" y="26"/>
                    </a:lnTo>
                    <a:lnTo>
                      <a:pt x="936" y="26"/>
                    </a:lnTo>
                    <a:lnTo>
                      <a:pt x="942" y="6"/>
                    </a:lnTo>
                    <a:lnTo>
                      <a:pt x="948" y="26"/>
                    </a:lnTo>
                    <a:lnTo>
                      <a:pt x="954" y="26"/>
                    </a:lnTo>
                    <a:lnTo>
                      <a:pt x="945" y="0"/>
                    </a:lnTo>
                    <a:lnTo>
                      <a:pt x="939" y="0"/>
                    </a:lnTo>
                    <a:close/>
                    <a:moveTo>
                      <a:pt x="968" y="0"/>
                    </a:moveTo>
                    <a:lnTo>
                      <a:pt x="962" y="26"/>
                    </a:lnTo>
                    <a:lnTo>
                      <a:pt x="968" y="26"/>
                    </a:lnTo>
                    <a:lnTo>
                      <a:pt x="974" y="0"/>
                    </a:lnTo>
                    <a:lnTo>
                      <a:pt x="968" y="0"/>
                    </a:lnTo>
                    <a:close/>
                    <a:moveTo>
                      <a:pt x="1020" y="0"/>
                    </a:moveTo>
                    <a:lnTo>
                      <a:pt x="1020" y="26"/>
                    </a:lnTo>
                    <a:lnTo>
                      <a:pt x="1022" y="26"/>
                    </a:lnTo>
                    <a:lnTo>
                      <a:pt x="1022" y="0"/>
                    </a:lnTo>
                    <a:lnTo>
                      <a:pt x="1020" y="0"/>
                    </a:lnTo>
                    <a:close/>
                    <a:moveTo>
                      <a:pt x="1034" y="0"/>
                    </a:moveTo>
                    <a:lnTo>
                      <a:pt x="1034" y="26"/>
                    </a:lnTo>
                    <a:lnTo>
                      <a:pt x="1040" y="26"/>
                    </a:lnTo>
                    <a:lnTo>
                      <a:pt x="1040" y="23"/>
                    </a:lnTo>
                    <a:lnTo>
                      <a:pt x="1063" y="23"/>
                    </a:lnTo>
                    <a:lnTo>
                      <a:pt x="1063" y="20"/>
                    </a:lnTo>
                    <a:lnTo>
                      <a:pt x="1040" y="20"/>
                    </a:lnTo>
                    <a:lnTo>
                      <a:pt x="1040" y="0"/>
                    </a:lnTo>
                    <a:lnTo>
                      <a:pt x="1034" y="0"/>
                    </a:lnTo>
                    <a:close/>
                    <a:moveTo>
                      <a:pt x="1071" y="0"/>
                    </a:moveTo>
                    <a:lnTo>
                      <a:pt x="1071" y="26"/>
                    </a:lnTo>
                    <a:lnTo>
                      <a:pt x="1077" y="26"/>
                    </a:lnTo>
                    <a:lnTo>
                      <a:pt x="1077" y="0"/>
                    </a:lnTo>
                    <a:lnTo>
                      <a:pt x="1071" y="0"/>
                    </a:lnTo>
                    <a:close/>
                    <a:moveTo>
                      <a:pt x="1091" y="0"/>
                    </a:moveTo>
                    <a:lnTo>
                      <a:pt x="1091" y="0"/>
                    </a:lnTo>
                    <a:lnTo>
                      <a:pt x="1091" y="0"/>
                    </a:lnTo>
                    <a:lnTo>
                      <a:pt x="1094" y="0"/>
                    </a:lnTo>
                    <a:lnTo>
                      <a:pt x="1094" y="3"/>
                    </a:lnTo>
                    <a:lnTo>
                      <a:pt x="1094" y="3"/>
                    </a:lnTo>
                    <a:lnTo>
                      <a:pt x="1094" y="3"/>
                    </a:lnTo>
                    <a:lnTo>
                      <a:pt x="1097" y="3"/>
                    </a:lnTo>
                    <a:lnTo>
                      <a:pt x="1097" y="3"/>
                    </a:lnTo>
                    <a:lnTo>
                      <a:pt x="1097" y="3"/>
                    </a:lnTo>
                    <a:lnTo>
                      <a:pt x="1097" y="3"/>
                    </a:lnTo>
                    <a:lnTo>
                      <a:pt x="1100" y="6"/>
                    </a:lnTo>
                    <a:lnTo>
                      <a:pt x="1100" y="6"/>
                    </a:lnTo>
                    <a:lnTo>
                      <a:pt x="1100" y="6"/>
                    </a:lnTo>
                    <a:lnTo>
                      <a:pt x="1100" y="9"/>
                    </a:lnTo>
                    <a:lnTo>
                      <a:pt x="1100" y="9"/>
                    </a:lnTo>
                    <a:lnTo>
                      <a:pt x="1100" y="9"/>
                    </a:lnTo>
                    <a:lnTo>
                      <a:pt x="1103" y="9"/>
                    </a:lnTo>
                    <a:lnTo>
                      <a:pt x="1103" y="9"/>
                    </a:lnTo>
                    <a:lnTo>
                      <a:pt x="1103" y="11"/>
                    </a:lnTo>
                    <a:lnTo>
                      <a:pt x="1103" y="11"/>
                    </a:lnTo>
                    <a:lnTo>
                      <a:pt x="1103" y="11"/>
                    </a:lnTo>
                    <a:lnTo>
                      <a:pt x="1103" y="11"/>
                    </a:lnTo>
                    <a:lnTo>
                      <a:pt x="1103" y="14"/>
                    </a:lnTo>
                    <a:lnTo>
                      <a:pt x="1103" y="14"/>
                    </a:lnTo>
                    <a:lnTo>
                      <a:pt x="1103" y="14"/>
                    </a:lnTo>
                    <a:lnTo>
                      <a:pt x="1103" y="14"/>
                    </a:lnTo>
                    <a:lnTo>
                      <a:pt x="1100" y="17"/>
                    </a:lnTo>
                    <a:lnTo>
                      <a:pt x="1100" y="17"/>
                    </a:lnTo>
                    <a:lnTo>
                      <a:pt x="1100" y="17"/>
                    </a:lnTo>
                    <a:lnTo>
                      <a:pt x="1100" y="20"/>
                    </a:lnTo>
                    <a:lnTo>
                      <a:pt x="1100" y="20"/>
                    </a:lnTo>
                    <a:lnTo>
                      <a:pt x="1100" y="20"/>
                    </a:lnTo>
                    <a:lnTo>
                      <a:pt x="1100" y="20"/>
                    </a:lnTo>
                    <a:lnTo>
                      <a:pt x="1097" y="20"/>
                    </a:lnTo>
                    <a:lnTo>
                      <a:pt x="1097" y="23"/>
                    </a:lnTo>
                    <a:lnTo>
                      <a:pt x="1097" y="23"/>
                    </a:lnTo>
                    <a:lnTo>
                      <a:pt x="1097" y="23"/>
                    </a:lnTo>
                    <a:lnTo>
                      <a:pt x="1094" y="23"/>
                    </a:lnTo>
                    <a:lnTo>
                      <a:pt x="1094" y="23"/>
                    </a:lnTo>
                    <a:lnTo>
                      <a:pt x="1091" y="23"/>
                    </a:lnTo>
                    <a:lnTo>
                      <a:pt x="1091" y="23"/>
                    </a:lnTo>
                    <a:lnTo>
                      <a:pt x="1088" y="23"/>
                    </a:lnTo>
                    <a:lnTo>
                      <a:pt x="1086" y="23"/>
                    </a:lnTo>
                    <a:lnTo>
                      <a:pt x="1083" y="23"/>
                    </a:lnTo>
                    <a:lnTo>
                      <a:pt x="1083" y="23"/>
                    </a:lnTo>
                    <a:lnTo>
                      <a:pt x="1083" y="26"/>
                    </a:lnTo>
                    <a:lnTo>
                      <a:pt x="1103" y="26"/>
                    </a:lnTo>
                    <a:lnTo>
                      <a:pt x="1103" y="23"/>
                    </a:lnTo>
                    <a:lnTo>
                      <a:pt x="1103" y="23"/>
                    </a:lnTo>
                    <a:lnTo>
                      <a:pt x="1103" y="23"/>
                    </a:lnTo>
                    <a:lnTo>
                      <a:pt x="1103" y="23"/>
                    </a:lnTo>
                    <a:lnTo>
                      <a:pt x="1106" y="23"/>
                    </a:lnTo>
                    <a:lnTo>
                      <a:pt x="1106" y="20"/>
                    </a:lnTo>
                    <a:lnTo>
                      <a:pt x="1106" y="20"/>
                    </a:lnTo>
                    <a:lnTo>
                      <a:pt x="1106" y="20"/>
                    </a:lnTo>
                    <a:lnTo>
                      <a:pt x="1106" y="20"/>
                    </a:lnTo>
                    <a:lnTo>
                      <a:pt x="1106" y="17"/>
                    </a:lnTo>
                    <a:lnTo>
                      <a:pt x="1106" y="17"/>
                    </a:lnTo>
                    <a:lnTo>
                      <a:pt x="1106" y="17"/>
                    </a:lnTo>
                    <a:lnTo>
                      <a:pt x="1106" y="14"/>
                    </a:lnTo>
                    <a:lnTo>
                      <a:pt x="1106" y="14"/>
                    </a:lnTo>
                    <a:lnTo>
                      <a:pt x="1109" y="14"/>
                    </a:lnTo>
                    <a:lnTo>
                      <a:pt x="1109" y="14"/>
                    </a:lnTo>
                    <a:lnTo>
                      <a:pt x="1109" y="11"/>
                    </a:lnTo>
                    <a:lnTo>
                      <a:pt x="1109" y="11"/>
                    </a:lnTo>
                    <a:lnTo>
                      <a:pt x="1106" y="11"/>
                    </a:lnTo>
                    <a:lnTo>
                      <a:pt x="1106" y="9"/>
                    </a:lnTo>
                    <a:lnTo>
                      <a:pt x="1106" y="9"/>
                    </a:lnTo>
                    <a:lnTo>
                      <a:pt x="1106" y="9"/>
                    </a:lnTo>
                    <a:lnTo>
                      <a:pt x="1106" y="6"/>
                    </a:lnTo>
                    <a:lnTo>
                      <a:pt x="1106" y="6"/>
                    </a:lnTo>
                    <a:lnTo>
                      <a:pt x="1106" y="6"/>
                    </a:lnTo>
                    <a:lnTo>
                      <a:pt x="1106" y="6"/>
                    </a:lnTo>
                    <a:lnTo>
                      <a:pt x="1106" y="3"/>
                    </a:lnTo>
                    <a:lnTo>
                      <a:pt x="1106" y="3"/>
                    </a:lnTo>
                    <a:lnTo>
                      <a:pt x="1103" y="3"/>
                    </a:lnTo>
                    <a:lnTo>
                      <a:pt x="1103" y="3"/>
                    </a:lnTo>
                    <a:lnTo>
                      <a:pt x="1103" y="3"/>
                    </a:lnTo>
                    <a:lnTo>
                      <a:pt x="1103" y="0"/>
                    </a:lnTo>
                    <a:lnTo>
                      <a:pt x="1091" y="0"/>
                    </a:lnTo>
                    <a:close/>
                    <a:moveTo>
                      <a:pt x="1114" y="0"/>
                    </a:moveTo>
                    <a:lnTo>
                      <a:pt x="1114" y="3"/>
                    </a:lnTo>
                    <a:lnTo>
                      <a:pt x="1114" y="3"/>
                    </a:lnTo>
                    <a:lnTo>
                      <a:pt x="1114" y="3"/>
                    </a:lnTo>
                    <a:lnTo>
                      <a:pt x="1114" y="6"/>
                    </a:lnTo>
                    <a:lnTo>
                      <a:pt x="1114" y="6"/>
                    </a:lnTo>
                    <a:lnTo>
                      <a:pt x="1111" y="6"/>
                    </a:lnTo>
                    <a:lnTo>
                      <a:pt x="1111" y="9"/>
                    </a:lnTo>
                    <a:lnTo>
                      <a:pt x="1111" y="9"/>
                    </a:lnTo>
                    <a:lnTo>
                      <a:pt x="1111" y="11"/>
                    </a:lnTo>
                    <a:lnTo>
                      <a:pt x="1111" y="11"/>
                    </a:lnTo>
                    <a:lnTo>
                      <a:pt x="1114" y="14"/>
                    </a:lnTo>
                    <a:lnTo>
                      <a:pt x="1114" y="14"/>
                    </a:lnTo>
                    <a:lnTo>
                      <a:pt x="1114" y="14"/>
                    </a:lnTo>
                    <a:lnTo>
                      <a:pt x="1114" y="14"/>
                    </a:lnTo>
                    <a:lnTo>
                      <a:pt x="1114" y="17"/>
                    </a:lnTo>
                    <a:lnTo>
                      <a:pt x="1114" y="17"/>
                    </a:lnTo>
                    <a:lnTo>
                      <a:pt x="1114" y="17"/>
                    </a:lnTo>
                    <a:lnTo>
                      <a:pt x="1117" y="17"/>
                    </a:lnTo>
                    <a:lnTo>
                      <a:pt x="1117" y="17"/>
                    </a:lnTo>
                    <a:lnTo>
                      <a:pt x="1117" y="20"/>
                    </a:lnTo>
                    <a:lnTo>
                      <a:pt x="1117" y="20"/>
                    </a:lnTo>
                    <a:lnTo>
                      <a:pt x="1120" y="20"/>
                    </a:lnTo>
                    <a:lnTo>
                      <a:pt x="1120" y="20"/>
                    </a:lnTo>
                    <a:lnTo>
                      <a:pt x="1120" y="20"/>
                    </a:lnTo>
                    <a:lnTo>
                      <a:pt x="1123" y="23"/>
                    </a:lnTo>
                    <a:lnTo>
                      <a:pt x="1126" y="23"/>
                    </a:lnTo>
                    <a:lnTo>
                      <a:pt x="1129" y="23"/>
                    </a:lnTo>
                    <a:lnTo>
                      <a:pt x="1129" y="23"/>
                    </a:lnTo>
                    <a:lnTo>
                      <a:pt x="1132" y="23"/>
                    </a:lnTo>
                    <a:lnTo>
                      <a:pt x="1132" y="26"/>
                    </a:lnTo>
                    <a:lnTo>
                      <a:pt x="1140" y="26"/>
                    </a:lnTo>
                    <a:lnTo>
                      <a:pt x="1140" y="23"/>
                    </a:lnTo>
                    <a:lnTo>
                      <a:pt x="1137" y="23"/>
                    </a:lnTo>
                    <a:lnTo>
                      <a:pt x="1137" y="23"/>
                    </a:lnTo>
                    <a:lnTo>
                      <a:pt x="1134" y="20"/>
                    </a:lnTo>
                    <a:lnTo>
                      <a:pt x="1134" y="20"/>
                    </a:lnTo>
                    <a:lnTo>
                      <a:pt x="1134" y="20"/>
                    </a:lnTo>
                    <a:lnTo>
                      <a:pt x="1132" y="20"/>
                    </a:lnTo>
                    <a:lnTo>
                      <a:pt x="1129" y="17"/>
                    </a:lnTo>
                    <a:lnTo>
                      <a:pt x="1126" y="17"/>
                    </a:lnTo>
                    <a:lnTo>
                      <a:pt x="1123" y="17"/>
                    </a:lnTo>
                    <a:lnTo>
                      <a:pt x="1123" y="17"/>
                    </a:lnTo>
                    <a:lnTo>
                      <a:pt x="1123" y="17"/>
                    </a:lnTo>
                    <a:lnTo>
                      <a:pt x="1123" y="17"/>
                    </a:lnTo>
                    <a:lnTo>
                      <a:pt x="1120" y="14"/>
                    </a:lnTo>
                    <a:lnTo>
                      <a:pt x="1120" y="14"/>
                    </a:lnTo>
                    <a:lnTo>
                      <a:pt x="1120" y="14"/>
                    </a:lnTo>
                    <a:lnTo>
                      <a:pt x="1120" y="14"/>
                    </a:lnTo>
                    <a:lnTo>
                      <a:pt x="1117" y="14"/>
                    </a:lnTo>
                    <a:lnTo>
                      <a:pt x="1117" y="11"/>
                    </a:lnTo>
                    <a:lnTo>
                      <a:pt x="1117" y="11"/>
                    </a:lnTo>
                    <a:lnTo>
                      <a:pt x="1117" y="11"/>
                    </a:lnTo>
                    <a:lnTo>
                      <a:pt x="1117" y="9"/>
                    </a:lnTo>
                    <a:lnTo>
                      <a:pt x="1117" y="9"/>
                    </a:lnTo>
                    <a:lnTo>
                      <a:pt x="1117" y="9"/>
                    </a:lnTo>
                    <a:lnTo>
                      <a:pt x="1117" y="9"/>
                    </a:lnTo>
                    <a:lnTo>
                      <a:pt x="1117" y="6"/>
                    </a:lnTo>
                    <a:lnTo>
                      <a:pt x="1117" y="6"/>
                    </a:lnTo>
                    <a:lnTo>
                      <a:pt x="1117" y="6"/>
                    </a:lnTo>
                    <a:lnTo>
                      <a:pt x="1120" y="6"/>
                    </a:lnTo>
                    <a:lnTo>
                      <a:pt x="1120" y="3"/>
                    </a:lnTo>
                    <a:lnTo>
                      <a:pt x="1120" y="3"/>
                    </a:lnTo>
                    <a:lnTo>
                      <a:pt x="1120" y="3"/>
                    </a:lnTo>
                    <a:lnTo>
                      <a:pt x="1120" y="3"/>
                    </a:lnTo>
                    <a:lnTo>
                      <a:pt x="1120" y="3"/>
                    </a:lnTo>
                    <a:lnTo>
                      <a:pt x="1120" y="3"/>
                    </a:lnTo>
                    <a:lnTo>
                      <a:pt x="1123" y="3"/>
                    </a:lnTo>
                    <a:lnTo>
                      <a:pt x="1123" y="0"/>
                    </a:lnTo>
                    <a:lnTo>
                      <a:pt x="1123" y="0"/>
                    </a:lnTo>
                    <a:lnTo>
                      <a:pt x="1114" y="0"/>
                    </a:lnTo>
                    <a:close/>
                    <a:moveTo>
                      <a:pt x="1132" y="0"/>
                    </a:moveTo>
                    <a:lnTo>
                      <a:pt x="1132" y="0"/>
                    </a:lnTo>
                    <a:lnTo>
                      <a:pt x="1132" y="0"/>
                    </a:lnTo>
                    <a:lnTo>
                      <a:pt x="1132" y="3"/>
                    </a:lnTo>
                    <a:lnTo>
                      <a:pt x="1132" y="3"/>
                    </a:lnTo>
                    <a:lnTo>
                      <a:pt x="1134" y="3"/>
                    </a:lnTo>
                    <a:lnTo>
                      <a:pt x="1134" y="3"/>
                    </a:lnTo>
                    <a:lnTo>
                      <a:pt x="1134" y="3"/>
                    </a:lnTo>
                    <a:lnTo>
                      <a:pt x="1134" y="3"/>
                    </a:lnTo>
                    <a:lnTo>
                      <a:pt x="1134" y="6"/>
                    </a:lnTo>
                    <a:lnTo>
                      <a:pt x="1134" y="6"/>
                    </a:lnTo>
                    <a:lnTo>
                      <a:pt x="1134" y="6"/>
                    </a:lnTo>
                    <a:lnTo>
                      <a:pt x="1134" y="6"/>
                    </a:lnTo>
                    <a:lnTo>
                      <a:pt x="1134" y="6"/>
                    </a:lnTo>
                    <a:lnTo>
                      <a:pt x="1137" y="9"/>
                    </a:lnTo>
                    <a:lnTo>
                      <a:pt x="1137" y="9"/>
                    </a:lnTo>
                    <a:lnTo>
                      <a:pt x="1137" y="9"/>
                    </a:lnTo>
                    <a:lnTo>
                      <a:pt x="1140" y="9"/>
                    </a:lnTo>
                    <a:lnTo>
                      <a:pt x="1140" y="9"/>
                    </a:lnTo>
                    <a:lnTo>
                      <a:pt x="1140" y="6"/>
                    </a:lnTo>
                    <a:lnTo>
                      <a:pt x="1140" y="6"/>
                    </a:lnTo>
                    <a:lnTo>
                      <a:pt x="1140" y="6"/>
                    </a:lnTo>
                    <a:lnTo>
                      <a:pt x="1140" y="3"/>
                    </a:lnTo>
                    <a:lnTo>
                      <a:pt x="1140" y="3"/>
                    </a:lnTo>
                    <a:lnTo>
                      <a:pt x="1140" y="3"/>
                    </a:lnTo>
                    <a:lnTo>
                      <a:pt x="1140" y="0"/>
                    </a:lnTo>
                    <a:lnTo>
                      <a:pt x="1132" y="0"/>
                    </a:lnTo>
                    <a:close/>
                    <a:moveTo>
                      <a:pt x="1149" y="0"/>
                    </a:moveTo>
                    <a:lnTo>
                      <a:pt x="1149" y="26"/>
                    </a:lnTo>
                    <a:lnTo>
                      <a:pt x="1154" y="26"/>
                    </a:lnTo>
                    <a:lnTo>
                      <a:pt x="1154" y="23"/>
                    </a:lnTo>
                    <a:lnTo>
                      <a:pt x="1177" y="23"/>
                    </a:lnTo>
                    <a:lnTo>
                      <a:pt x="1177" y="20"/>
                    </a:lnTo>
                    <a:lnTo>
                      <a:pt x="1154" y="20"/>
                    </a:lnTo>
                    <a:lnTo>
                      <a:pt x="1154" y="0"/>
                    </a:lnTo>
                    <a:lnTo>
                      <a:pt x="1149" y="0"/>
                    </a:lnTo>
                    <a:close/>
                    <a:moveTo>
                      <a:pt x="1186" y="0"/>
                    </a:moveTo>
                    <a:lnTo>
                      <a:pt x="1198" y="26"/>
                    </a:lnTo>
                    <a:lnTo>
                      <a:pt x="1203" y="26"/>
                    </a:lnTo>
                    <a:lnTo>
                      <a:pt x="1189" y="0"/>
                    </a:lnTo>
                    <a:lnTo>
                      <a:pt x="1186" y="0"/>
                    </a:lnTo>
                    <a:lnTo>
                      <a:pt x="1215" y="0"/>
                    </a:lnTo>
                    <a:lnTo>
                      <a:pt x="1203" y="26"/>
                    </a:lnTo>
                    <a:lnTo>
                      <a:pt x="1209" y="26"/>
                    </a:lnTo>
                    <a:lnTo>
                      <a:pt x="1221" y="0"/>
                    </a:lnTo>
                    <a:lnTo>
                      <a:pt x="1215" y="0"/>
                    </a:lnTo>
                    <a:lnTo>
                      <a:pt x="1186" y="0"/>
                    </a:lnTo>
                    <a:close/>
                  </a:path>
                </a:pathLst>
              </a:custGeom>
              <a:solidFill>
                <a:schemeClr val="tx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120" name="Freeform 96">
                <a:extLst>
                  <a:ext uri="{FF2B5EF4-FFF2-40B4-BE49-F238E27FC236}">
                    <a16:creationId xmlns:a16="http://schemas.microsoft.com/office/drawing/2014/main" id="{CDD49F2C-5947-4AA4-A1A0-3AC653BDF778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8" y="4094"/>
                <a:ext cx="806" cy="4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40" y="6"/>
                  </a:cxn>
                  <a:cxn ang="0">
                    <a:pos x="89" y="6"/>
                  </a:cxn>
                  <a:cxn ang="0">
                    <a:pos x="149" y="6"/>
                  </a:cxn>
                  <a:cxn ang="0">
                    <a:pos x="155" y="6"/>
                  </a:cxn>
                  <a:cxn ang="0">
                    <a:pos x="161" y="3"/>
                  </a:cxn>
                  <a:cxn ang="0">
                    <a:pos x="155" y="0"/>
                  </a:cxn>
                  <a:cxn ang="0">
                    <a:pos x="149" y="0"/>
                  </a:cxn>
                  <a:cxn ang="0">
                    <a:pos x="144" y="3"/>
                  </a:cxn>
                  <a:cxn ang="0">
                    <a:pos x="187" y="6"/>
                  </a:cxn>
                  <a:cxn ang="0">
                    <a:pos x="184" y="6"/>
                  </a:cxn>
                  <a:cxn ang="0">
                    <a:pos x="258" y="6"/>
                  </a:cxn>
                  <a:cxn ang="0">
                    <a:pos x="253" y="6"/>
                  </a:cxn>
                  <a:cxn ang="0">
                    <a:pos x="276" y="6"/>
                  </a:cxn>
                  <a:cxn ang="0">
                    <a:pos x="367" y="6"/>
                  </a:cxn>
                  <a:cxn ang="0">
                    <a:pos x="379" y="3"/>
                  </a:cxn>
                  <a:cxn ang="0">
                    <a:pos x="419" y="6"/>
                  </a:cxn>
                  <a:cxn ang="0">
                    <a:pos x="448" y="3"/>
                  </a:cxn>
                  <a:cxn ang="0">
                    <a:pos x="482" y="6"/>
                  </a:cxn>
                  <a:cxn ang="0">
                    <a:pos x="497" y="6"/>
                  </a:cxn>
                  <a:cxn ang="0">
                    <a:pos x="551" y="6"/>
                  </a:cxn>
                  <a:cxn ang="0">
                    <a:pos x="560" y="3"/>
                  </a:cxn>
                  <a:cxn ang="0">
                    <a:pos x="551" y="3"/>
                  </a:cxn>
                  <a:cxn ang="0">
                    <a:pos x="586" y="6"/>
                  </a:cxn>
                  <a:cxn ang="0">
                    <a:pos x="591" y="6"/>
                  </a:cxn>
                  <a:cxn ang="0">
                    <a:pos x="597" y="3"/>
                  </a:cxn>
                  <a:cxn ang="0">
                    <a:pos x="591" y="0"/>
                  </a:cxn>
                  <a:cxn ang="0">
                    <a:pos x="586" y="0"/>
                  </a:cxn>
                  <a:cxn ang="0">
                    <a:pos x="580" y="3"/>
                  </a:cxn>
                  <a:cxn ang="0">
                    <a:pos x="617" y="6"/>
                  </a:cxn>
                  <a:cxn ang="0">
                    <a:pos x="655" y="6"/>
                  </a:cxn>
                  <a:cxn ang="0">
                    <a:pos x="663" y="6"/>
                  </a:cxn>
                  <a:cxn ang="0">
                    <a:pos x="689" y="3"/>
                  </a:cxn>
                  <a:cxn ang="0">
                    <a:pos x="746" y="6"/>
                  </a:cxn>
                  <a:cxn ang="0">
                    <a:pos x="761" y="6"/>
                  </a:cxn>
                  <a:cxn ang="0">
                    <a:pos x="755" y="3"/>
                  </a:cxn>
                  <a:cxn ang="0">
                    <a:pos x="746" y="0"/>
                  </a:cxn>
                  <a:cxn ang="0">
                    <a:pos x="738" y="3"/>
                  </a:cxn>
                  <a:cxn ang="0">
                    <a:pos x="732" y="6"/>
                  </a:cxn>
                  <a:cxn ang="0">
                    <a:pos x="807" y="6"/>
                  </a:cxn>
                  <a:cxn ang="0">
                    <a:pos x="835" y="3"/>
                  </a:cxn>
                  <a:cxn ang="0">
                    <a:pos x="876" y="6"/>
                  </a:cxn>
                  <a:cxn ang="0">
                    <a:pos x="893" y="6"/>
                  </a:cxn>
                  <a:cxn ang="0">
                    <a:pos x="956" y="3"/>
                  </a:cxn>
                  <a:cxn ang="0">
                    <a:pos x="979" y="6"/>
                  </a:cxn>
                  <a:cxn ang="0">
                    <a:pos x="1051" y="6"/>
                  </a:cxn>
                  <a:cxn ang="0">
                    <a:pos x="1088" y="6"/>
                  </a:cxn>
                  <a:cxn ang="0">
                    <a:pos x="1114" y="6"/>
                  </a:cxn>
                  <a:cxn ang="0">
                    <a:pos x="1108" y="3"/>
                  </a:cxn>
                  <a:cxn ang="0">
                    <a:pos x="1097" y="3"/>
                  </a:cxn>
                  <a:cxn ang="0">
                    <a:pos x="1137" y="6"/>
                  </a:cxn>
                  <a:cxn ang="0">
                    <a:pos x="1148" y="6"/>
                  </a:cxn>
                  <a:cxn ang="0">
                    <a:pos x="1145" y="3"/>
                  </a:cxn>
                  <a:cxn ang="0">
                    <a:pos x="1140" y="0"/>
                  </a:cxn>
                  <a:cxn ang="0">
                    <a:pos x="1134" y="3"/>
                  </a:cxn>
                  <a:cxn ang="0">
                    <a:pos x="1128" y="6"/>
                  </a:cxn>
                  <a:cxn ang="0">
                    <a:pos x="1188" y="6"/>
                  </a:cxn>
                  <a:cxn ang="0">
                    <a:pos x="1194" y="3"/>
                  </a:cxn>
                  <a:cxn ang="0">
                    <a:pos x="1232" y="6"/>
                  </a:cxn>
                </a:cxnLst>
                <a:rect l="0" t="0" r="r" b="b"/>
                <a:pathLst>
                  <a:path w="1234" h="6">
                    <a:moveTo>
                      <a:pt x="17" y="6"/>
                    </a:moveTo>
                    <a:lnTo>
                      <a:pt x="17" y="6"/>
                    </a:lnTo>
                    <a:lnTo>
                      <a:pt x="29" y="6"/>
                    </a:lnTo>
                    <a:lnTo>
                      <a:pt x="29" y="3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7" y="6"/>
                    </a:lnTo>
                    <a:close/>
                    <a:moveTo>
                      <a:pt x="40" y="6"/>
                    </a:moveTo>
                    <a:lnTo>
                      <a:pt x="40" y="3"/>
                    </a:lnTo>
                    <a:lnTo>
                      <a:pt x="34" y="3"/>
                    </a:lnTo>
                    <a:lnTo>
                      <a:pt x="34" y="6"/>
                    </a:lnTo>
                    <a:lnTo>
                      <a:pt x="40" y="6"/>
                    </a:lnTo>
                    <a:close/>
                    <a:moveTo>
                      <a:pt x="72" y="6"/>
                    </a:moveTo>
                    <a:lnTo>
                      <a:pt x="72" y="3"/>
                    </a:lnTo>
                    <a:lnTo>
                      <a:pt x="66" y="3"/>
                    </a:lnTo>
                    <a:lnTo>
                      <a:pt x="66" y="6"/>
                    </a:lnTo>
                    <a:lnTo>
                      <a:pt x="72" y="6"/>
                    </a:lnTo>
                    <a:close/>
                    <a:moveTo>
                      <a:pt x="89" y="6"/>
                    </a:moveTo>
                    <a:lnTo>
                      <a:pt x="89" y="6"/>
                    </a:lnTo>
                    <a:lnTo>
                      <a:pt x="112" y="6"/>
                    </a:lnTo>
                    <a:lnTo>
                      <a:pt x="112" y="3"/>
                    </a:lnTo>
                    <a:lnTo>
                      <a:pt x="83" y="3"/>
                    </a:lnTo>
                    <a:lnTo>
                      <a:pt x="83" y="6"/>
                    </a:lnTo>
                    <a:lnTo>
                      <a:pt x="89" y="6"/>
                    </a:lnTo>
                    <a:close/>
                    <a:moveTo>
                      <a:pt x="149" y="6"/>
                    </a:moveTo>
                    <a:lnTo>
                      <a:pt x="149" y="6"/>
                    </a:lnTo>
                    <a:lnTo>
                      <a:pt x="149" y="6"/>
                    </a:lnTo>
                    <a:lnTo>
                      <a:pt x="152" y="6"/>
                    </a:lnTo>
                    <a:lnTo>
                      <a:pt x="152" y="6"/>
                    </a:lnTo>
                    <a:lnTo>
                      <a:pt x="152" y="6"/>
                    </a:lnTo>
                    <a:lnTo>
                      <a:pt x="155" y="6"/>
                    </a:lnTo>
                    <a:lnTo>
                      <a:pt x="155" y="6"/>
                    </a:lnTo>
                    <a:lnTo>
                      <a:pt x="155" y="6"/>
                    </a:lnTo>
                    <a:lnTo>
                      <a:pt x="164" y="6"/>
                    </a:lnTo>
                    <a:lnTo>
                      <a:pt x="164" y="6"/>
                    </a:lnTo>
                    <a:lnTo>
                      <a:pt x="164" y="6"/>
                    </a:lnTo>
                    <a:lnTo>
                      <a:pt x="164" y="6"/>
                    </a:lnTo>
                    <a:lnTo>
                      <a:pt x="164" y="3"/>
                    </a:lnTo>
                    <a:lnTo>
                      <a:pt x="161" y="3"/>
                    </a:lnTo>
                    <a:lnTo>
                      <a:pt x="161" y="3"/>
                    </a:lnTo>
                    <a:lnTo>
                      <a:pt x="161" y="3"/>
                    </a:lnTo>
                    <a:lnTo>
                      <a:pt x="161" y="3"/>
                    </a:lnTo>
                    <a:lnTo>
                      <a:pt x="158" y="3"/>
                    </a:lnTo>
                    <a:lnTo>
                      <a:pt x="158" y="3"/>
                    </a:lnTo>
                    <a:lnTo>
                      <a:pt x="158" y="3"/>
                    </a:lnTo>
                    <a:lnTo>
                      <a:pt x="155" y="0"/>
                    </a:lnTo>
                    <a:lnTo>
                      <a:pt x="155" y="0"/>
                    </a:lnTo>
                    <a:lnTo>
                      <a:pt x="155" y="0"/>
                    </a:lnTo>
                    <a:lnTo>
                      <a:pt x="155" y="0"/>
                    </a:lnTo>
                    <a:lnTo>
                      <a:pt x="152" y="0"/>
                    </a:lnTo>
                    <a:lnTo>
                      <a:pt x="152" y="0"/>
                    </a:lnTo>
                    <a:lnTo>
                      <a:pt x="152" y="0"/>
                    </a:lnTo>
                    <a:lnTo>
                      <a:pt x="149" y="0"/>
                    </a:lnTo>
                    <a:lnTo>
                      <a:pt x="149" y="0"/>
                    </a:lnTo>
                    <a:lnTo>
                      <a:pt x="149" y="3"/>
                    </a:lnTo>
                    <a:lnTo>
                      <a:pt x="146" y="3"/>
                    </a:lnTo>
                    <a:lnTo>
                      <a:pt x="146" y="3"/>
                    </a:lnTo>
                    <a:lnTo>
                      <a:pt x="146" y="3"/>
                    </a:lnTo>
                    <a:lnTo>
                      <a:pt x="146" y="3"/>
                    </a:lnTo>
                    <a:lnTo>
                      <a:pt x="144" y="3"/>
                    </a:lnTo>
                    <a:lnTo>
                      <a:pt x="144" y="3"/>
                    </a:lnTo>
                    <a:lnTo>
                      <a:pt x="144" y="3"/>
                    </a:lnTo>
                    <a:lnTo>
                      <a:pt x="144" y="6"/>
                    </a:lnTo>
                    <a:lnTo>
                      <a:pt x="141" y="6"/>
                    </a:lnTo>
                    <a:lnTo>
                      <a:pt x="141" y="6"/>
                    </a:lnTo>
                    <a:lnTo>
                      <a:pt x="141" y="6"/>
                    </a:lnTo>
                    <a:lnTo>
                      <a:pt x="149" y="6"/>
                    </a:lnTo>
                    <a:close/>
                    <a:moveTo>
                      <a:pt x="187" y="6"/>
                    </a:moveTo>
                    <a:lnTo>
                      <a:pt x="187" y="6"/>
                    </a:lnTo>
                    <a:lnTo>
                      <a:pt x="198" y="6"/>
                    </a:lnTo>
                    <a:lnTo>
                      <a:pt x="198" y="3"/>
                    </a:lnTo>
                    <a:lnTo>
                      <a:pt x="169" y="3"/>
                    </a:lnTo>
                    <a:lnTo>
                      <a:pt x="169" y="6"/>
                    </a:lnTo>
                    <a:lnTo>
                      <a:pt x="184" y="6"/>
                    </a:lnTo>
                    <a:lnTo>
                      <a:pt x="184" y="6"/>
                    </a:lnTo>
                    <a:lnTo>
                      <a:pt x="187" y="6"/>
                    </a:lnTo>
                    <a:close/>
                    <a:moveTo>
                      <a:pt x="227" y="6"/>
                    </a:moveTo>
                    <a:lnTo>
                      <a:pt x="224" y="3"/>
                    </a:lnTo>
                    <a:lnTo>
                      <a:pt x="218" y="3"/>
                    </a:lnTo>
                    <a:lnTo>
                      <a:pt x="215" y="6"/>
                    </a:lnTo>
                    <a:lnTo>
                      <a:pt x="227" y="6"/>
                    </a:lnTo>
                    <a:close/>
                    <a:moveTo>
                      <a:pt x="258" y="6"/>
                    </a:moveTo>
                    <a:lnTo>
                      <a:pt x="258" y="6"/>
                    </a:lnTo>
                    <a:lnTo>
                      <a:pt x="270" y="6"/>
                    </a:lnTo>
                    <a:lnTo>
                      <a:pt x="270" y="3"/>
                    </a:lnTo>
                    <a:lnTo>
                      <a:pt x="241" y="3"/>
                    </a:lnTo>
                    <a:lnTo>
                      <a:pt x="241" y="6"/>
                    </a:lnTo>
                    <a:lnTo>
                      <a:pt x="253" y="6"/>
                    </a:lnTo>
                    <a:lnTo>
                      <a:pt x="253" y="6"/>
                    </a:lnTo>
                    <a:lnTo>
                      <a:pt x="258" y="6"/>
                    </a:lnTo>
                    <a:close/>
                    <a:moveTo>
                      <a:pt x="281" y="6"/>
                    </a:moveTo>
                    <a:lnTo>
                      <a:pt x="281" y="6"/>
                    </a:lnTo>
                    <a:lnTo>
                      <a:pt x="304" y="6"/>
                    </a:lnTo>
                    <a:lnTo>
                      <a:pt x="304" y="3"/>
                    </a:lnTo>
                    <a:lnTo>
                      <a:pt x="276" y="3"/>
                    </a:lnTo>
                    <a:lnTo>
                      <a:pt x="276" y="6"/>
                    </a:lnTo>
                    <a:lnTo>
                      <a:pt x="281" y="6"/>
                    </a:lnTo>
                    <a:close/>
                    <a:moveTo>
                      <a:pt x="339" y="6"/>
                    </a:moveTo>
                    <a:lnTo>
                      <a:pt x="339" y="3"/>
                    </a:lnTo>
                    <a:lnTo>
                      <a:pt x="333" y="3"/>
                    </a:lnTo>
                    <a:lnTo>
                      <a:pt x="333" y="6"/>
                    </a:lnTo>
                    <a:lnTo>
                      <a:pt x="339" y="6"/>
                    </a:lnTo>
                    <a:close/>
                    <a:moveTo>
                      <a:pt x="367" y="6"/>
                    </a:moveTo>
                    <a:lnTo>
                      <a:pt x="367" y="3"/>
                    </a:lnTo>
                    <a:lnTo>
                      <a:pt x="365" y="3"/>
                    </a:lnTo>
                    <a:lnTo>
                      <a:pt x="365" y="6"/>
                    </a:lnTo>
                    <a:lnTo>
                      <a:pt x="367" y="6"/>
                    </a:lnTo>
                    <a:close/>
                    <a:moveTo>
                      <a:pt x="390" y="6"/>
                    </a:moveTo>
                    <a:lnTo>
                      <a:pt x="388" y="3"/>
                    </a:lnTo>
                    <a:lnTo>
                      <a:pt x="379" y="3"/>
                    </a:lnTo>
                    <a:lnTo>
                      <a:pt x="379" y="6"/>
                    </a:lnTo>
                    <a:lnTo>
                      <a:pt x="390" y="6"/>
                    </a:lnTo>
                    <a:close/>
                    <a:moveTo>
                      <a:pt x="419" y="6"/>
                    </a:moveTo>
                    <a:lnTo>
                      <a:pt x="419" y="3"/>
                    </a:lnTo>
                    <a:lnTo>
                      <a:pt x="416" y="3"/>
                    </a:lnTo>
                    <a:lnTo>
                      <a:pt x="416" y="6"/>
                    </a:lnTo>
                    <a:lnTo>
                      <a:pt x="419" y="6"/>
                    </a:lnTo>
                    <a:close/>
                    <a:moveTo>
                      <a:pt x="436" y="6"/>
                    </a:moveTo>
                    <a:lnTo>
                      <a:pt x="436" y="3"/>
                    </a:lnTo>
                    <a:lnTo>
                      <a:pt x="431" y="3"/>
                    </a:lnTo>
                    <a:lnTo>
                      <a:pt x="431" y="6"/>
                    </a:lnTo>
                    <a:lnTo>
                      <a:pt x="436" y="6"/>
                    </a:lnTo>
                    <a:close/>
                    <a:moveTo>
                      <a:pt x="451" y="6"/>
                    </a:moveTo>
                    <a:lnTo>
                      <a:pt x="448" y="3"/>
                    </a:lnTo>
                    <a:lnTo>
                      <a:pt x="442" y="3"/>
                    </a:lnTo>
                    <a:lnTo>
                      <a:pt x="445" y="6"/>
                    </a:lnTo>
                    <a:lnTo>
                      <a:pt x="451" y="6"/>
                    </a:lnTo>
                    <a:close/>
                    <a:moveTo>
                      <a:pt x="488" y="6"/>
                    </a:moveTo>
                    <a:lnTo>
                      <a:pt x="491" y="3"/>
                    </a:lnTo>
                    <a:lnTo>
                      <a:pt x="485" y="3"/>
                    </a:lnTo>
                    <a:lnTo>
                      <a:pt x="482" y="6"/>
                    </a:lnTo>
                    <a:lnTo>
                      <a:pt x="488" y="6"/>
                    </a:lnTo>
                    <a:close/>
                    <a:moveTo>
                      <a:pt x="502" y="6"/>
                    </a:moveTo>
                    <a:lnTo>
                      <a:pt x="502" y="6"/>
                    </a:lnTo>
                    <a:lnTo>
                      <a:pt x="525" y="6"/>
                    </a:lnTo>
                    <a:lnTo>
                      <a:pt x="525" y="3"/>
                    </a:lnTo>
                    <a:lnTo>
                      <a:pt x="497" y="3"/>
                    </a:lnTo>
                    <a:lnTo>
                      <a:pt x="497" y="6"/>
                    </a:lnTo>
                    <a:lnTo>
                      <a:pt x="502" y="6"/>
                    </a:lnTo>
                    <a:close/>
                    <a:moveTo>
                      <a:pt x="540" y="6"/>
                    </a:moveTo>
                    <a:lnTo>
                      <a:pt x="540" y="6"/>
                    </a:lnTo>
                    <a:lnTo>
                      <a:pt x="548" y="6"/>
                    </a:lnTo>
                    <a:lnTo>
                      <a:pt x="548" y="6"/>
                    </a:lnTo>
                    <a:lnTo>
                      <a:pt x="551" y="6"/>
                    </a:lnTo>
                    <a:lnTo>
                      <a:pt x="551" y="6"/>
                    </a:lnTo>
                    <a:lnTo>
                      <a:pt x="551" y="6"/>
                    </a:lnTo>
                    <a:lnTo>
                      <a:pt x="566" y="6"/>
                    </a:lnTo>
                    <a:lnTo>
                      <a:pt x="563" y="6"/>
                    </a:lnTo>
                    <a:lnTo>
                      <a:pt x="563" y="6"/>
                    </a:lnTo>
                    <a:lnTo>
                      <a:pt x="563" y="6"/>
                    </a:lnTo>
                    <a:lnTo>
                      <a:pt x="563" y="3"/>
                    </a:lnTo>
                    <a:lnTo>
                      <a:pt x="560" y="3"/>
                    </a:lnTo>
                    <a:lnTo>
                      <a:pt x="560" y="3"/>
                    </a:lnTo>
                    <a:lnTo>
                      <a:pt x="560" y="3"/>
                    </a:lnTo>
                    <a:lnTo>
                      <a:pt x="557" y="3"/>
                    </a:lnTo>
                    <a:lnTo>
                      <a:pt x="557" y="3"/>
                    </a:lnTo>
                    <a:lnTo>
                      <a:pt x="554" y="3"/>
                    </a:lnTo>
                    <a:lnTo>
                      <a:pt x="551" y="3"/>
                    </a:lnTo>
                    <a:lnTo>
                      <a:pt x="551" y="3"/>
                    </a:lnTo>
                    <a:lnTo>
                      <a:pt x="548" y="3"/>
                    </a:lnTo>
                    <a:lnTo>
                      <a:pt x="545" y="3"/>
                    </a:lnTo>
                    <a:lnTo>
                      <a:pt x="534" y="3"/>
                    </a:lnTo>
                    <a:lnTo>
                      <a:pt x="534" y="6"/>
                    </a:lnTo>
                    <a:lnTo>
                      <a:pt x="540" y="6"/>
                    </a:lnTo>
                    <a:close/>
                    <a:moveTo>
                      <a:pt x="586" y="6"/>
                    </a:moveTo>
                    <a:lnTo>
                      <a:pt x="586" y="6"/>
                    </a:lnTo>
                    <a:lnTo>
                      <a:pt x="586" y="6"/>
                    </a:lnTo>
                    <a:lnTo>
                      <a:pt x="588" y="6"/>
                    </a:lnTo>
                    <a:lnTo>
                      <a:pt x="588" y="6"/>
                    </a:lnTo>
                    <a:lnTo>
                      <a:pt x="588" y="6"/>
                    </a:lnTo>
                    <a:lnTo>
                      <a:pt x="591" y="6"/>
                    </a:lnTo>
                    <a:lnTo>
                      <a:pt x="591" y="6"/>
                    </a:lnTo>
                    <a:lnTo>
                      <a:pt x="591" y="6"/>
                    </a:lnTo>
                    <a:lnTo>
                      <a:pt x="600" y="6"/>
                    </a:lnTo>
                    <a:lnTo>
                      <a:pt x="600" y="6"/>
                    </a:lnTo>
                    <a:lnTo>
                      <a:pt x="600" y="6"/>
                    </a:lnTo>
                    <a:lnTo>
                      <a:pt x="600" y="6"/>
                    </a:lnTo>
                    <a:lnTo>
                      <a:pt x="600" y="3"/>
                    </a:lnTo>
                    <a:lnTo>
                      <a:pt x="597" y="3"/>
                    </a:lnTo>
                    <a:lnTo>
                      <a:pt x="597" y="3"/>
                    </a:lnTo>
                    <a:lnTo>
                      <a:pt x="597" y="3"/>
                    </a:lnTo>
                    <a:lnTo>
                      <a:pt x="597" y="3"/>
                    </a:lnTo>
                    <a:lnTo>
                      <a:pt x="594" y="3"/>
                    </a:lnTo>
                    <a:lnTo>
                      <a:pt x="594" y="3"/>
                    </a:lnTo>
                    <a:lnTo>
                      <a:pt x="594" y="3"/>
                    </a:lnTo>
                    <a:lnTo>
                      <a:pt x="591" y="0"/>
                    </a:lnTo>
                    <a:lnTo>
                      <a:pt x="591" y="0"/>
                    </a:lnTo>
                    <a:lnTo>
                      <a:pt x="591" y="0"/>
                    </a:lnTo>
                    <a:lnTo>
                      <a:pt x="591" y="0"/>
                    </a:lnTo>
                    <a:lnTo>
                      <a:pt x="588" y="0"/>
                    </a:lnTo>
                    <a:lnTo>
                      <a:pt x="588" y="0"/>
                    </a:lnTo>
                    <a:lnTo>
                      <a:pt x="588" y="0"/>
                    </a:lnTo>
                    <a:lnTo>
                      <a:pt x="586" y="0"/>
                    </a:lnTo>
                    <a:lnTo>
                      <a:pt x="586" y="0"/>
                    </a:lnTo>
                    <a:lnTo>
                      <a:pt x="586" y="3"/>
                    </a:lnTo>
                    <a:lnTo>
                      <a:pt x="583" y="3"/>
                    </a:lnTo>
                    <a:lnTo>
                      <a:pt x="583" y="3"/>
                    </a:lnTo>
                    <a:lnTo>
                      <a:pt x="583" y="3"/>
                    </a:lnTo>
                    <a:lnTo>
                      <a:pt x="583" y="3"/>
                    </a:lnTo>
                    <a:lnTo>
                      <a:pt x="580" y="3"/>
                    </a:lnTo>
                    <a:lnTo>
                      <a:pt x="580" y="3"/>
                    </a:lnTo>
                    <a:lnTo>
                      <a:pt x="580" y="3"/>
                    </a:lnTo>
                    <a:lnTo>
                      <a:pt x="580" y="6"/>
                    </a:lnTo>
                    <a:lnTo>
                      <a:pt x="577" y="6"/>
                    </a:lnTo>
                    <a:lnTo>
                      <a:pt x="577" y="6"/>
                    </a:lnTo>
                    <a:lnTo>
                      <a:pt x="577" y="6"/>
                    </a:lnTo>
                    <a:lnTo>
                      <a:pt x="586" y="6"/>
                    </a:lnTo>
                    <a:close/>
                    <a:moveTo>
                      <a:pt x="617" y="6"/>
                    </a:moveTo>
                    <a:lnTo>
                      <a:pt x="617" y="3"/>
                    </a:lnTo>
                    <a:lnTo>
                      <a:pt x="614" y="3"/>
                    </a:lnTo>
                    <a:lnTo>
                      <a:pt x="614" y="6"/>
                    </a:lnTo>
                    <a:lnTo>
                      <a:pt x="617" y="6"/>
                    </a:lnTo>
                    <a:close/>
                    <a:moveTo>
                      <a:pt x="640" y="6"/>
                    </a:moveTo>
                    <a:lnTo>
                      <a:pt x="640" y="6"/>
                    </a:lnTo>
                    <a:lnTo>
                      <a:pt x="655" y="6"/>
                    </a:lnTo>
                    <a:lnTo>
                      <a:pt x="655" y="3"/>
                    </a:lnTo>
                    <a:lnTo>
                      <a:pt x="623" y="3"/>
                    </a:lnTo>
                    <a:lnTo>
                      <a:pt x="623" y="6"/>
                    </a:lnTo>
                    <a:lnTo>
                      <a:pt x="637" y="6"/>
                    </a:lnTo>
                    <a:lnTo>
                      <a:pt x="637" y="6"/>
                    </a:lnTo>
                    <a:lnTo>
                      <a:pt x="640" y="6"/>
                    </a:lnTo>
                    <a:close/>
                    <a:moveTo>
                      <a:pt x="663" y="6"/>
                    </a:moveTo>
                    <a:lnTo>
                      <a:pt x="660" y="3"/>
                    </a:lnTo>
                    <a:lnTo>
                      <a:pt x="655" y="3"/>
                    </a:lnTo>
                    <a:lnTo>
                      <a:pt x="657" y="6"/>
                    </a:lnTo>
                    <a:lnTo>
                      <a:pt x="663" y="6"/>
                    </a:lnTo>
                    <a:close/>
                    <a:moveTo>
                      <a:pt x="692" y="6"/>
                    </a:moveTo>
                    <a:lnTo>
                      <a:pt x="695" y="3"/>
                    </a:lnTo>
                    <a:lnTo>
                      <a:pt x="689" y="3"/>
                    </a:lnTo>
                    <a:lnTo>
                      <a:pt x="686" y="6"/>
                    </a:lnTo>
                    <a:lnTo>
                      <a:pt x="692" y="6"/>
                    </a:lnTo>
                    <a:close/>
                    <a:moveTo>
                      <a:pt x="741" y="6"/>
                    </a:moveTo>
                    <a:lnTo>
                      <a:pt x="741" y="6"/>
                    </a:lnTo>
                    <a:lnTo>
                      <a:pt x="744" y="6"/>
                    </a:lnTo>
                    <a:lnTo>
                      <a:pt x="744" y="6"/>
                    </a:lnTo>
                    <a:lnTo>
                      <a:pt x="746" y="6"/>
                    </a:lnTo>
                    <a:lnTo>
                      <a:pt x="746" y="6"/>
                    </a:lnTo>
                    <a:lnTo>
                      <a:pt x="746" y="6"/>
                    </a:lnTo>
                    <a:lnTo>
                      <a:pt x="749" y="6"/>
                    </a:lnTo>
                    <a:lnTo>
                      <a:pt x="749" y="6"/>
                    </a:lnTo>
                    <a:lnTo>
                      <a:pt x="752" y="6"/>
                    </a:lnTo>
                    <a:lnTo>
                      <a:pt x="761" y="6"/>
                    </a:lnTo>
                    <a:lnTo>
                      <a:pt x="761" y="6"/>
                    </a:lnTo>
                    <a:lnTo>
                      <a:pt x="761" y="6"/>
                    </a:lnTo>
                    <a:lnTo>
                      <a:pt x="758" y="6"/>
                    </a:lnTo>
                    <a:lnTo>
                      <a:pt x="758" y="3"/>
                    </a:lnTo>
                    <a:lnTo>
                      <a:pt x="758" y="3"/>
                    </a:lnTo>
                    <a:lnTo>
                      <a:pt x="755" y="3"/>
                    </a:lnTo>
                    <a:lnTo>
                      <a:pt x="755" y="3"/>
                    </a:lnTo>
                    <a:lnTo>
                      <a:pt x="755" y="3"/>
                    </a:lnTo>
                    <a:lnTo>
                      <a:pt x="752" y="3"/>
                    </a:lnTo>
                    <a:lnTo>
                      <a:pt x="752" y="3"/>
                    </a:lnTo>
                    <a:lnTo>
                      <a:pt x="752" y="3"/>
                    </a:lnTo>
                    <a:lnTo>
                      <a:pt x="749" y="0"/>
                    </a:lnTo>
                    <a:lnTo>
                      <a:pt x="749" y="0"/>
                    </a:lnTo>
                    <a:lnTo>
                      <a:pt x="746" y="0"/>
                    </a:lnTo>
                    <a:lnTo>
                      <a:pt x="746" y="0"/>
                    </a:lnTo>
                    <a:lnTo>
                      <a:pt x="746" y="0"/>
                    </a:lnTo>
                    <a:lnTo>
                      <a:pt x="744" y="0"/>
                    </a:lnTo>
                    <a:lnTo>
                      <a:pt x="744" y="0"/>
                    </a:lnTo>
                    <a:lnTo>
                      <a:pt x="741" y="0"/>
                    </a:lnTo>
                    <a:lnTo>
                      <a:pt x="741" y="0"/>
                    </a:lnTo>
                    <a:lnTo>
                      <a:pt x="741" y="3"/>
                    </a:lnTo>
                    <a:lnTo>
                      <a:pt x="738" y="3"/>
                    </a:lnTo>
                    <a:lnTo>
                      <a:pt x="738" y="3"/>
                    </a:lnTo>
                    <a:lnTo>
                      <a:pt x="735" y="3"/>
                    </a:lnTo>
                    <a:lnTo>
                      <a:pt x="735" y="3"/>
                    </a:lnTo>
                    <a:lnTo>
                      <a:pt x="735" y="3"/>
                    </a:lnTo>
                    <a:lnTo>
                      <a:pt x="732" y="3"/>
                    </a:lnTo>
                    <a:lnTo>
                      <a:pt x="732" y="3"/>
                    </a:lnTo>
                    <a:lnTo>
                      <a:pt x="732" y="6"/>
                    </a:lnTo>
                    <a:lnTo>
                      <a:pt x="729" y="6"/>
                    </a:lnTo>
                    <a:lnTo>
                      <a:pt x="729" y="6"/>
                    </a:lnTo>
                    <a:lnTo>
                      <a:pt x="729" y="6"/>
                    </a:lnTo>
                    <a:lnTo>
                      <a:pt x="741" y="6"/>
                    </a:lnTo>
                    <a:close/>
                    <a:moveTo>
                      <a:pt x="787" y="6"/>
                    </a:moveTo>
                    <a:lnTo>
                      <a:pt x="787" y="6"/>
                    </a:lnTo>
                    <a:lnTo>
                      <a:pt x="807" y="6"/>
                    </a:lnTo>
                    <a:lnTo>
                      <a:pt x="807" y="3"/>
                    </a:lnTo>
                    <a:lnTo>
                      <a:pt x="781" y="3"/>
                    </a:lnTo>
                    <a:lnTo>
                      <a:pt x="781" y="6"/>
                    </a:lnTo>
                    <a:lnTo>
                      <a:pt x="787" y="6"/>
                    </a:lnTo>
                    <a:close/>
                    <a:moveTo>
                      <a:pt x="844" y="6"/>
                    </a:moveTo>
                    <a:lnTo>
                      <a:pt x="841" y="3"/>
                    </a:lnTo>
                    <a:lnTo>
                      <a:pt x="835" y="3"/>
                    </a:lnTo>
                    <a:lnTo>
                      <a:pt x="835" y="6"/>
                    </a:lnTo>
                    <a:lnTo>
                      <a:pt x="844" y="6"/>
                    </a:lnTo>
                    <a:close/>
                    <a:moveTo>
                      <a:pt x="876" y="6"/>
                    </a:moveTo>
                    <a:lnTo>
                      <a:pt x="876" y="3"/>
                    </a:lnTo>
                    <a:lnTo>
                      <a:pt x="870" y="3"/>
                    </a:lnTo>
                    <a:lnTo>
                      <a:pt x="870" y="6"/>
                    </a:lnTo>
                    <a:lnTo>
                      <a:pt x="876" y="6"/>
                    </a:lnTo>
                    <a:close/>
                    <a:moveTo>
                      <a:pt x="893" y="6"/>
                    </a:moveTo>
                    <a:lnTo>
                      <a:pt x="893" y="6"/>
                    </a:lnTo>
                    <a:lnTo>
                      <a:pt x="916" y="6"/>
                    </a:lnTo>
                    <a:lnTo>
                      <a:pt x="916" y="3"/>
                    </a:lnTo>
                    <a:lnTo>
                      <a:pt x="887" y="3"/>
                    </a:lnTo>
                    <a:lnTo>
                      <a:pt x="887" y="6"/>
                    </a:lnTo>
                    <a:lnTo>
                      <a:pt x="893" y="6"/>
                    </a:lnTo>
                    <a:close/>
                    <a:moveTo>
                      <a:pt x="927" y="6"/>
                    </a:moveTo>
                    <a:lnTo>
                      <a:pt x="924" y="3"/>
                    </a:lnTo>
                    <a:lnTo>
                      <a:pt x="919" y="3"/>
                    </a:lnTo>
                    <a:lnTo>
                      <a:pt x="921" y="6"/>
                    </a:lnTo>
                    <a:lnTo>
                      <a:pt x="927" y="6"/>
                    </a:lnTo>
                    <a:close/>
                    <a:moveTo>
                      <a:pt x="956" y="6"/>
                    </a:moveTo>
                    <a:lnTo>
                      <a:pt x="956" y="3"/>
                    </a:lnTo>
                    <a:lnTo>
                      <a:pt x="950" y="3"/>
                    </a:lnTo>
                    <a:lnTo>
                      <a:pt x="950" y="6"/>
                    </a:lnTo>
                    <a:lnTo>
                      <a:pt x="956" y="6"/>
                    </a:lnTo>
                    <a:close/>
                    <a:moveTo>
                      <a:pt x="985" y="6"/>
                    </a:moveTo>
                    <a:lnTo>
                      <a:pt x="985" y="3"/>
                    </a:lnTo>
                    <a:lnTo>
                      <a:pt x="982" y="3"/>
                    </a:lnTo>
                    <a:lnTo>
                      <a:pt x="979" y="6"/>
                    </a:lnTo>
                    <a:lnTo>
                      <a:pt x="985" y="6"/>
                    </a:lnTo>
                    <a:close/>
                    <a:moveTo>
                      <a:pt x="1033" y="6"/>
                    </a:moveTo>
                    <a:lnTo>
                      <a:pt x="1033" y="3"/>
                    </a:lnTo>
                    <a:lnTo>
                      <a:pt x="1031" y="3"/>
                    </a:lnTo>
                    <a:lnTo>
                      <a:pt x="1031" y="6"/>
                    </a:lnTo>
                    <a:lnTo>
                      <a:pt x="1033" y="6"/>
                    </a:lnTo>
                    <a:close/>
                    <a:moveTo>
                      <a:pt x="1051" y="6"/>
                    </a:moveTo>
                    <a:lnTo>
                      <a:pt x="1051" y="6"/>
                    </a:lnTo>
                    <a:lnTo>
                      <a:pt x="1074" y="6"/>
                    </a:lnTo>
                    <a:lnTo>
                      <a:pt x="1074" y="3"/>
                    </a:lnTo>
                    <a:lnTo>
                      <a:pt x="1045" y="3"/>
                    </a:lnTo>
                    <a:lnTo>
                      <a:pt x="1045" y="6"/>
                    </a:lnTo>
                    <a:lnTo>
                      <a:pt x="1051" y="6"/>
                    </a:lnTo>
                    <a:close/>
                    <a:moveTo>
                      <a:pt x="1088" y="6"/>
                    </a:moveTo>
                    <a:lnTo>
                      <a:pt x="1088" y="6"/>
                    </a:lnTo>
                    <a:lnTo>
                      <a:pt x="1097" y="6"/>
                    </a:lnTo>
                    <a:lnTo>
                      <a:pt x="1097" y="6"/>
                    </a:lnTo>
                    <a:lnTo>
                      <a:pt x="1099" y="6"/>
                    </a:lnTo>
                    <a:lnTo>
                      <a:pt x="1099" y="6"/>
                    </a:lnTo>
                    <a:lnTo>
                      <a:pt x="1102" y="6"/>
                    </a:lnTo>
                    <a:lnTo>
                      <a:pt x="1114" y="6"/>
                    </a:lnTo>
                    <a:lnTo>
                      <a:pt x="1114" y="6"/>
                    </a:lnTo>
                    <a:lnTo>
                      <a:pt x="1111" y="6"/>
                    </a:lnTo>
                    <a:lnTo>
                      <a:pt x="1111" y="6"/>
                    </a:lnTo>
                    <a:lnTo>
                      <a:pt x="1111" y="3"/>
                    </a:lnTo>
                    <a:lnTo>
                      <a:pt x="1108" y="3"/>
                    </a:lnTo>
                    <a:lnTo>
                      <a:pt x="1108" y="3"/>
                    </a:lnTo>
                    <a:lnTo>
                      <a:pt x="1108" y="3"/>
                    </a:lnTo>
                    <a:lnTo>
                      <a:pt x="1108" y="3"/>
                    </a:lnTo>
                    <a:lnTo>
                      <a:pt x="1105" y="3"/>
                    </a:lnTo>
                    <a:lnTo>
                      <a:pt x="1102" y="3"/>
                    </a:lnTo>
                    <a:lnTo>
                      <a:pt x="1102" y="3"/>
                    </a:lnTo>
                    <a:lnTo>
                      <a:pt x="1099" y="3"/>
                    </a:lnTo>
                    <a:lnTo>
                      <a:pt x="1097" y="3"/>
                    </a:lnTo>
                    <a:lnTo>
                      <a:pt x="1097" y="3"/>
                    </a:lnTo>
                    <a:lnTo>
                      <a:pt x="1082" y="3"/>
                    </a:lnTo>
                    <a:lnTo>
                      <a:pt x="1082" y="6"/>
                    </a:lnTo>
                    <a:lnTo>
                      <a:pt x="1088" y="6"/>
                    </a:lnTo>
                    <a:close/>
                    <a:moveTo>
                      <a:pt x="1134" y="6"/>
                    </a:moveTo>
                    <a:lnTo>
                      <a:pt x="1134" y="6"/>
                    </a:lnTo>
                    <a:lnTo>
                      <a:pt x="1137" y="6"/>
                    </a:lnTo>
                    <a:lnTo>
                      <a:pt x="1137" y="6"/>
                    </a:lnTo>
                    <a:lnTo>
                      <a:pt x="1137" y="6"/>
                    </a:lnTo>
                    <a:lnTo>
                      <a:pt x="1140" y="6"/>
                    </a:lnTo>
                    <a:lnTo>
                      <a:pt x="1140" y="6"/>
                    </a:lnTo>
                    <a:lnTo>
                      <a:pt x="1140" y="6"/>
                    </a:lnTo>
                    <a:lnTo>
                      <a:pt x="1143" y="6"/>
                    </a:lnTo>
                    <a:lnTo>
                      <a:pt x="1151" y="6"/>
                    </a:lnTo>
                    <a:lnTo>
                      <a:pt x="1148" y="6"/>
                    </a:lnTo>
                    <a:lnTo>
                      <a:pt x="1148" y="6"/>
                    </a:lnTo>
                    <a:lnTo>
                      <a:pt x="1148" y="6"/>
                    </a:lnTo>
                    <a:lnTo>
                      <a:pt x="1148" y="3"/>
                    </a:lnTo>
                    <a:lnTo>
                      <a:pt x="1148" y="3"/>
                    </a:lnTo>
                    <a:lnTo>
                      <a:pt x="1145" y="3"/>
                    </a:lnTo>
                    <a:lnTo>
                      <a:pt x="1145" y="3"/>
                    </a:lnTo>
                    <a:lnTo>
                      <a:pt x="1145" y="3"/>
                    </a:lnTo>
                    <a:lnTo>
                      <a:pt x="1145" y="3"/>
                    </a:lnTo>
                    <a:lnTo>
                      <a:pt x="1143" y="3"/>
                    </a:lnTo>
                    <a:lnTo>
                      <a:pt x="1143" y="3"/>
                    </a:lnTo>
                    <a:lnTo>
                      <a:pt x="1143" y="0"/>
                    </a:lnTo>
                    <a:lnTo>
                      <a:pt x="1140" y="0"/>
                    </a:lnTo>
                    <a:lnTo>
                      <a:pt x="1140" y="0"/>
                    </a:lnTo>
                    <a:lnTo>
                      <a:pt x="1140" y="0"/>
                    </a:lnTo>
                    <a:lnTo>
                      <a:pt x="1137" y="0"/>
                    </a:lnTo>
                    <a:lnTo>
                      <a:pt x="1137" y="0"/>
                    </a:lnTo>
                    <a:lnTo>
                      <a:pt x="1137" y="0"/>
                    </a:lnTo>
                    <a:lnTo>
                      <a:pt x="1137" y="0"/>
                    </a:lnTo>
                    <a:lnTo>
                      <a:pt x="1134" y="0"/>
                    </a:lnTo>
                    <a:lnTo>
                      <a:pt x="1134" y="3"/>
                    </a:lnTo>
                    <a:lnTo>
                      <a:pt x="1134" y="3"/>
                    </a:lnTo>
                    <a:lnTo>
                      <a:pt x="1131" y="3"/>
                    </a:lnTo>
                    <a:lnTo>
                      <a:pt x="1131" y="3"/>
                    </a:lnTo>
                    <a:lnTo>
                      <a:pt x="1131" y="3"/>
                    </a:lnTo>
                    <a:lnTo>
                      <a:pt x="1131" y="3"/>
                    </a:lnTo>
                    <a:lnTo>
                      <a:pt x="1128" y="3"/>
                    </a:lnTo>
                    <a:lnTo>
                      <a:pt x="1128" y="3"/>
                    </a:lnTo>
                    <a:lnTo>
                      <a:pt x="1128" y="6"/>
                    </a:lnTo>
                    <a:lnTo>
                      <a:pt x="1128" y="6"/>
                    </a:lnTo>
                    <a:lnTo>
                      <a:pt x="1125" y="6"/>
                    </a:lnTo>
                    <a:lnTo>
                      <a:pt x="1125" y="6"/>
                    </a:lnTo>
                    <a:lnTo>
                      <a:pt x="1134" y="6"/>
                    </a:lnTo>
                    <a:close/>
                    <a:moveTo>
                      <a:pt x="1165" y="6"/>
                    </a:moveTo>
                    <a:lnTo>
                      <a:pt x="1165" y="6"/>
                    </a:lnTo>
                    <a:lnTo>
                      <a:pt x="1188" y="6"/>
                    </a:lnTo>
                    <a:lnTo>
                      <a:pt x="1188" y="3"/>
                    </a:lnTo>
                    <a:lnTo>
                      <a:pt x="1160" y="3"/>
                    </a:lnTo>
                    <a:lnTo>
                      <a:pt x="1160" y="6"/>
                    </a:lnTo>
                    <a:lnTo>
                      <a:pt x="1165" y="6"/>
                    </a:lnTo>
                    <a:close/>
                    <a:moveTo>
                      <a:pt x="1200" y="6"/>
                    </a:moveTo>
                    <a:lnTo>
                      <a:pt x="1200" y="3"/>
                    </a:lnTo>
                    <a:lnTo>
                      <a:pt x="1194" y="3"/>
                    </a:lnTo>
                    <a:lnTo>
                      <a:pt x="1197" y="6"/>
                    </a:lnTo>
                    <a:lnTo>
                      <a:pt x="1200" y="6"/>
                    </a:lnTo>
                    <a:lnTo>
                      <a:pt x="1232" y="6"/>
                    </a:lnTo>
                    <a:lnTo>
                      <a:pt x="1234" y="3"/>
                    </a:lnTo>
                    <a:lnTo>
                      <a:pt x="1229" y="3"/>
                    </a:lnTo>
                    <a:lnTo>
                      <a:pt x="1226" y="6"/>
                    </a:lnTo>
                    <a:lnTo>
                      <a:pt x="1232" y="6"/>
                    </a:lnTo>
                    <a:lnTo>
                      <a:pt x="1200" y="6"/>
                    </a:lnTo>
                    <a:close/>
                  </a:path>
                </a:pathLst>
              </a:custGeom>
              <a:solidFill>
                <a:schemeClr val="tx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</p:grpSp>
        <p:sp>
          <p:nvSpPr>
            <p:cNvPr id="1121" name="Rectangle 97">
              <a:extLst>
                <a:ext uri="{FF2B5EF4-FFF2-40B4-BE49-F238E27FC236}">
                  <a16:creationId xmlns:a16="http://schemas.microsoft.com/office/drawing/2014/main" id="{A34D540E-983C-41F5-BC76-FDFD24F08E2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61" y="4116"/>
              <a:ext cx="656" cy="5"/>
            </a:xfrm>
            <a:prstGeom prst="rect">
              <a:avLst/>
            </a:prstGeom>
            <a:solidFill>
              <a:schemeClr val="tx1"/>
            </a:solidFill>
            <a:ln w="317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122" name="Rectangle 98">
              <a:extLst>
                <a:ext uri="{FF2B5EF4-FFF2-40B4-BE49-F238E27FC236}">
                  <a16:creationId xmlns:a16="http://schemas.microsoft.com/office/drawing/2014/main" id="{CB403FCD-3671-48E7-A482-2D645A2D69C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61" y="4308"/>
              <a:ext cx="656" cy="4"/>
            </a:xfrm>
            <a:prstGeom prst="rect">
              <a:avLst/>
            </a:prstGeom>
            <a:solidFill>
              <a:schemeClr val="tx1"/>
            </a:solidFill>
            <a:ln w="317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1031" name="Rectangle 7">
            <a:extLst>
              <a:ext uri="{FF2B5EF4-FFF2-40B4-BE49-F238E27FC236}">
                <a16:creationId xmlns:a16="http://schemas.microsoft.com/office/drawing/2014/main" id="{CF834C80-49B0-4672-B47F-62680AABC60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1125538"/>
          </a:xfrm>
          <a:prstGeom prst="rect">
            <a:avLst/>
          </a:prstGeom>
          <a:gradFill rotWithShape="1">
            <a:gsLst>
              <a:gs pos="0">
                <a:srgbClr val="282899">
                  <a:gamma/>
                  <a:shade val="46275"/>
                  <a:invGamma/>
                </a:srgbClr>
              </a:gs>
              <a:gs pos="100000">
                <a:srgbClr val="2828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36" name="Rectangle 12">
            <a:extLst>
              <a:ext uri="{FF2B5EF4-FFF2-40B4-BE49-F238E27FC236}">
                <a16:creationId xmlns:a16="http://schemas.microsoft.com/office/drawing/2014/main" id="{497C6A11-76E8-47D7-BCF1-E74A9F1FB1D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117600"/>
            <a:ext cx="9144000" cy="5313363"/>
          </a:xfrm>
          <a:prstGeom prst="rect">
            <a:avLst/>
          </a:prstGeom>
          <a:solidFill>
            <a:srgbClr val="28289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EAD3CC2B-50D2-4ED7-88BE-70EC647B8F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6525"/>
            <a:ext cx="8229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9935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3">
            <a:extLst>
              <a:ext uri="{FF2B5EF4-FFF2-40B4-BE49-F238E27FC236}">
                <a16:creationId xmlns:a16="http://schemas.microsoft.com/office/drawing/2014/main" id="{748890D3-F8F7-4893-95EF-C52E183D1A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0638"/>
            <a:ext cx="8229600" cy="267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06D2B30D-E6D2-4F8F-938B-8D36144818A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048375"/>
            <a:ext cx="9144000" cy="809625"/>
          </a:xfrm>
          <a:prstGeom prst="rect">
            <a:avLst/>
          </a:prstGeom>
          <a:gradFill rotWithShape="1">
            <a:gsLst>
              <a:gs pos="0">
                <a:srgbClr val="282899"/>
              </a:gs>
              <a:gs pos="100000">
                <a:srgbClr val="282899">
                  <a:gamma/>
                  <a:shade val="24314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43" name="Text Box 19">
            <a:extLst>
              <a:ext uri="{FF2B5EF4-FFF2-40B4-BE49-F238E27FC236}">
                <a16:creationId xmlns:a16="http://schemas.microsoft.com/office/drawing/2014/main" id="{D6419EA2-D0CF-458B-A03B-A2DA7164118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0813" y="6591300"/>
            <a:ext cx="4982774" cy="1661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marL="276225" indent="-276225" algn="l">
              <a:defRPr/>
            </a:pPr>
            <a:r>
              <a:rPr lang="en-US" sz="1200">
                <a:latin typeface="Arial Narrow" pitchFamily="34" charset="0"/>
              </a:rPr>
              <a:t>Eric Allender:</a:t>
            </a:r>
            <a:r>
              <a:rPr lang="en-US" sz="1200" i="1">
                <a:latin typeface="Arial Narrow" pitchFamily="34" charset="0"/>
              </a:rPr>
              <a:t> Cryptographic Hardness under Projections for Time-Bounded K-Complexity</a:t>
            </a:r>
            <a:endParaRPr lang="en-US" sz="1200">
              <a:latin typeface="Arial Narrow" pitchFamily="34" charset="0"/>
            </a:endParaRPr>
          </a:p>
        </p:txBody>
      </p:sp>
      <p:grpSp>
        <p:nvGrpSpPr>
          <p:cNvPr id="3" name="Group 83">
            <a:extLst>
              <a:ext uri="{FF2B5EF4-FFF2-40B4-BE49-F238E27FC236}">
                <a16:creationId xmlns:a16="http://schemas.microsoft.com/office/drawing/2014/main" id="{6772ACA1-90F2-4E05-A864-98458C422C3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853363" y="6534150"/>
            <a:ext cx="1222375" cy="311150"/>
            <a:chOff x="5061" y="4116"/>
            <a:chExt cx="656" cy="196"/>
          </a:xfrm>
        </p:grpSpPr>
        <p:grpSp>
          <p:nvGrpSpPr>
            <p:cNvPr id="4" name="Group 77">
              <a:extLst>
                <a:ext uri="{FF2B5EF4-FFF2-40B4-BE49-F238E27FC236}">
                  <a16:creationId xmlns:a16="http://schemas.microsoft.com/office/drawing/2014/main" id="{2C93BA7C-CFE0-4686-9495-F7F280BAAF9A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063" y="4172"/>
              <a:ext cx="654" cy="122"/>
              <a:chOff x="5055" y="80"/>
              <a:chExt cx="654" cy="122"/>
            </a:xfrm>
          </p:grpSpPr>
          <p:sp>
            <p:nvSpPr>
              <p:cNvPr id="1086" name="Freeform 62">
                <a:extLst>
                  <a:ext uri="{FF2B5EF4-FFF2-40B4-BE49-F238E27FC236}">
                    <a16:creationId xmlns:a16="http://schemas.microsoft.com/office/drawing/2014/main" id="{98E6A56D-0FBC-4073-A580-55E1F4C3D15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55" y="83"/>
                <a:ext cx="106" cy="116"/>
              </a:xfrm>
              <a:custGeom>
                <a:avLst/>
                <a:gdLst/>
                <a:ahLst/>
                <a:cxnLst>
                  <a:cxn ang="0">
                    <a:pos x="97" y="0"/>
                  </a:cxn>
                  <a:cxn ang="0">
                    <a:pos x="115" y="3"/>
                  </a:cxn>
                  <a:cxn ang="0">
                    <a:pos x="129" y="12"/>
                  </a:cxn>
                  <a:cxn ang="0">
                    <a:pos x="138" y="20"/>
                  </a:cxn>
                  <a:cxn ang="0">
                    <a:pos x="146" y="32"/>
                  </a:cxn>
                  <a:cxn ang="0">
                    <a:pos x="149" y="46"/>
                  </a:cxn>
                  <a:cxn ang="0">
                    <a:pos x="149" y="57"/>
                  </a:cxn>
                  <a:cxn ang="0">
                    <a:pos x="146" y="72"/>
                  </a:cxn>
                  <a:cxn ang="0">
                    <a:pos x="141" y="83"/>
                  </a:cxn>
                  <a:cxn ang="0">
                    <a:pos x="132" y="95"/>
                  </a:cxn>
                  <a:cxn ang="0">
                    <a:pos x="120" y="100"/>
                  </a:cxn>
                  <a:cxn ang="0">
                    <a:pos x="109" y="109"/>
                  </a:cxn>
                  <a:cxn ang="0">
                    <a:pos x="97" y="112"/>
                  </a:cxn>
                  <a:cxn ang="0">
                    <a:pos x="158" y="186"/>
                  </a:cxn>
                  <a:cxn ang="0">
                    <a:pos x="175" y="200"/>
                  </a:cxn>
                  <a:cxn ang="0">
                    <a:pos x="192" y="214"/>
                  </a:cxn>
                  <a:cxn ang="0">
                    <a:pos x="163" y="220"/>
                  </a:cxn>
                  <a:cxn ang="0">
                    <a:pos x="152" y="217"/>
                  </a:cxn>
                  <a:cxn ang="0">
                    <a:pos x="146" y="214"/>
                  </a:cxn>
                  <a:cxn ang="0">
                    <a:pos x="141" y="212"/>
                  </a:cxn>
                  <a:cxn ang="0">
                    <a:pos x="135" y="209"/>
                  </a:cxn>
                  <a:cxn ang="0">
                    <a:pos x="89" y="152"/>
                  </a:cxn>
                  <a:cxn ang="0">
                    <a:pos x="69" y="103"/>
                  </a:cxn>
                  <a:cxn ang="0">
                    <a:pos x="80" y="100"/>
                  </a:cxn>
                  <a:cxn ang="0">
                    <a:pos x="92" y="95"/>
                  </a:cxn>
                  <a:cxn ang="0">
                    <a:pos x="103" y="86"/>
                  </a:cxn>
                  <a:cxn ang="0">
                    <a:pos x="112" y="77"/>
                  </a:cxn>
                  <a:cxn ang="0">
                    <a:pos x="115" y="66"/>
                  </a:cxn>
                  <a:cxn ang="0">
                    <a:pos x="115" y="52"/>
                  </a:cxn>
                  <a:cxn ang="0">
                    <a:pos x="115" y="43"/>
                  </a:cxn>
                  <a:cxn ang="0">
                    <a:pos x="109" y="35"/>
                  </a:cxn>
                  <a:cxn ang="0">
                    <a:pos x="100" y="29"/>
                  </a:cxn>
                  <a:cxn ang="0">
                    <a:pos x="92" y="23"/>
                  </a:cxn>
                  <a:cxn ang="0">
                    <a:pos x="83" y="20"/>
                  </a:cxn>
                  <a:cxn ang="0">
                    <a:pos x="72" y="20"/>
                  </a:cxn>
                  <a:cxn ang="0">
                    <a:pos x="57" y="20"/>
                  </a:cxn>
                  <a:cxn ang="0">
                    <a:pos x="49" y="180"/>
                  </a:cxn>
                  <a:cxn ang="0">
                    <a:pos x="52" y="194"/>
                  </a:cxn>
                  <a:cxn ang="0">
                    <a:pos x="52" y="203"/>
                  </a:cxn>
                  <a:cxn ang="0">
                    <a:pos x="54" y="212"/>
                  </a:cxn>
                  <a:cxn ang="0">
                    <a:pos x="60" y="217"/>
                  </a:cxn>
                  <a:cxn ang="0">
                    <a:pos x="0" y="220"/>
                  </a:cxn>
                  <a:cxn ang="0">
                    <a:pos x="6" y="214"/>
                  </a:cxn>
                  <a:cxn ang="0">
                    <a:pos x="11" y="209"/>
                  </a:cxn>
                  <a:cxn ang="0">
                    <a:pos x="14" y="203"/>
                  </a:cxn>
                  <a:cxn ang="0">
                    <a:pos x="14" y="194"/>
                  </a:cxn>
                  <a:cxn ang="0">
                    <a:pos x="17" y="172"/>
                  </a:cxn>
                  <a:cxn ang="0">
                    <a:pos x="14" y="26"/>
                  </a:cxn>
                  <a:cxn ang="0">
                    <a:pos x="14" y="17"/>
                  </a:cxn>
                  <a:cxn ang="0">
                    <a:pos x="11" y="12"/>
                  </a:cxn>
                  <a:cxn ang="0">
                    <a:pos x="8" y="3"/>
                  </a:cxn>
                  <a:cxn ang="0">
                    <a:pos x="0" y="0"/>
                  </a:cxn>
                </a:cxnLst>
                <a:rect l="0" t="0" r="r" b="b"/>
                <a:pathLst>
                  <a:path w="201" h="220">
                    <a:moveTo>
                      <a:pt x="80" y="0"/>
                    </a:moveTo>
                    <a:lnTo>
                      <a:pt x="86" y="0"/>
                    </a:lnTo>
                    <a:lnTo>
                      <a:pt x="89" y="0"/>
                    </a:lnTo>
                    <a:lnTo>
                      <a:pt x="92" y="0"/>
                    </a:lnTo>
                    <a:lnTo>
                      <a:pt x="97" y="0"/>
                    </a:lnTo>
                    <a:lnTo>
                      <a:pt x="100" y="0"/>
                    </a:lnTo>
                    <a:lnTo>
                      <a:pt x="103" y="0"/>
                    </a:lnTo>
                    <a:lnTo>
                      <a:pt x="106" y="3"/>
                    </a:lnTo>
                    <a:lnTo>
                      <a:pt x="112" y="3"/>
                    </a:lnTo>
                    <a:lnTo>
                      <a:pt x="115" y="3"/>
                    </a:lnTo>
                    <a:lnTo>
                      <a:pt x="118" y="6"/>
                    </a:lnTo>
                    <a:lnTo>
                      <a:pt x="120" y="6"/>
                    </a:lnTo>
                    <a:lnTo>
                      <a:pt x="123" y="9"/>
                    </a:lnTo>
                    <a:lnTo>
                      <a:pt x="126" y="9"/>
                    </a:lnTo>
                    <a:lnTo>
                      <a:pt x="129" y="12"/>
                    </a:lnTo>
                    <a:lnTo>
                      <a:pt x="129" y="12"/>
                    </a:lnTo>
                    <a:lnTo>
                      <a:pt x="132" y="15"/>
                    </a:lnTo>
                    <a:lnTo>
                      <a:pt x="135" y="17"/>
                    </a:lnTo>
                    <a:lnTo>
                      <a:pt x="138" y="17"/>
                    </a:lnTo>
                    <a:lnTo>
                      <a:pt x="138" y="20"/>
                    </a:lnTo>
                    <a:lnTo>
                      <a:pt x="141" y="23"/>
                    </a:lnTo>
                    <a:lnTo>
                      <a:pt x="143" y="26"/>
                    </a:lnTo>
                    <a:lnTo>
                      <a:pt x="143" y="26"/>
                    </a:lnTo>
                    <a:lnTo>
                      <a:pt x="146" y="29"/>
                    </a:lnTo>
                    <a:lnTo>
                      <a:pt x="146" y="32"/>
                    </a:lnTo>
                    <a:lnTo>
                      <a:pt x="146" y="35"/>
                    </a:lnTo>
                    <a:lnTo>
                      <a:pt x="149" y="37"/>
                    </a:lnTo>
                    <a:lnTo>
                      <a:pt x="149" y="40"/>
                    </a:lnTo>
                    <a:lnTo>
                      <a:pt x="149" y="43"/>
                    </a:lnTo>
                    <a:lnTo>
                      <a:pt x="149" y="46"/>
                    </a:lnTo>
                    <a:lnTo>
                      <a:pt x="149" y="49"/>
                    </a:lnTo>
                    <a:lnTo>
                      <a:pt x="152" y="52"/>
                    </a:lnTo>
                    <a:lnTo>
                      <a:pt x="152" y="55"/>
                    </a:lnTo>
                    <a:lnTo>
                      <a:pt x="152" y="55"/>
                    </a:lnTo>
                    <a:lnTo>
                      <a:pt x="149" y="57"/>
                    </a:lnTo>
                    <a:lnTo>
                      <a:pt x="149" y="60"/>
                    </a:lnTo>
                    <a:lnTo>
                      <a:pt x="149" y="63"/>
                    </a:lnTo>
                    <a:lnTo>
                      <a:pt x="149" y="66"/>
                    </a:lnTo>
                    <a:lnTo>
                      <a:pt x="149" y="69"/>
                    </a:lnTo>
                    <a:lnTo>
                      <a:pt x="146" y="72"/>
                    </a:lnTo>
                    <a:lnTo>
                      <a:pt x="146" y="75"/>
                    </a:lnTo>
                    <a:lnTo>
                      <a:pt x="146" y="77"/>
                    </a:lnTo>
                    <a:lnTo>
                      <a:pt x="143" y="77"/>
                    </a:lnTo>
                    <a:lnTo>
                      <a:pt x="143" y="80"/>
                    </a:lnTo>
                    <a:lnTo>
                      <a:pt x="141" y="83"/>
                    </a:lnTo>
                    <a:lnTo>
                      <a:pt x="141" y="86"/>
                    </a:lnTo>
                    <a:lnTo>
                      <a:pt x="138" y="86"/>
                    </a:lnTo>
                    <a:lnTo>
                      <a:pt x="135" y="89"/>
                    </a:lnTo>
                    <a:lnTo>
                      <a:pt x="135" y="92"/>
                    </a:lnTo>
                    <a:lnTo>
                      <a:pt x="132" y="95"/>
                    </a:lnTo>
                    <a:lnTo>
                      <a:pt x="129" y="95"/>
                    </a:lnTo>
                    <a:lnTo>
                      <a:pt x="129" y="97"/>
                    </a:lnTo>
                    <a:lnTo>
                      <a:pt x="126" y="97"/>
                    </a:lnTo>
                    <a:lnTo>
                      <a:pt x="123" y="100"/>
                    </a:lnTo>
                    <a:lnTo>
                      <a:pt x="120" y="100"/>
                    </a:lnTo>
                    <a:lnTo>
                      <a:pt x="120" y="103"/>
                    </a:lnTo>
                    <a:lnTo>
                      <a:pt x="118" y="103"/>
                    </a:lnTo>
                    <a:lnTo>
                      <a:pt x="115" y="106"/>
                    </a:lnTo>
                    <a:lnTo>
                      <a:pt x="112" y="106"/>
                    </a:lnTo>
                    <a:lnTo>
                      <a:pt x="109" y="109"/>
                    </a:lnTo>
                    <a:lnTo>
                      <a:pt x="106" y="109"/>
                    </a:lnTo>
                    <a:lnTo>
                      <a:pt x="106" y="109"/>
                    </a:lnTo>
                    <a:lnTo>
                      <a:pt x="103" y="112"/>
                    </a:lnTo>
                    <a:lnTo>
                      <a:pt x="100" y="112"/>
                    </a:lnTo>
                    <a:lnTo>
                      <a:pt x="97" y="112"/>
                    </a:lnTo>
                    <a:lnTo>
                      <a:pt x="146" y="172"/>
                    </a:lnTo>
                    <a:lnTo>
                      <a:pt x="149" y="177"/>
                    </a:lnTo>
                    <a:lnTo>
                      <a:pt x="152" y="180"/>
                    </a:lnTo>
                    <a:lnTo>
                      <a:pt x="155" y="183"/>
                    </a:lnTo>
                    <a:lnTo>
                      <a:pt x="158" y="186"/>
                    </a:lnTo>
                    <a:lnTo>
                      <a:pt x="161" y="189"/>
                    </a:lnTo>
                    <a:lnTo>
                      <a:pt x="163" y="192"/>
                    </a:lnTo>
                    <a:lnTo>
                      <a:pt x="166" y="194"/>
                    </a:lnTo>
                    <a:lnTo>
                      <a:pt x="172" y="197"/>
                    </a:lnTo>
                    <a:lnTo>
                      <a:pt x="175" y="200"/>
                    </a:lnTo>
                    <a:lnTo>
                      <a:pt x="178" y="203"/>
                    </a:lnTo>
                    <a:lnTo>
                      <a:pt x="181" y="206"/>
                    </a:lnTo>
                    <a:lnTo>
                      <a:pt x="186" y="209"/>
                    </a:lnTo>
                    <a:lnTo>
                      <a:pt x="189" y="212"/>
                    </a:lnTo>
                    <a:lnTo>
                      <a:pt x="192" y="214"/>
                    </a:lnTo>
                    <a:lnTo>
                      <a:pt x="195" y="217"/>
                    </a:lnTo>
                    <a:lnTo>
                      <a:pt x="201" y="220"/>
                    </a:lnTo>
                    <a:lnTo>
                      <a:pt x="169" y="220"/>
                    </a:lnTo>
                    <a:lnTo>
                      <a:pt x="166" y="220"/>
                    </a:lnTo>
                    <a:lnTo>
                      <a:pt x="163" y="220"/>
                    </a:lnTo>
                    <a:lnTo>
                      <a:pt x="161" y="220"/>
                    </a:lnTo>
                    <a:lnTo>
                      <a:pt x="158" y="220"/>
                    </a:lnTo>
                    <a:lnTo>
                      <a:pt x="155" y="217"/>
                    </a:lnTo>
                    <a:lnTo>
                      <a:pt x="155" y="217"/>
                    </a:lnTo>
                    <a:lnTo>
                      <a:pt x="152" y="217"/>
                    </a:lnTo>
                    <a:lnTo>
                      <a:pt x="152" y="217"/>
                    </a:lnTo>
                    <a:lnTo>
                      <a:pt x="149" y="217"/>
                    </a:lnTo>
                    <a:lnTo>
                      <a:pt x="149" y="217"/>
                    </a:lnTo>
                    <a:lnTo>
                      <a:pt x="149" y="217"/>
                    </a:lnTo>
                    <a:lnTo>
                      <a:pt x="146" y="214"/>
                    </a:lnTo>
                    <a:lnTo>
                      <a:pt x="146" y="214"/>
                    </a:lnTo>
                    <a:lnTo>
                      <a:pt x="143" y="214"/>
                    </a:lnTo>
                    <a:lnTo>
                      <a:pt x="143" y="214"/>
                    </a:lnTo>
                    <a:lnTo>
                      <a:pt x="143" y="214"/>
                    </a:lnTo>
                    <a:lnTo>
                      <a:pt x="141" y="212"/>
                    </a:lnTo>
                    <a:lnTo>
                      <a:pt x="141" y="212"/>
                    </a:lnTo>
                    <a:lnTo>
                      <a:pt x="138" y="212"/>
                    </a:lnTo>
                    <a:lnTo>
                      <a:pt x="138" y="212"/>
                    </a:lnTo>
                    <a:lnTo>
                      <a:pt x="138" y="209"/>
                    </a:lnTo>
                    <a:lnTo>
                      <a:pt x="135" y="209"/>
                    </a:lnTo>
                    <a:lnTo>
                      <a:pt x="135" y="209"/>
                    </a:lnTo>
                    <a:lnTo>
                      <a:pt x="135" y="206"/>
                    </a:lnTo>
                    <a:lnTo>
                      <a:pt x="132" y="206"/>
                    </a:lnTo>
                    <a:lnTo>
                      <a:pt x="129" y="203"/>
                    </a:lnTo>
                    <a:lnTo>
                      <a:pt x="89" y="152"/>
                    </a:lnTo>
                    <a:lnTo>
                      <a:pt x="57" y="106"/>
                    </a:lnTo>
                    <a:lnTo>
                      <a:pt x="60" y="103"/>
                    </a:lnTo>
                    <a:lnTo>
                      <a:pt x="63" y="103"/>
                    </a:lnTo>
                    <a:lnTo>
                      <a:pt x="66" y="103"/>
                    </a:lnTo>
                    <a:lnTo>
                      <a:pt x="69" y="103"/>
                    </a:lnTo>
                    <a:lnTo>
                      <a:pt x="72" y="103"/>
                    </a:lnTo>
                    <a:lnTo>
                      <a:pt x="75" y="103"/>
                    </a:lnTo>
                    <a:lnTo>
                      <a:pt x="75" y="100"/>
                    </a:lnTo>
                    <a:lnTo>
                      <a:pt x="77" y="100"/>
                    </a:lnTo>
                    <a:lnTo>
                      <a:pt x="80" y="100"/>
                    </a:lnTo>
                    <a:lnTo>
                      <a:pt x="83" y="97"/>
                    </a:lnTo>
                    <a:lnTo>
                      <a:pt x="86" y="97"/>
                    </a:lnTo>
                    <a:lnTo>
                      <a:pt x="89" y="97"/>
                    </a:lnTo>
                    <a:lnTo>
                      <a:pt x="92" y="95"/>
                    </a:lnTo>
                    <a:lnTo>
                      <a:pt x="92" y="95"/>
                    </a:lnTo>
                    <a:lnTo>
                      <a:pt x="95" y="92"/>
                    </a:lnTo>
                    <a:lnTo>
                      <a:pt x="97" y="92"/>
                    </a:lnTo>
                    <a:lnTo>
                      <a:pt x="100" y="89"/>
                    </a:lnTo>
                    <a:lnTo>
                      <a:pt x="100" y="89"/>
                    </a:lnTo>
                    <a:lnTo>
                      <a:pt x="103" y="86"/>
                    </a:lnTo>
                    <a:lnTo>
                      <a:pt x="106" y="86"/>
                    </a:lnTo>
                    <a:lnTo>
                      <a:pt x="106" y="83"/>
                    </a:lnTo>
                    <a:lnTo>
                      <a:pt x="109" y="80"/>
                    </a:lnTo>
                    <a:lnTo>
                      <a:pt x="109" y="80"/>
                    </a:lnTo>
                    <a:lnTo>
                      <a:pt x="112" y="77"/>
                    </a:lnTo>
                    <a:lnTo>
                      <a:pt x="112" y="75"/>
                    </a:lnTo>
                    <a:lnTo>
                      <a:pt x="112" y="72"/>
                    </a:lnTo>
                    <a:lnTo>
                      <a:pt x="115" y="72"/>
                    </a:lnTo>
                    <a:lnTo>
                      <a:pt x="115" y="69"/>
                    </a:lnTo>
                    <a:lnTo>
                      <a:pt x="115" y="66"/>
                    </a:lnTo>
                    <a:lnTo>
                      <a:pt x="115" y="63"/>
                    </a:lnTo>
                    <a:lnTo>
                      <a:pt x="115" y="60"/>
                    </a:lnTo>
                    <a:lnTo>
                      <a:pt x="118" y="57"/>
                    </a:lnTo>
                    <a:lnTo>
                      <a:pt x="115" y="55"/>
                    </a:lnTo>
                    <a:lnTo>
                      <a:pt x="115" y="52"/>
                    </a:lnTo>
                    <a:lnTo>
                      <a:pt x="115" y="52"/>
                    </a:lnTo>
                    <a:lnTo>
                      <a:pt x="115" y="49"/>
                    </a:lnTo>
                    <a:lnTo>
                      <a:pt x="115" y="46"/>
                    </a:lnTo>
                    <a:lnTo>
                      <a:pt x="115" y="46"/>
                    </a:lnTo>
                    <a:lnTo>
                      <a:pt x="115" y="43"/>
                    </a:lnTo>
                    <a:lnTo>
                      <a:pt x="112" y="40"/>
                    </a:lnTo>
                    <a:lnTo>
                      <a:pt x="112" y="40"/>
                    </a:lnTo>
                    <a:lnTo>
                      <a:pt x="112" y="37"/>
                    </a:lnTo>
                    <a:lnTo>
                      <a:pt x="109" y="37"/>
                    </a:lnTo>
                    <a:lnTo>
                      <a:pt x="109" y="35"/>
                    </a:lnTo>
                    <a:lnTo>
                      <a:pt x="106" y="35"/>
                    </a:lnTo>
                    <a:lnTo>
                      <a:pt x="106" y="32"/>
                    </a:lnTo>
                    <a:lnTo>
                      <a:pt x="103" y="32"/>
                    </a:lnTo>
                    <a:lnTo>
                      <a:pt x="103" y="29"/>
                    </a:lnTo>
                    <a:lnTo>
                      <a:pt x="100" y="29"/>
                    </a:lnTo>
                    <a:lnTo>
                      <a:pt x="100" y="26"/>
                    </a:lnTo>
                    <a:lnTo>
                      <a:pt x="97" y="26"/>
                    </a:lnTo>
                    <a:lnTo>
                      <a:pt x="97" y="26"/>
                    </a:lnTo>
                    <a:lnTo>
                      <a:pt x="95" y="23"/>
                    </a:lnTo>
                    <a:lnTo>
                      <a:pt x="92" y="23"/>
                    </a:lnTo>
                    <a:lnTo>
                      <a:pt x="92" y="23"/>
                    </a:lnTo>
                    <a:lnTo>
                      <a:pt x="89" y="23"/>
                    </a:lnTo>
                    <a:lnTo>
                      <a:pt x="86" y="20"/>
                    </a:lnTo>
                    <a:lnTo>
                      <a:pt x="86" y="20"/>
                    </a:lnTo>
                    <a:lnTo>
                      <a:pt x="83" y="20"/>
                    </a:lnTo>
                    <a:lnTo>
                      <a:pt x="80" y="20"/>
                    </a:lnTo>
                    <a:lnTo>
                      <a:pt x="80" y="20"/>
                    </a:lnTo>
                    <a:lnTo>
                      <a:pt x="77" y="20"/>
                    </a:lnTo>
                    <a:lnTo>
                      <a:pt x="75" y="20"/>
                    </a:lnTo>
                    <a:lnTo>
                      <a:pt x="72" y="20"/>
                    </a:lnTo>
                    <a:lnTo>
                      <a:pt x="69" y="20"/>
                    </a:lnTo>
                    <a:lnTo>
                      <a:pt x="66" y="20"/>
                    </a:lnTo>
                    <a:lnTo>
                      <a:pt x="63" y="20"/>
                    </a:lnTo>
                    <a:lnTo>
                      <a:pt x="60" y="20"/>
                    </a:lnTo>
                    <a:lnTo>
                      <a:pt x="57" y="20"/>
                    </a:lnTo>
                    <a:lnTo>
                      <a:pt x="54" y="20"/>
                    </a:lnTo>
                    <a:lnTo>
                      <a:pt x="52" y="23"/>
                    </a:lnTo>
                    <a:lnTo>
                      <a:pt x="49" y="23"/>
                    </a:lnTo>
                    <a:lnTo>
                      <a:pt x="49" y="172"/>
                    </a:lnTo>
                    <a:lnTo>
                      <a:pt x="49" y="180"/>
                    </a:lnTo>
                    <a:lnTo>
                      <a:pt x="49" y="186"/>
                    </a:lnTo>
                    <a:lnTo>
                      <a:pt x="49" y="189"/>
                    </a:lnTo>
                    <a:lnTo>
                      <a:pt x="52" y="192"/>
                    </a:lnTo>
                    <a:lnTo>
                      <a:pt x="52" y="194"/>
                    </a:lnTo>
                    <a:lnTo>
                      <a:pt x="52" y="194"/>
                    </a:lnTo>
                    <a:lnTo>
                      <a:pt x="52" y="197"/>
                    </a:lnTo>
                    <a:lnTo>
                      <a:pt x="52" y="200"/>
                    </a:lnTo>
                    <a:lnTo>
                      <a:pt x="52" y="200"/>
                    </a:lnTo>
                    <a:lnTo>
                      <a:pt x="52" y="203"/>
                    </a:lnTo>
                    <a:lnTo>
                      <a:pt x="52" y="203"/>
                    </a:lnTo>
                    <a:lnTo>
                      <a:pt x="52" y="206"/>
                    </a:lnTo>
                    <a:lnTo>
                      <a:pt x="54" y="206"/>
                    </a:lnTo>
                    <a:lnTo>
                      <a:pt x="54" y="209"/>
                    </a:lnTo>
                    <a:lnTo>
                      <a:pt x="54" y="209"/>
                    </a:lnTo>
                    <a:lnTo>
                      <a:pt x="54" y="212"/>
                    </a:lnTo>
                    <a:lnTo>
                      <a:pt x="57" y="212"/>
                    </a:lnTo>
                    <a:lnTo>
                      <a:pt x="57" y="214"/>
                    </a:lnTo>
                    <a:lnTo>
                      <a:pt x="57" y="214"/>
                    </a:lnTo>
                    <a:lnTo>
                      <a:pt x="60" y="214"/>
                    </a:lnTo>
                    <a:lnTo>
                      <a:pt x="60" y="217"/>
                    </a:lnTo>
                    <a:lnTo>
                      <a:pt x="63" y="217"/>
                    </a:lnTo>
                    <a:lnTo>
                      <a:pt x="63" y="217"/>
                    </a:lnTo>
                    <a:lnTo>
                      <a:pt x="66" y="217"/>
                    </a:lnTo>
                    <a:lnTo>
                      <a:pt x="66" y="220"/>
                    </a:lnTo>
                    <a:lnTo>
                      <a:pt x="0" y="220"/>
                    </a:lnTo>
                    <a:lnTo>
                      <a:pt x="0" y="217"/>
                    </a:lnTo>
                    <a:lnTo>
                      <a:pt x="3" y="217"/>
                    </a:lnTo>
                    <a:lnTo>
                      <a:pt x="3" y="217"/>
                    </a:lnTo>
                    <a:lnTo>
                      <a:pt x="6" y="217"/>
                    </a:lnTo>
                    <a:lnTo>
                      <a:pt x="6" y="214"/>
                    </a:lnTo>
                    <a:lnTo>
                      <a:pt x="8" y="214"/>
                    </a:lnTo>
                    <a:lnTo>
                      <a:pt x="8" y="214"/>
                    </a:lnTo>
                    <a:lnTo>
                      <a:pt x="8" y="212"/>
                    </a:lnTo>
                    <a:lnTo>
                      <a:pt x="11" y="212"/>
                    </a:lnTo>
                    <a:lnTo>
                      <a:pt x="11" y="209"/>
                    </a:lnTo>
                    <a:lnTo>
                      <a:pt x="11" y="209"/>
                    </a:lnTo>
                    <a:lnTo>
                      <a:pt x="11" y="206"/>
                    </a:lnTo>
                    <a:lnTo>
                      <a:pt x="14" y="206"/>
                    </a:lnTo>
                    <a:lnTo>
                      <a:pt x="14" y="203"/>
                    </a:lnTo>
                    <a:lnTo>
                      <a:pt x="14" y="203"/>
                    </a:lnTo>
                    <a:lnTo>
                      <a:pt x="14" y="200"/>
                    </a:lnTo>
                    <a:lnTo>
                      <a:pt x="14" y="200"/>
                    </a:lnTo>
                    <a:lnTo>
                      <a:pt x="14" y="197"/>
                    </a:lnTo>
                    <a:lnTo>
                      <a:pt x="14" y="194"/>
                    </a:lnTo>
                    <a:lnTo>
                      <a:pt x="14" y="194"/>
                    </a:lnTo>
                    <a:lnTo>
                      <a:pt x="14" y="192"/>
                    </a:lnTo>
                    <a:lnTo>
                      <a:pt x="17" y="189"/>
                    </a:lnTo>
                    <a:lnTo>
                      <a:pt x="17" y="186"/>
                    </a:lnTo>
                    <a:lnTo>
                      <a:pt x="17" y="177"/>
                    </a:lnTo>
                    <a:lnTo>
                      <a:pt x="17" y="172"/>
                    </a:lnTo>
                    <a:lnTo>
                      <a:pt x="17" y="46"/>
                    </a:lnTo>
                    <a:lnTo>
                      <a:pt x="17" y="40"/>
                    </a:lnTo>
                    <a:lnTo>
                      <a:pt x="17" y="35"/>
                    </a:lnTo>
                    <a:lnTo>
                      <a:pt x="17" y="29"/>
                    </a:lnTo>
                    <a:lnTo>
                      <a:pt x="14" y="26"/>
                    </a:lnTo>
                    <a:lnTo>
                      <a:pt x="14" y="26"/>
                    </a:lnTo>
                    <a:lnTo>
                      <a:pt x="14" y="23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4" y="15"/>
                    </a:lnTo>
                    <a:lnTo>
                      <a:pt x="14" y="15"/>
                    </a:lnTo>
                    <a:lnTo>
                      <a:pt x="11" y="12"/>
                    </a:lnTo>
                    <a:lnTo>
                      <a:pt x="11" y="12"/>
                    </a:lnTo>
                    <a:lnTo>
                      <a:pt x="11" y="9"/>
                    </a:lnTo>
                    <a:lnTo>
                      <a:pt x="11" y="9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544DB5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087" name="Freeform 63">
                <a:extLst>
                  <a:ext uri="{FF2B5EF4-FFF2-40B4-BE49-F238E27FC236}">
                    <a16:creationId xmlns:a16="http://schemas.microsoft.com/office/drawing/2014/main" id="{A0D55D6D-E42E-47F2-8E0C-610BF7ADF07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41" y="83"/>
                <a:ext cx="111" cy="119"/>
              </a:xfrm>
              <a:custGeom>
                <a:avLst/>
                <a:gdLst/>
                <a:ahLst/>
                <a:cxnLst>
                  <a:cxn ang="0">
                    <a:pos x="153" y="203"/>
                  </a:cxn>
                  <a:cxn ang="0">
                    <a:pos x="144" y="212"/>
                  </a:cxn>
                  <a:cxn ang="0">
                    <a:pos x="133" y="217"/>
                  </a:cxn>
                  <a:cxn ang="0">
                    <a:pos x="124" y="220"/>
                  </a:cxn>
                  <a:cxn ang="0">
                    <a:pos x="112" y="223"/>
                  </a:cxn>
                  <a:cxn ang="0">
                    <a:pos x="101" y="226"/>
                  </a:cxn>
                  <a:cxn ang="0">
                    <a:pos x="89" y="226"/>
                  </a:cxn>
                  <a:cxn ang="0">
                    <a:pos x="78" y="223"/>
                  </a:cxn>
                  <a:cxn ang="0">
                    <a:pos x="69" y="223"/>
                  </a:cxn>
                  <a:cxn ang="0">
                    <a:pos x="58" y="217"/>
                  </a:cxn>
                  <a:cxn ang="0">
                    <a:pos x="49" y="214"/>
                  </a:cxn>
                  <a:cxn ang="0">
                    <a:pos x="41" y="209"/>
                  </a:cxn>
                  <a:cxn ang="0">
                    <a:pos x="32" y="200"/>
                  </a:cxn>
                  <a:cxn ang="0">
                    <a:pos x="26" y="192"/>
                  </a:cxn>
                  <a:cxn ang="0">
                    <a:pos x="21" y="183"/>
                  </a:cxn>
                  <a:cxn ang="0">
                    <a:pos x="18" y="172"/>
                  </a:cxn>
                  <a:cxn ang="0">
                    <a:pos x="15" y="163"/>
                  </a:cxn>
                  <a:cxn ang="0">
                    <a:pos x="15" y="140"/>
                  </a:cxn>
                  <a:cxn ang="0">
                    <a:pos x="15" y="29"/>
                  </a:cxn>
                  <a:cxn ang="0">
                    <a:pos x="15" y="20"/>
                  </a:cxn>
                  <a:cxn ang="0">
                    <a:pos x="12" y="12"/>
                  </a:cxn>
                  <a:cxn ang="0">
                    <a:pos x="9" y="6"/>
                  </a:cxn>
                  <a:cxn ang="0">
                    <a:pos x="3" y="0"/>
                  </a:cxn>
                  <a:cxn ang="0">
                    <a:pos x="64" y="0"/>
                  </a:cxn>
                  <a:cxn ang="0">
                    <a:pos x="58" y="6"/>
                  </a:cxn>
                  <a:cxn ang="0">
                    <a:pos x="52" y="12"/>
                  </a:cxn>
                  <a:cxn ang="0">
                    <a:pos x="49" y="20"/>
                  </a:cxn>
                  <a:cxn ang="0">
                    <a:pos x="49" y="29"/>
                  </a:cxn>
                  <a:cxn ang="0">
                    <a:pos x="49" y="140"/>
                  </a:cxn>
                  <a:cxn ang="0">
                    <a:pos x="52" y="157"/>
                  </a:cxn>
                  <a:cxn ang="0">
                    <a:pos x="55" y="174"/>
                  </a:cxn>
                  <a:cxn ang="0">
                    <a:pos x="64" y="186"/>
                  </a:cxn>
                  <a:cxn ang="0">
                    <a:pos x="72" y="194"/>
                  </a:cxn>
                  <a:cxn ang="0">
                    <a:pos x="87" y="197"/>
                  </a:cxn>
                  <a:cxn ang="0">
                    <a:pos x="101" y="200"/>
                  </a:cxn>
                  <a:cxn ang="0">
                    <a:pos x="110" y="200"/>
                  </a:cxn>
                  <a:cxn ang="0">
                    <a:pos x="118" y="200"/>
                  </a:cxn>
                  <a:cxn ang="0">
                    <a:pos x="127" y="197"/>
                  </a:cxn>
                  <a:cxn ang="0">
                    <a:pos x="135" y="192"/>
                  </a:cxn>
                  <a:cxn ang="0">
                    <a:pos x="144" y="189"/>
                  </a:cxn>
                  <a:cxn ang="0">
                    <a:pos x="150" y="180"/>
                  </a:cxn>
                  <a:cxn ang="0">
                    <a:pos x="156" y="174"/>
                  </a:cxn>
                  <a:cxn ang="0">
                    <a:pos x="158" y="166"/>
                  </a:cxn>
                  <a:cxn ang="0">
                    <a:pos x="158" y="155"/>
                  </a:cxn>
                  <a:cxn ang="0">
                    <a:pos x="158" y="35"/>
                  </a:cxn>
                  <a:cxn ang="0">
                    <a:pos x="158" y="20"/>
                  </a:cxn>
                  <a:cxn ang="0">
                    <a:pos x="156" y="15"/>
                  </a:cxn>
                  <a:cxn ang="0">
                    <a:pos x="153" y="6"/>
                  </a:cxn>
                  <a:cxn ang="0">
                    <a:pos x="147" y="0"/>
                  </a:cxn>
                  <a:cxn ang="0">
                    <a:pos x="210" y="0"/>
                  </a:cxn>
                  <a:cxn ang="0">
                    <a:pos x="201" y="3"/>
                  </a:cxn>
                  <a:cxn ang="0">
                    <a:pos x="199" y="12"/>
                  </a:cxn>
                  <a:cxn ang="0">
                    <a:pos x="196" y="17"/>
                  </a:cxn>
                  <a:cxn ang="0">
                    <a:pos x="193" y="26"/>
                  </a:cxn>
                  <a:cxn ang="0">
                    <a:pos x="193" y="172"/>
                  </a:cxn>
                  <a:cxn ang="0">
                    <a:pos x="193" y="194"/>
                  </a:cxn>
                  <a:cxn ang="0">
                    <a:pos x="196" y="203"/>
                  </a:cxn>
                  <a:cxn ang="0">
                    <a:pos x="199" y="209"/>
                  </a:cxn>
                  <a:cxn ang="0">
                    <a:pos x="204" y="214"/>
                  </a:cxn>
                  <a:cxn ang="0">
                    <a:pos x="210" y="220"/>
                  </a:cxn>
                </a:cxnLst>
                <a:rect l="0" t="0" r="r" b="b"/>
                <a:pathLst>
                  <a:path w="210" h="226">
                    <a:moveTo>
                      <a:pt x="158" y="197"/>
                    </a:moveTo>
                    <a:lnTo>
                      <a:pt x="158" y="200"/>
                    </a:lnTo>
                    <a:lnTo>
                      <a:pt x="156" y="200"/>
                    </a:lnTo>
                    <a:lnTo>
                      <a:pt x="156" y="203"/>
                    </a:lnTo>
                    <a:lnTo>
                      <a:pt x="153" y="203"/>
                    </a:lnTo>
                    <a:lnTo>
                      <a:pt x="153" y="206"/>
                    </a:lnTo>
                    <a:lnTo>
                      <a:pt x="150" y="206"/>
                    </a:lnTo>
                    <a:lnTo>
                      <a:pt x="147" y="209"/>
                    </a:lnTo>
                    <a:lnTo>
                      <a:pt x="147" y="209"/>
                    </a:lnTo>
                    <a:lnTo>
                      <a:pt x="144" y="212"/>
                    </a:lnTo>
                    <a:lnTo>
                      <a:pt x="141" y="212"/>
                    </a:lnTo>
                    <a:lnTo>
                      <a:pt x="141" y="214"/>
                    </a:lnTo>
                    <a:lnTo>
                      <a:pt x="138" y="214"/>
                    </a:lnTo>
                    <a:lnTo>
                      <a:pt x="135" y="214"/>
                    </a:lnTo>
                    <a:lnTo>
                      <a:pt x="133" y="217"/>
                    </a:lnTo>
                    <a:lnTo>
                      <a:pt x="133" y="217"/>
                    </a:lnTo>
                    <a:lnTo>
                      <a:pt x="130" y="217"/>
                    </a:lnTo>
                    <a:lnTo>
                      <a:pt x="127" y="220"/>
                    </a:lnTo>
                    <a:lnTo>
                      <a:pt x="124" y="220"/>
                    </a:lnTo>
                    <a:lnTo>
                      <a:pt x="124" y="220"/>
                    </a:lnTo>
                    <a:lnTo>
                      <a:pt x="121" y="220"/>
                    </a:lnTo>
                    <a:lnTo>
                      <a:pt x="118" y="223"/>
                    </a:lnTo>
                    <a:lnTo>
                      <a:pt x="115" y="223"/>
                    </a:lnTo>
                    <a:lnTo>
                      <a:pt x="112" y="223"/>
                    </a:lnTo>
                    <a:lnTo>
                      <a:pt x="112" y="223"/>
                    </a:lnTo>
                    <a:lnTo>
                      <a:pt x="110" y="223"/>
                    </a:lnTo>
                    <a:lnTo>
                      <a:pt x="107" y="223"/>
                    </a:lnTo>
                    <a:lnTo>
                      <a:pt x="104" y="223"/>
                    </a:lnTo>
                    <a:lnTo>
                      <a:pt x="104" y="223"/>
                    </a:lnTo>
                    <a:lnTo>
                      <a:pt x="101" y="226"/>
                    </a:lnTo>
                    <a:lnTo>
                      <a:pt x="98" y="226"/>
                    </a:lnTo>
                    <a:lnTo>
                      <a:pt x="95" y="226"/>
                    </a:lnTo>
                    <a:lnTo>
                      <a:pt x="92" y="226"/>
                    </a:lnTo>
                    <a:lnTo>
                      <a:pt x="92" y="226"/>
                    </a:lnTo>
                    <a:lnTo>
                      <a:pt x="89" y="226"/>
                    </a:lnTo>
                    <a:lnTo>
                      <a:pt x="87" y="226"/>
                    </a:lnTo>
                    <a:lnTo>
                      <a:pt x="84" y="226"/>
                    </a:lnTo>
                    <a:lnTo>
                      <a:pt x="84" y="223"/>
                    </a:lnTo>
                    <a:lnTo>
                      <a:pt x="81" y="223"/>
                    </a:lnTo>
                    <a:lnTo>
                      <a:pt x="78" y="223"/>
                    </a:lnTo>
                    <a:lnTo>
                      <a:pt x="78" y="223"/>
                    </a:lnTo>
                    <a:lnTo>
                      <a:pt x="75" y="223"/>
                    </a:lnTo>
                    <a:lnTo>
                      <a:pt x="72" y="223"/>
                    </a:lnTo>
                    <a:lnTo>
                      <a:pt x="69" y="223"/>
                    </a:lnTo>
                    <a:lnTo>
                      <a:pt x="69" y="223"/>
                    </a:lnTo>
                    <a:lnTo>
                      <a:pt x="67" y="220"/>
                    </a:lnTo>
                    <a:lnTo>
                      <a:pt x="64" y="220"/>
                    </a:lnTo>
                    <a:lnTo>
                      <a:pt x="64" y="220"/>
                    </a:lnTo>
                    <a:lnTo>
                      <a:pt x="61" y="220"/>
                    </a:lnTo>
                    <a:lnTo>
                      <a:pt x="58" y="217"/>
                    </a:lnTo>
                    <a:lnTo>
                      <a:pt x="55" y="217"/>
                    </a:lnTo>
                    <a:lnTo>
                      <a:pt x="55" y="217"/>
                    </a:lnTo>
                    <a:lnTo>
                      <a:pt x="52" y="217"/>
                    </a:lnTo>
                    <a:lnTo>
                      <a:pt x="49" y="214"/>
                    </a:lnTo>
                    <a:lnTo>
                      <a:pt x="49" y="214"/>
                    </a:lnTo>
                    <a:lnTo>
                      <a:pt x="46" y="214"/>
                    </a:lnTo>
                    <a:lnTo>
                      <a:pt x="46" y="212"/>
                    </a:lnTo>
                    <a:lnTo>
                      <a:pt x="44" y="212"/>
                    </a:lnTo>
                    <a:lnTo>
                      <a:pt x="41" y="209"/>
                    </a:lnTo>
                    <a:lnTo>
                      <a:pt x="41" y="209"/>
                    </a:lnTo>
                    <a:lnTo>
                      <a:pt x="38" y="206"/>
                    </a:lnTo>
                    <a:lnTo>
                      <a:pt x="38" y="206"/>
                    </a:lnTo>
                    <a:lnTo>
                      <a:pt x="35" y="203"/>
                    </a:lnTo>
                    <a:lnTo>
                      <a:pt x="35" y="203"/>
                    </a:lnTo>
                    <a:lnTo>
                      <a:pt x="32" y="200"/>
                    </a:lnTo>
                    <a:lnTo>
                      <a:pt x="29" y="200"/>
                    </a:lnTo>
                    <a:lnTo>
                      <a:pt x="29" y="197"/>
                    </a:lnTo>
                    <a:lnTo>
                      <a:pt x="29" y="197"/>
                    </a:lnTo>
                    <a:lnTo>
                      <a:pt x="26" y="194"/>
                    </a:lnTo>
                    <a:lnTo>
                      <a:pt x="26" y="192"/>
                    </a:lnTo>
                    <a:lnTo>
                      <a:pt x="23" y="192"/>
                    </a:lnTo>
                    <a:lnTo>
                      <a:pt x="23" y="189"/>
                    </a:lnTo>
                    <a:lnTo>
                      <a:pt x="23" y="186"/>
                    </a:lnTo>
                    <a:lnTo>
                      <a:pt x="21" y="183"/>
                    </a:lnTo>
                    <a:lnTo>
                      <a:pt x="21" y="183"/>
                    </a:lnTo>
                    <a:lnTo>
                      <a:pt x="21" y="180"/>
                    </a:lnTo>
                    <a:lnTo>
                      <a:pt x="18" y="177"/>
                    </a:lnTo>
                    <a:lnTo>
                      <a:pt x="18" y="177"/>
                    </a:lnTo>
                    <a:lnTo>
                      <a:pt x="18" y="174"/>
                    </a:lnTo>
                    <a:lnTo>
                      <a:pt x="18" y="172"/>
                    </a:lnTo>
                    <a:lnTo>
                      <a:pt x="18" y="172"/>
                    </a:lnTo>
                    <a:lnTo>
                      <a:pt x="18" y="169"/>
                    </a:lnTo>
                    <a:lnTo>
                      <a:pt x="18" y="166"/>
                    </a:lnTo>
                    <a:lnTo>
                      <a:pt x="18" y="163"/>
                    </a:lnTo>
                    <a:lnTo>
                      <a:pt x="15" y="163"/>
                    </a:lnTo>
                    <a:lnTo>
                      <a:pt x="15" y="157"/>
                    </a:lnTo>
                    <a:lnTo>
                      <a:pt x="15" y="155"/>
                    </a:lnTo>
                    <a:lnTo>
                      <a:pt x="15" y="149"/>
                    </a:lnTo>
                    <a:lnTo>
                      <a:pt x="15" y="143"/>
                    </a:lnTo>
                    <a:lnTo>
                      <a:pt x="15" y="140"/>
                    </a:lnTo>
                    <a:lnTo>
                      <a:pt x="15" y="135"/>
                    </a:lnTo>
                    <a:lnTo>
                      <a:pt x="15" y="46"/>
                    </a:lnTo>
                    <a:lnTo>
                      <a:pt x="15" y="40"/>
                    </a:lnTo>
                    <a:lnTo>
                      <a:pt x="15" y="35"/>
                    </a:lnTo>
                    <a:lnTo>
                      <a:pt x="15" y="29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5" y="23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2" y="15"/>
                    </a:lnTo>
                    <a:lnTo>
                      <a:pt x="12" y="15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9"/>
                    </a:lnTo>
                    <a:lnTo>
                      <a:pt x="9" y="9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61" y="3"/>
                    </a:lnTo>
                    <a:lnTo>
                      <a:pt x="58" y="3"/>
                    </a:lnTo>
                    <a:lnTo>
                      <a:pt x="58" y="3"/>
                    </a:lnTo>
                    <a:lnTo>
                      <a:pt x="58" y="6"/>
                    </a:lnTo>
                    <a:lnTo>
                      <a:pt x="55" y="6"/>
                    </a:lnTo>
                    <a:lnTo>
                      <a:pt x="55" y="9"/>
                    </a:lnTo>
                    <a:lnTo>
                      <a:pt x="55" y="9"/>
                    </a:lnTo>
                    <a:lnTo>
                      <a:pt x="52" y="12"/>
                    </a:lnTo>
                    <a:lnTo>
                      <a:pt x="52" y="12"/>
                    </a:lnTo>
                    <a:lnTo>
                      <a:pt x="52" y="15"/>
                    </a:lnTo>
                    <a:lnTo>
                      <a:pt x="52" y="15"/>
                    </a:lnTo>
                    <a:lnTo>
                      <a:pt x="52" y="17"/>
                    </a:lnTo>
                    <a:lnTo>
                      <a:pt x="52" y="17"/>
                    </a:lnTo>
                    <a:lnTo>
                      <a:pt x="49" y="20"/>
                    </a:lnTo>
                    <a:lnTo>
                      <a:pt x="49" y="20"/>
                    </a:lnTo>
                    <a:lnTo>
                      <a:pt x="49" y="23"/>
                    </a:lnTo>
                    <a:lnTo>
                      <a:pt x="49" y="26"/>
                    </a:lnTo>
                    <a:lnTo>
                      <a:pt x="49" y="26"/>
                    </a:lnTo>
                    <a:lnTo>
                      <a:pt x="49" y="29"/>
                    </a:lnTo>
                    <a:lnTo>
                      <a:pt x="49" y="35"/>
                    </a:lnTo>
                    <a:lnTo>
                      <a:pt x="49" y="40"/>
                    </a:lnTo>
                    <a:lnTo>
                      <a:pt x="49" y="46"/>
                    </a:lnTo>
                    <a:lnTo>
                      <a:pt x="49" y="135"/>
                    </a:lnTo>
                    <a:lnTo>
                      <a:pt x="49" y="140"/>
                    </a:lnTo>
                    <a:lnTo>
                      <a:pt x="49" y="143"/>
                    </a:lnTo>
                    <a:lnTo>
                      <a:pt x="49" y="149"/>
                    </a:lnTo>
                    <a:lnTo>
                      <a:pt x="49" y="152"/>
                    </a:lnTo>
                    <a:lnTo>
                      <a:pt x="52" y="155"/>
                    </a:lnTo>
                    <a:lnTo>
                      <a:pt x="52" y="157"/>
                    </a:lnTo>
                    <a:lnTo>
                      <a:pt x="52" y="160"/>
                    </a:lnTo>
                    <a:lnTo>
                      <a:pt x="52" y="166"/>
                    </a:lnTo>
                    <a:lnTo>
                      <a:pt x="55" y="169"/>
                    </a:lnTo>
                    <a:lnTo>
                      <a:pt x="55" y="172"/>
                    </a:lnTo>
                    <a:lnTo>
                      <a:pt x="55" y="174"/>
                    </a:lnTo>
                    <a:lnTo>
                      <a:pt x="58" y="174"/>
                    </a:lnTo>
                    <a:lnTo>
                      <a:pt x="58" y="177"/>
                    </a:lnTo>
                    <a:lnTo>
                      <a:pt x="61" y="180"/>
                    </a:lnTo>
                    <a:lnTo>
                      <a:pt x="61" y="183"/>
                    </a:lnTo>
                    <a:lnTo>
                      <a:pt x="64" y="186"/>
                    </a:lnTo>
                    <a:lnTo>
                      <a:pt x="64" y="186"/>
                    </a:lnTo>
                    <a:lnTo>
                      <a:pt x="67" y="189"/>
                    </a:lnTo>
                    <a:lnTo>
                      <a:pt x="69" y="192"/>
                    </a:lnTo>
                    <a:lnTo>
                      <a:pt x="72" y="192"/>
                    </a:lnTo>
                    <a:lnTo>
                      <a:pt x="72" y="194"/>
                    </a:lnTo>
                    <a:lnTo>
                      <a:pt x="75" y="194"/>
                    </a:lnTo>
                    <a:lnTo>
                      <a:pt x="78" y="194"/>
                    </a:lnTo>
                    <a:lnTo>
                      <a:pt x="81" y="197"/>
                    </a:lnTo>
                    <a:lnTo>
                      <a:pt x="84" y="197"/>
                    </a:lnTo>
                    <a:lnTo>
                      <a:pt x="87" y="197"/>
                    </a:lnTo>
                    <a:lnTo>
                      <a:pt x="89" y="200"/>
                    </a:lnTo>
                    <a:lnTo>
                      <a:pt x="92" y="200"/>
                    </a:lnTo>
                    <a:lnTo>
                      <a:pt x="95" y="200"/>
                    </a:lnTo>
                    <a:lnTo>
                      <a:pt x="98" y="200"/>
                    </a:lnTo>
                    <a:lnTo>
                      <a:pt x="101" y="200"/>
                    </a:lnTo>
                    <a:lnTo>
                      <a:pt x="104" y="200"/>
                    </a:lnTo>
                    <a:lnTo>
                      <a:pt x="104" y="200"/>
                    </a:lnTo>
                    <a:lnTo>
                      <a:pt x="107" y="200"/>
                    </a:lnTo>
                    <a:lnTo>
                      <a:pt x="110" y="200"/>
                    </a:lnTo>
                    <a:lnTo>
                      <a:pt x="110" y="200"/>
                    </a:lnTo>
                    <a:lnTo>
                      <a:pt x="112" y="200"/>
                    </a:lnTo>
                    <a:lnTo>
                      <a:pt x="112" y="200"/>
                    </a:lnTo>
                    <a:lnTo>
                      <a:pt x="115" y="200"/>
                    </a:lnTo>
                    <a:lnTo>
                      <a:pt x="118" y="200"/>
                    </a:lnTo>
                    <a:lnTo>
                      <a:pt x="118" y="200"/>
                    </a:lnTo>
                    <a:lnTo>
                      <a:pt x="121" y="197"/>
                    </a:lnTo>
                    <a:lnTo>
                      <a:pt x="121" y="197"/>
                    </a:lnTo>
                    <a:lnTo>
                      <a:pt x="124" y="197"/>
                    </a:lnTo>
                    <a:lnTo>
                      <a:pt x="127" y="197"/>
                    </a:lnTo>
                    <a:lnTo>
                      <a:pt x="127" y="197"/>
                    </a:lnTo>
                    <a:lnTo>
                      <a:pt x="130" y="194"/>
                    </a:lnTo>
                    <a:lnTo>
                      <a:pt x="130" y="194"/>
                    </a:lnTo>
                    <a:lnTo>
                      <a:pt x="133" y="194"/>
                    </a:lnTo>
                    <a:lnTo>
                      <a:pt x="133" y="194"/>
                    </a:lnTo>
                    <a:lnTo>
                      <a:pt x="135" y="192"/>
                    </a:lnTo>
                    <a:lnTo>
                      <a:pt x="138" y="192"/>
                    </a:lnTo>
                    <a:lnTo>
                      <a:pt x="138" y="192"/>
                    </a:lnTo>
                    <a:lnTo>
                      <a:pt x="141" y="189"/>
                    </a:lnTo>
                    <a:lnTo>
                      <a:pt x="141" y="189"/>
                    </a:lnTo>
                    <a:lnTo>
                      <a:pt x="144" y="189"/>
                    </a:lnTo>
                    <a:lnTo>
                      <a:pt x="144" y="186"/>
                    </a:lnTo>
                    <a:lnTo>
                      <a:pt x="144" y="186"/>
                    </a:lnTo>
                    <a:lnTo>
                      <a:pt x="147" y="183"/>
                    </a:lnTo>
                    <a:lnTo>
                      <a:pt x="147" y="183"/>
                    </a:lnTo>
                    <a:lnTo>
                      <a:pt x="150" y="180"/>
                    </a:lnTo>
                    <a:lnTo>
                      <a:pt x="150" y="180"/>
                    </a:lnTo>
                    <a:lnTo>
                      <a:pt x="153" y="180"/>
                    </a:lnTo>
                    <a:lnTo>
                      <a:pt x="153" y="177"/>
                    </a:lnTo>
                    <a:lnTo>
                      <a:pt x="153" y="174"/>
                    </a:lnTo>
                    <a:lnTo>
                      <a:pt x="156" y="174"/>
                    </a:lnTo>
                    <a:lnTo>
                      <a:pt x="156" y="172"/>
                    </a:lnTo>
                    <a:lnTo>
                      <a:pt x="156" y="169"/>
                    </a:lnTo>
                    <a:lnTo>
                      <a:pt x="158" y="169"/>
                    </a:lnTo>
                    <a:lnTo>
                      <a:pt x="158" y="166"/>
                    </a:lnTo>
                    <a:lnTo>
                      <a:pt x="158" y="166"/>
                    </a:lnTo>
                    <a:lnTo>
                      <a:pt x="158" y="163"/>
                    </a:lnTo>
                    <a:lnTo>
                      <a:pt x="158" y="160"/>
                    </a:lnTo>
                    <a:lnTo>
                      <a:pt x="158" y="160"/>
                    </a:lnTo>
                    <a:lnTo>
                      <a:pt x="158" y="157"/>
                    </a:lnTo>
                    <a:lnTo>
                      <a:pt x="158" y="155"/>
                    </a:lnTo>
                    <a:lnTo>
                      <a:pt x="158" y="152"/>
                    </a:lnTo>
                    <a:lnTo>
                      <a:pt x="158" y="146"/>
                    </a:lnTo>
                    <a:lnTo>
                      <a:pt x="158" y="46"/>
                    </a:lnTo>
                    <a:lnTo>
                      <a:pt x="158" y="40"/>
                    </a:lnTo>
                    <a:lnTo>
                      <a:pt x="158" y="35"/>
                    </a:lnTo>
                    <a:lnTo>
                      <a:pt x="158" y="29"/>
                    </a:lnTo>
                    <a:lnTo>
                      <a:pt x="158" y="26"/>
                    </a:lnTo>
                    <a:lnTo>
                      <a:pt x="158" y="26"/>
                    </a:lnTo>
                    <a:lnTo>
                      <a:pt x="158" y="23"/>
                    </a:lnTo>
                    <a:lnTo>
                      <a:pt x="158" y="20"/>
                    </a:lnTo>
                    <a:lnTo>
                      <a:pt x="158" y="20"/>
                    </a:lnTo>
                    <a:lnTo>
                      <a:pt x="158" y="17"/>
                    </a:lnTo>
                    <a:lnTo>
                      <a:pt x="158" y="17"/>
                    </a:lnTo>
                    <a:lnTo>
                      <a:pt x="158" y="15"/>
                    </a:lnTo>
                    <a:lnTo>
                      <a:pt x="156" y="15"/>
                    </a:lnTo>
                    <a:lnTo>
                      <a:pt x="156" y="12"/>
                    </a:lnTo>
                    <a:lnTo>
                      <a:pt x="156" y="12"/>
                    </a:lnTo>
                    <a:lnTo>
                      <a:pt x="156" y="9"/>
                    </a:lnTo>
                    <a:lnTo>
                      <a:pt x="153" y="9"/>
                    </a:lnTo>
                    <a:lnTo>
                      <a:pt x="153" y="6"/>
                    </a:lnTo>
                    <a:lnTo>
                      <a:pt x="153" y="6"/>
                    </a:lnTo>
                    <a:lnTo>
                      <a:pt x="150" y="3"/>
                    </a:lnTo>
                    <a:lnTo>
                      <a:pt x="150" y="3"/>
                    </a:lnTo>
                    <a:lnTo>
                      <a:pt x="150" y="3"/>
                    </a:lnTo>
                    <a:lnTo>
                      <a:pt x="147" y="0"/>
                    </a:lnTo>
                    <a:lnTo>
                      <a:pt x="147" y="0"/>
                    </a:lnTo>
                    <a:lnTo>
                      <a:pt x="144" y="0"/>
                    </a:lnTo>
                    <a:lnTo>
                      <a:pt x="144" y="0"/>
                    </a:lnTo>
                    <a:lnTo>
                      <a:pt x="207" y="0"/>
                    </a:lnTo>
                    <a:lnTo>
                      <a:pt x="210" y="0"/>
                    </a:lnTo>
                    <a:lnTo>
                      <a:pt x="207" y="0"/>
                    </a:lnTo>
                    <a:lnTo>
                      <a:pt x="207" y="0"/>
                    </a:lnTo>
                    <a:lnTo>
                      <a:pt x="204" y="3"/>
                    </a:lnTo>
                    <a:lnTo>
                      <a:pt x="204" y="3"/>
                    </a:lnTo>
                    <a:lnTo>
                      <a:pt x="201" y="3"/>
                    </a:lnTo>
                    <a:lnTo>
                      <a:pt x="201" y="6"/>
                    </a:lnTo>
                    <a:lnTo>
                      <a:pt x="201" y="6"/>
                    </a:lnTo>
                    <a:lnTo>
                      <a:pt x="199" y="9"/>
                    </a:lnTo>
                    <a:lnTo>
                      <a:pt x="199" y="9"/>
                    </a:lnTo>
                    <a:lnTo>
                      <a:pt x="199" y="12"/>
                    </a:lnTo>
                    <a:lnTo>
                      <a:pt x="196" y="12"/>
                    </a:lnTo>
                    <a:lnTo>
                      <a:pt x="196" y="15"/>
                    </a:lnTo>
                    <a:lnTo>
                      <a:pt x="196" y="15"/>
                    </a:lnTo>
                    <a:lnTo>
                      <a:pt x="196" y="17"/>
                    </a:lnTo>
                    <a:lnTo>
                      <a:pt x="196" y="17"/>
                    </a:lnTo>
                    <a:lnTo>
                      <a:pt x="196" y="20"/>
                    </a:lnTo>
                    <a:lnTo>
                      <a:pt x="196" y="20"/>
                    </a:lnTo>
                    <a:lnTo>
                      <a:pt x="193" y="23"/>
                    </a:lnTo>
                    <a:lnTo>
                      <a:pt x="193" y="26"/>
                    </a:lnTo>
                    <a:lnTo>
                      <a:pt x="193" y="26"/>
                    </a:lnTo>
                    <a:lnTo>
                      <a:pt x="193" y="29"/>
                    </a:lnTo>
                    <a:lnTo>
                      <a:pt x="193" y="35"/>
                    </a:lnTo>
                    <a:lnTo>
                      <a:pt x="193" y="40"/>
                    </a:lnTo>
                    <a:lnTo>
                      <a:pt x="193" y="46"/>
                    </a:lnTo>
                    <a:lnTo>
                      <a:pt x="193" y="172"/>
                    </a:lnTo>
                    <a:lnTo>
                      <a:pt x="193" y="177"/>
                    </a:lnTo>
                    <a:lnTo>
                      <a:pt x="193" y="186"/>
                    </a:lnTo>
                    <a:lnTo>
                      <a:pt x="193" y="189"/>
                    </a:lnTo>
                    <a:lnTo>
                      <a:pt x="193" y="192"/>
                    </a:lnTo>
                    <a:lnTo>
                      <a:pt x="193" y="194"/>
                    </a:lnTo>
                    <a:lnTo>
                      <a:pt x="193" y="194"/>
                    </a:lnTo>
                    <a:lnTo>
                      <a:pt x="196" y="197"/>
                    </a:lnTo>
                    <a:lnTo>
                      <a:pt x="196" y="200"/>
                    </a:lnTo>
                    <a:lnTo>
                      <a:pt x="196" y="200"/>
                    </a:lnTo>
                    <a:lnTo>
                      <a:pt x="196" y="203"/>
                    </a:lnTo>
                    <a:lnTo>
                      <a:pt x="196" y="203"/>
                    </a:lnTo>
                    <a:lnTo>
                      <a:pt x="196" y="206"/>
                    </a:lnTo>
                    <a:lnTo>
                      <a:pt x="196" y="206"/>
                    </a:lnTo>
                    <a:lnTo>
                      <a:pt x="199" y="209"/>
                    </a:lnTo>
                    <a:lnTo>
                      <a:pt x="199" y="209"/>
                    </a:lnTo>
                    <a:lnTo>
                      <a:pt x="199" y="212"/>
                    </a:lnTo>
                    <a:lnTo>
                      <a:pt x="201" y="212"/>
                    </a:lnTo>
                    <a:lnTo>
                      <a:pt x="201" y="214"/>
                    </a:lnTo>
                    <a:lnTo>
                      <a:pt x="201" y="214"/>
                    </a:lnTo>
                    <a:lnTo>
                      <a:pt x="204" y="214"/>
                    </a:lnTo>
                    <a:lnTo>
                      <a:pt x="204" y="217"/>
                    </a:lnTo>
                    <a:lnTo>
                      <a:pt x="207" y="217"/>
                    </a:lnTo>
                    <a:lnTo>
                      <a:pt x="207" y="217"/>
                    </a:lnTo>
                    <a:lnTo>
                      <a:pt x="210" y="217"/>
                    </a:lnTo>
                    <a:lnTo>
                      <a:pt x="210" y="220"/>
                    </a:lnTo>
                    <a:lnTo>
                      <a:pt x="158" y="220"/>
                    </a:lnTo>
                    <a:lnTo>
                      <a:pt x="158" y="197"/>
                    </a:lnTo>
                    <a:close/>
                  </a:path>
                </a:pathLst>
              </a:custGeom>
              <a:solidFill>
                <a:srgbClr val="544DB5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088" name="Freeform 64">
                <a:extLst>
                  <a:ext uri="{FF2B5EF4-FFF2-40B4-BE49-F238E27FC236}">
                    <a16:creationId xmlns:a16="http://schemas.microsoft.com/office/drawing/2014/main" id="{ACF8380B-544E-4A37-A686-C7C633F2831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52" y="81"/>
                <a:ext cx="95" cy="118"/>
              </a:xfrm>
              <a:custGeom>
                <a:avLst/>
                <a:gdLst/>
                <a:ahLst/>
                <a:cxnLst>
                  <a:cxn ang="0">
                    <a:pos x="103" y="183"/>
                  </a:cxn>
                  <a:cxn ang="0">
                    <a:pos x="103" y="189"/>
                  </a:cxn>
                  <a:cxn ang="0">
                    <a:pos x="103" y="195"/>
                  </a:cxn>
                  <a:cxn ang="0">
                    <a:pos x="106" y="200"/>
                  </a:cxn>
                  <a:cxn ang="0">
                    <a:pos x="106" y="203"/>
                  </a:cxn>
                  <a:cxn ang="0">
                    <a:pos x="106" y="206"/>
                  </a:cxn>
                  <a:cxn ang="0">
                    <a:pos x="106" y="206"/>
                  </a:cxn>
                  <a:cxn ang="0">
                    <a:pos x="109" y="209"/>
                  </a:cxn>
                  <a:cxn ang="0">
                    <a:pos x="109" y="212"/>
                  </a:cxn>
                  <a:cxn ang="0">
                    <a:pos x="112" y="215"/>
                  </a:cxn>
                  <a:cxn ang="0">
                    <a:pos x="115" y="217"/>
                  </a:cxn>
                  <a:cxn ang="0">
                    <a:pos x="118" y="217"/>
                  </a:cxn>
                  <a:cxn ang="0">
                    <a:pos x="121" y="220"/>
                  </a:cxn>
                  <a:cxn ang="0">
                    <a:pos x="121" y="223"/>
                  </a:cxn>
                  <a:cxn ang="0">
                    <a:pos x="55" y="220"/>
                  </a:cxn>
                  <a:cxn ang="0">
                    <a:pos x="57" y="220"/>
                  </a:cxn>
                  <a:cxn ang="0">
                    <a:pos x="60" y="217"/>
                  </a:cxn>
                  <a:cxn ang="0">
                    <a:pos x="63" y="217"/>
                  </a:cxn>
                  <a:cxn ang="0">
                    <a:pos x="63" y="215"/>
                  </a:cxn>
                  <a:cxn ang="0">
                    <a:pos x="66" y="212"/>
                  </a:cxn>
                  <a:cxn ang="0">
                    <a:pos x="66" y="209"/>
                  </a:cxn>
                  <a:cxn ang="0">
                    <a:pos x="69" y="206"/>
                  </a:cxn>
                  <a:cxn ang="0">
                    <a:pos x="69" y="203"/>
                  </a:cxn>
                  <a:cxn ang="0">
                    <a:pos x="69" y="197"/>
                  </a:cxn>
                  <a:cxn ang="0">
                    <a:pos x="69" y="195"/>
                  </a:cxn>
                  <a:cxn ang="0">
                    <a:pos x="69" y="189"/>
                  </a:cxn>
                  <a:cxn ang="0">
                    <a:pos x="69" y="175"/>
                  </a:cxn>
                  <a:cxn ang="0">
                    <a:pos x="40" y="26"/>
                  </a:cxn>
                  <a:cxn ang="0">
                    <a:pos x="35" y="26"/>
                  </a:cxn>
                  <a:cxn ang="0">
                    <a:pos x="29" y="26"/>
                  </a:cxn>
                  <a:cxn ang="0">
                    <a:pos x="23" y="29"/>
                  </a:cxn>
                  <a:cxn ang="0">
                    <a:pos x="17" y="29"/>
                  </a:cxn>
                  <a:cxn ang="0">
                    <a:pos x="14" y="32"/>
                  </a:cxn>
                  <a:cxn ang="0">
                    <a:pos x="9" y="35"/>
                  </a:cxn>
                  <a:cxn ang="0">
                    <a:pos x="6" y="35"/>
                  </a:cxn>
                  <a:cxn ang="0">
                    <a:pos x="3" y="38"/>
                  </a:cxn>
                  <a:cxn ang="0">
                    <a:pos x="3" y="38"/>
                  </a:cxn>
                  <a:cxn ang="0">
                    <a:pos x="0" y="40"/>
                  </a:cxn>
                  <a:cxn ang="0">
                    <a:pos x="12" y="0"/>
                  </a:cxn>
                  <a:cxn ang="0">
                    <a:pos x="14" y="0"/>
                  </a:cxn>
                  <a:cxn ang="0">
                    <a:pos x="17" y="0"/>
                  </a:cxn>
                  <a:cxn ang="0">
                    <a:pos x="20" y="0"/>
                  </a:cxn>
                  <a:cxn ang="0">
                    <a:pos x="23" y="3"/>
                  </a:cxn>
                  <a:cxn ang="0">
                    <a:pos x="32" y="3"/>
                  </a:cxn>
                  <a:cxn ang="0">
                    <a:pos x="161" y="3"/>
                  </a:cxn>
                  <a:cxn ang="0">
                    <a:pos x="164" y="3"/>
                  </a:cxn>
                  <a:cxn ang="0">
                    <a:pos x="169" y="0"/>
                  </a:cxn>
                  <a:cxn ang="0">
                    <a:pos x="172" y="0"/>
                  </a:cxn>
                  <a:cxn ang="0">
                    <a:pos x="175" y="0"/>
                  </a:cxn>
                  <a:cxn ang="0">
                    <a:pos x="164" y="40"/>
                  </a:cxn>
                  <a:cxn ang="0">
                    <a:pos x="164" y="38"/>
                  </a:cxn>
                  <a:cxn ang="0">
                    <a:pos x="161" y="35"/>
                  </a:cxn>
                  <a:cxn ang="0">
                    <a:pos x="161" y="35"/>
                  </a:cxn>
                  <a:cxn ang="0">
                    <a:pos x="158" y="32"/>
                  </a:cxn>
                  <a:cxn ang="0">
                    <a:pos x="158" y="32"/>
                  </a:cxn>
                  <a:cxn ang="0">
                    <a:pos x="155" y="29"/>
                  </a:cxn>
                  <a:cxn ang="0">
                    <a:pos x="152" y="29"/>
                  </a:cxn>
                  <a:cxn ang="0">
                    <a:pos x="152" y="29"/>
                  </a:cxn>
                  <a:cxn ang="0">
                    <a:pos x="146" y="26"/>
                  </a:cxn>
                  <a:cxn ang="0">
                    <a:pos x="144" y="26"/>
                  </a:cxn>
                  <a:cxn ang="0">
                    <a:pos x="138" y="26"/>
                  </a:cxn>
                  <a:cxn ang="0">
                    <a:pos x="135" y="26"/>
                  </a:cxn>
                  <a:cxn ang="0">
                    <a:pos x="103" y="180"/>
                  </a:cxn>
                </a:cxnLst>
                <a:rect l="0" t="0" r="r" b="b"/>
                <a:pathLst>
                  <a:path w="175" h="223">
                    <a:moveTo>
                      <a:pt x="103" y="180"/>
                    </a:moveTo>
                    <a:lnTo>
                      <a:pt x="103" y="183"/>
                    </a:lnTo>
                    <a:lnTo>
                      <a:pt x="103" y="186"/>
                    </a:lnTo>
                    <a:lnTo>
                      <a:pt x="103" y="189"/>
                    </a:lnTo>
                    <a:lnTo>
                      <a:pt x="103" y="192"/>
                    </a:lnTo>
                    <a:lnTo>
                      <a:pt x="103" y="195"/>
                    </a:lnTo>
                    <a:lnTo>
                      <a:pt x="103" y="197"/>
                    </a:lnTo>
                    <a:lnTo>
                      <a:pt x="106" y="200"/>
                    </a:lnTo>
                    <a:lnTo>
                      <a:pt x="106" y="200"/>
                    </a:lnTo>
                    <a:lnTo>
                      <a:pt x="106" y="203"/>
                    </a:lnTo>
                    <a:lnTo>
                      <a:pt x="106" y="203"/>
                    </a:lnTo>
                    <a:lnTo>
                      <a:pt x="106" y="206"/>
                    </a:lnTo>
                    <a:lnTo>
                      <a:pt x="106" y="206"/>
                    </a:lnTo>
                    <a:lnTo>
                      <a:pt x="106" y="206"/>
                    </a:lnTo>
                    <a:lnTo>
                      <a:pt x="109" y="209"/>
                    </a:lnTo>
                    <a:lnTo>
                      <a:pt x="109" y="209"/>
                    </a:lnTo>
                    <a:lnTo>
                      <a:pt x="109" y="212"/>
                    </a:lnTo>
                    <a:lnTo>
                      <a:pt x="109" y="212"/>
                    </a:lnTo>
                    <a:lnTo>
                      <a:pt x="112" y="215"/>
                    </a:lnTo>
                    <a:lnTo>
                      <a:pt x="112" y="215"/>
                    </a:lnTo>
                    <a:lnTo>
                      <a:pt x="112" y="215"/>
                    </a:lnTo>
                    <a:lnTo>
                      <a:pt x="115" y="217"/>
                    </a:lnTo>
                    <a:lnTo>
                      <a:pt x="115" y="217"/>
                    </a:lnTo>
                    <a:lnTo>
                      <a:pt x="118" y="217"/>
                    </a:lnTo>
                    <a:lnTo>
                      <a:pt x="118" y="220"/>
                    </a:lnTo>
                    <a:lnTo>
                      <a:pt x="121" y="220"/>
                    </a:lnTo>
                    <a:lnTo>
                      <a:pt x="121" y="220"/>
                    </a:lnTo>
                    <a:lnTo>
                      <a:pt x="121" y="223"/>
                    </a:lnTo>
                    <a:lnTo>
                      <a:pt x="55" y="223"/>
                    </a:lnTo>
                    <a:lnTo>
                      <a:pt x="55" y="220"/>
                    </a:lnTo>
                    <a:lnTo>
                      <a:pt x="57" y="220"/>
                    </a:lnTo>
                    <a:lnTo>
                      <a:pt x="57" y="220"/>
                    </a:lnTo>
                    <a:lnTo>
                      <a:pt x="57" y="220"/>
                    </a:lnTo>
                    <a:lnTo>
                      <a:pt x="60" y="217"/>
                    </a:lnTo>
                    <a:lnTo>
                      <a:pt x="60" y="217"/>
                    </a:lnTo>
                    <a:lnTo>
                      <a:pt x="63" y="217"/>
                    </a:lnTo>
                    <a:lnTo>
                      <a:pt x="63" y="215"/>
                    </a:lnTo>
                    <a:lnTo>
                      <a:pt x="63" y="215"/>
                    </a:lnTo>
                    <a:lnTo>
                      <a:pt x="66" y="212"/>
                    </a:lnTo>
                    <a:lnTo>
                      <a:pt x="66" y="212"/>
                    </a:lnTo>
                    <a:lnTo>
                      <a:pt x="66" y="209"/>
                    </a:lnTo>
                    <a:lnTo>
                      <a:pt x="66" y="209"/>
                    </a:lnTo>
                    <a:lnTo>
                      <a:pt x="66" y="206"/>
                    </a:lnTo>
                    <a:lnTo>
                      <a:pt x="69" y="206"/>
                    </a:lnTo>
                    <a:lnTo>
                      <a:pt x="69" y="203"/>
                    </a:lnTo>
                    <a:lnTo>
                      <a:pt x="69" y="203"/>
                    </a:lnTo>
                    <a:lnTo>
                      <a:pt x="69" y="200"/>
                    </a:lnTo>
                    <a:lnTo>
                      <a:pt x="69" y="197"/>
                    </a:lnTo>
                    <a:lnTo>
                      <a:pt x="69" y="197"/>
                    </a:lnTo>
                    <a:lnTo>
                      <a:pt x="69" y="195"/>
                    </a:lnTo>
                    <a:lnTo>
                      <a:pt x="69" y="192"/>
                    </a:lnTo>
                    <a:lnTo>
                      <a:pt x="69" y="189"/>
                    </a:lnTo>
                    <a:lnTo>
                      <a:pt x="69" y="180"/>
                    </a:lnTo>
                    <a:lnTo>
                      <a:pt x="69" y="175"/>
                    </a:lnTo>
                    <a:lnTo>
                      <a:pt x="69" y="26"/>
                    </a:lnTo>
                    <a:lnTo>
                      <a:pt x="40" y="26"/>
                    </a:lnTo>
                    <a:lnTo>
                      <a:pt x="37" y="26"/>
                    </a:lnTo>
                    <a:lnTo>
                      <a:pt x="35" y="26"/>
                    </a:lnTo>
                    <a:lnTo>
                      <a:pt x="32" y="26"/>
                    </a:lnTo>
                    <a:lnTo>
                      <a:pt x="29" y="26"/>
                    </a:lnTo>
                    <a:lnTo>
                      <a:pt x="26" y="29"/>
                    </a:lnTo>
                    <a:lnTo>
                      <a:pt x="23" y="29"/>
                    </a:lnTo>
                    <a:lnTo>
                      <a:pt x="20" y="29"/>
                    </a:lnTo>
                    <a:lnTo>
                      <a:pt x="17" y="29"/>
                    </a:lnTo>
                    <a:lnTo>
                      <a:pt x="14" y="29"/>
                    </a:lnTo>
                    <a:lnTo>
                      <a:pt x="14" y="32"/>
                    </a:lnTo>
                    <a:lnTo>
                      <a:pt x="12" y="32"/>
                    </a:lnTo>
                    <a:lnTo>
                      <a:pt x="9" y="35"/>
                    </a:lnTo>
                    <a:lnTo>
                      <a:pt x="9" y="35"/>
                    </a:lnTo>
                    <a:lnTo>
                      <a:pt x="6" y="35"/>
                    </a:lnTo>
                    <a:lnTo>
                      <a:pt x="6" y="35"/>
                    </a:lnTo>
                    <a:lnTo>
                      <a:pt x="3" y="38"/>
                    </a:lnTo>
                    <a:lnTo>
                      <a:pt x="3" y="38"/>
                    </a:lnTo>
                    <a:lnTo>
                      <a:pt x="3" y="3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0" y="3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32" y="3"/>
                    </a:lnTo>
                    <a:lnTo>
                      <a:pt x="158" y="3"/>
                    </a:lnTo>
                    <a:lnTo>
                      <a:pt x="161" y="3"/>
                    </a:lnTo>
                    <a:lnTo>
                      <a:pt x="164" y="3"/>
                    </a:lnTo>
                    <a:lnTo>
                      <a:pt x="164" y="3"/>
                    </a:lnTo>
                    <a:lnTo>
                      <a:pt x="167" y="0"/>
                    </a:lnTo>
                    <a:lnTo>
                      <a:pt x="169" y="0"/>
                    </a:lnTo>
                    <a:lnTo>
                      <a:pt x="169" y="0"/>
                    </a:lnTo>
                    <a:lnTo>
                      <a:pt x="172" y="0"/>
                    </a:lnTo>
                    <a:lnTo>
                      <a:pt x="175" y="0"/>
                    </a:lnTo>
                    <a:lnTo>
                      <a:pt x="175" y="0"/>
                    </a:lnTo>
                    <a:lnTo>
                      <a:pt x="164" y="40"/>
                    </a:lnTo>
                    <a:lnTo>
                      <a:pt x="164" y="40"/>
                    </a:lnTo>
                    <a:lnTo>
                      <a:pt x="164" y="38"/>
                    </a:lnTo>
                    <a:lnTo>
                      <a:pt x="164" y="38"/>
                    </a:lnTo>
                    <a:lnTo>
                      <a:pt x="161" y="38"/>
                    </a:lnTo>
                    <a:lnTo>
                      <a:pt x="161" y="35"/>
                    </a:lnTo>
                    <a:lnTo>
                      <a:pt x="161" y="35"/>
                    </a:lnTo>
                    <a:lnTo>
                      <a:pt x="161" y="35"/>
                    </a:lnTo>
                    <a:lnTo>
                      <a:pt x="158" y="35"/>
                    </a:lnTo>
                    <a:lnTo>
                      <a:pt x="158" y="32"/>
                    </a:lnTo>
                    <a:lnTo>
                      <a:pt x="158" y="32"/>
                    </a:lnTo>
                    <a:lnTo>
                      <a:pt x="158" y="32"/>
                    </a:lnTo>
                    <a:lnTo>
                      <a:pt x="155" y="32"/>
                    </a:lnTo>
                    <a:lnTo>
                      <a:pt x="155" y="29"/>
                    </a:lnTo>
                    <a:lnTo>
                      <a:pt x="155" y="29"/>
                    </a:lnTo>
                    <a:lnTo>
                      <a:pt x="152" y="29"/>
                    </a:lnTo>
                    <a:lnTo>
                      <a:pt x="152" y="29"/>
                    </a:lnTo>
                    <a:lnTo>
                      <a:pt x="152" y="29"/>
                    </a:lnTo>
                    <a:lnTo>
                      <a:pt x="149" y="29"/>
                    </a:lnTo>
                    <a:lnTo>
                      <a:pt x="146" y="26"/>
                    </a:lnTo>
                    <a:lnTo>
                      <a:pt x="144" y="26"/>
                    </a:lnTo>
                    <a:lnTo>
                      <a:pt x="144" y="26"/>
                    </a:lnTo>
                    <a:lnTo>
                      <a:pt x="141" y="26"/>
                    </a:lnTo>
                    <a:lnTo>
                      <a:pt x="138" y="26"/>
                    </a:lnTo>
                    <a:lnTo>
                      <a:pt x="135" y="26"/>
                    </a:lnTo>
                    <a:lnTo>
                      <a:pt x="135" y="26"/>
                    </a:lnTo>
                    <a:lnTo>
                      <a:pt x="103" y="26"/>
                    </a:lnTo>
                    <a:lnTo>
                      <a:pt x="103" y="180"/>
                    </a:lnTo>
                    <a:close/>
                  </a:path>
                </a:pathLst>
              </a:custGeom>
              <a:solidFill>
                <a:srgbClr val="544DB5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089" name="Freeform 65">
                <a:extLst>
                  <a:ext uri="{FF2B5EF4-FFF2-40B4-BE49-F238E27FC236}">
                    <a16:creationId xmlns:a16="http://schemas.microsoft.com/office/drawing/2014/main" id="{08932C67-7F12-46EE-9185-9ECC0C243BD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31" y="80"/>
                <a:ext cx="116" cy="122"/>
              </a:xfrm>
              <a:custGeom>
                <a:avLst/>
                <a:gdLst/>
                <a:ahLst/>
                <a:cxnLst>
                  <a:cxn ang="0">
                    <a:pos x="187" y="40"/>
                  </a:cxn>
                  <a:cxn ang="0">
                    <a:pos x="178" y="34"/>
                  </a:cxn>
                  <a:cxn ang="0">
                    <a:pos x="170" y="28"/>
                  </a:cxn>
                  <a:cxn ang="0">
                    <a:pos x="161" y="25"/>
                  </a:cxn>
                  <a:cxn ang="0">
                    <a:pos x="144" y="22"/>
                  </a:cxn>
                  <a:cxn ang="0">
                    <a:pos x="121" y="22"/>
                  </a:cxn>
                  <a:cxn ang="0">
                    <a:pos x="101" y="28"/>
                  </a:cxn>
                  <a:cxn ang="0">
                    <a:pos x="81" y="37"/>
                  </a:cxn>
                  <a:cxn ang="0">
                    <a:pos x="63" y="51"/>
                  </a:cxn>
                  <a:cxn ang="0">
                    <a:pos x="49" y="68"/>
                  </a:cxn>
                  <a:cxn ang="0">
                    <a:pos x="43" y="88"/>
                  </a:cxn>
                  <a:cxn ang="0">
                    <a:pos x="41" y="111"/>
                  </a:cxn>
                  <a:cxn ang="0">
                    <a:pos x="43" y="137"/>
                  </a:cxn>
                  <a:cxn ang="0">
                    <a:pos x="52" y="157"/>
                  </a:cxn>
                  <a:cxn ang="0">
                    <a:pos x="63" y="177"/>
                  </a:cxn>
                  <a:cxn ang="0">
                    <a:pos x="81" y="191"/>
                  </a:cxn>
                  <a:cxn ang="0">
                    <a:pos x="104" y="199"/>
                  </a:cxn>
                  <a:cxn ang="0">
                    <a:pos x="127" y="205"/>
                  </a:cxn>
                  <a:cxn ang="0">
                    <a:pos x="144" y="205"/>
                  </a:cxn>
                  <a:cxn ang="0">
                    <a:pos x="158" y="205"/>
                  </a:cxn>
                  <a:cxn ang="0">
                    <a:pos x="173" y="202"/>
                  </a:cxn>
                  <a:cxn ang="0">
                    <a:pos x="181" y="148"/>
                  </a:cxn>
                  <a:cxn ang="0">
                    <a:pos x="181" y="134"/>
                  </a:cxn>
                  <a:cxn ang="0">
                    <a:pos x="181" y="128"/>
                  </a:cxn>
                  <a:cxn ang="0">
                    <a:pos x="178" y="122"/>
                  </a:cxn>
                  <a:cxn ang="0">
                    <a:pos x="173" y="117"/>
                  </a:cxn>
                  <a:cxn ang="0">
                    <a:pos x="167" y="114"/>
                  </a:cxn>
                  <a:cxn ang="0">
                    <a:pos x="219" y="114"/>
                  </a:cxn>
                  <a:cxn ang="0">
                    <a:pos x="216" y="122"/>
                  </a:cxn>
                  <a:cxn ang="0">
                    <a:pos x="216" y="205"/>
                  </a:cxn>
                  <a:cxn ang="0">
                    <a:pos x="216" y="214"/>
                  </a:cxn>
                  <a:cxn ang="0">
                    <a:pos x="219" y="219"/>
                  </a:cxn>
                  <a:cxn ang="0">
                    <a:pos x="198" y="222"/>
                  </a:cxn>
                  <a:cxn ang="0">
                    <a:pos x="173" y="228"/>
                  </a:cxn>
                  <a:cxn ang="0">
                    <a:pos x="150" y="231"/>
                  </a:cxn>
                  <a:cxn ang="0">
                    <a:pos x="115" y="228"/>
                  </a:cxn>
                  <a:cxn ang="0">
                    <a:pos x="81" y="222"/>
                  </a:cxn>
                  <a:cxn ang="0">
                    <a:pos x="52" y="208"/>
                  </a:cxn>
                  <a:cxn ang="0">
                    <a:pos x="29" y="191"/>
                  </a:cxn>
                  <a:cxn ang="0">
                    <a:pos x="12" y="168"/>
                  </a:cxn>
                  <a:cxn ang="0">
                    <a:pos x="3" y="140"/>
                  </a:cxn>
                  <a:cxn ang="0">
                    <a:pos x="0" y="108"/>
                  </a:cxn>
                  <a:cxn ang="0">
                    <a:pos x="6" y="80"/>
                  </a:cxn>
                  <a:cxn ang="0">
                    <a:pos x="20" y="51"/>
                  </a:cxn>
                  <a:cxn ang="0">
                    <a:pos x="41" y="31"/>
                  </a:cxn>
                  <a:cxn ang="0">
                    <a:pos x="66" y="14"/>
                  </a:cxn>
                  <a:cxn ang="0">
                    <a:pos x="98" y="2"/>
                  </a:cxn>
                  <a:cxn ang="0">
                    <a:pos x="132" y="0"/>
                  </a:cxn>
                  <a:cxn ang="0">
                    <a:pos x="152" y="0"/>
                  </a:cxn>
                  <a:cxn ang="0">
                    <a:pos x="170" y="0"/>
                  </a:cxn>
                  <a:cxn ang="0">
                    <a:pos x="193" y="5"/>
                  </a:cxn>
                </a:cxnLst>
                <a:rect l="0" t="0" r="r" b="b"/>
                <a:pathLst>
                  <a:path w="219" h="231">
                    <a:moveTo>
                      <a:pt x="193" y="42"/>
                    </a:moveTo>
                    <a:lnTo>
                      <a:pt x="193" y="42"/>
                    </a:lnTo>
                    <a:lnTo>
                      <a:pt x="190" y="42"/>
                    </a:lnTo>
                    <a:lnTo>
                      <a:pt x="190" y="40"/>
                    </a:lnTo>
                    <a:lnTo>
                      <a:pt x="187" y="40"/>
                    </a:lnTo>
                    <a:lnTo>
                      <a:pt x="187" y="37"/>
                    </a:lnTo>
                    <a:lnTo>
                      <a:pt x="184" y="37"/>
                    </a:lnTo>
                    <a:lnTo>
                      <a:pt x="184" y="37"/>
                    </a:lnTo>
                    <a:lnTo>
                      <a:pt x="181" y="34"/>
                    </a:lnTo>
                    <a:lnTo>
                      <a:pt x="178" y="34"/>
                    </a:lnTo>
                    <a:lnTo>
                      <a:pt x="178" y="31"/>
                    </a:lnTo>
                    <a:lnTo>
                      <a:pt x="175" y="31"/>
                    </a:lnTo>
                    <a:lnTo>
                      <a:pt x="175" y="31"/>
                    </a:lnTo>
                    <a:lnTo>
                      <a:pt x="173" y="31"/>
                    </a:lnTo>
                    <a:lnTo>
                      <a:pt x="170" y="28"/>
                    </a:lnTo>
                    <a:lnTo>
                      <a:pt x="170" y="28"/>
                    </a:lnTo>
                    <a:lnTo>
                      <a:pt x="167" y="28"/>
                    </a:lnTo>
                    <a:lnTo>
                      <a:pt x="164" y="28"/>
                    </a:lnTo>
                    <a:lnTo>
                      <a:pt x="161" y="25"/>
                    </a:lnTo>
                    <a:lnTo>
                      <a:pt x="161" y="25"/>
                    </a:lnTo>
                    <a:lnTo>
                      <a:pt x="158" y="25"/>
                    </a:lnTo>
                    <a:lnTo>
                      <a:pt x="155" y="25"/>
                    </a:lnTo>
                    <a:lnTo>
                      <a:pt x="152" y="25"/>
                    </a:lnTo>
                    <a:lnTo>
                      <a:pt x="147" y="25"/>
                    </a:lnTo>
                    <a:lnTo>
                      <a:pt x="144" y="22"/>
                    </a:lnTo>
                    <a:lnTo>
                      <a:pt x="141" y="22"/>
                    </a:lnTo>
                    <a:lnTo>
                      <a:pt x="135" y="22"/>
                    </a:lnTo>
                    <a:lnTo>
                      <a:pt x="132" y="22"/>
                    </a:lnTo>
                    <a:lnTo>
                      <a:pt x="127" y="22"/>
                    </a:lnTo>
                    <a:lnTo>
                      <a:pt x="121" y="22"/>
                    </a:lnTo>
                    <a:lnTo>
                      <a:pt x="118" y="22"/>
                    </a:lnTo>
                    <a:lnTo>
                      <a:pt x="112" y="25"/>
                    </a:lnTo>
                    <a:lnTo>
                      <a:pt x="109" y="25"/>
                    </a:lnTo>
                    <a:lnTo>
                      <a:pt x="104" y="25"/>
                    </a:lnTo>
                    <a:lnTo>
                      <a:pt x="101" y="28"/>
                    </a:lnTo>
                    <a:lnTo>
                      <a:pt x="95" y="28"/>
                    </a:lnTo>
                    <a:lnTo>
                      <a:pt x="92" y="31"/>
                    </a:lnTo>
                    <a:lnTo>
                      <a:pt x="86" y="34"/>
                    </a:lnTo>
                    <a:lnTo>
                      <a:pt x="84" y="34"/>
                    </a:lnTo>
                    <a:lnTo>
                      <a:pt x="81" y="37"/>
                    </a:lnTo>
                    <a:lnTo>
                      <a:pt x="75" y="40"/>
                    </a:lnTo>
                    <a:lnTo>
                      <a:pt x="72" y="42"/>
                    </a:lnTo>
                    <a:lnTo>
                      <a:pt x="69" y="45"/>
                    </a:lnTo>
                    <a:lnTo>
                      <a:pt x="66" y="48"/>
                    </a:lnTo>
                    <a:lnTo>
                      <a:pt x="63" y="51"/>
                    </a:lnTo>
                    <a:lnTo>
                      <a:pt x="61" y="54"/>
                    </a:lnTo>
                    <a:lnTo>
                      <a:pt x="58" y="57"/>
                    </a:lnTo>
                    <a:lnTo>
                      <a:pt x="55" y="60"/>
                    </a:lnTo>
                    <a:lnTo>
                      <a:pt x="52" y="62"/>
                    </a:lnTo>
                    <a:lnTo>
                      <a:pt x="49" y="68"/>
                    </a:lnTo>
                    <a:lnTo>
                      <a:pt x="49" y="71"/>
                    </a:lnTo>
                    <a:lnTo>
                      <a:pt x="46" y="74"/>
                    </a:lnTo>
                    <a:lnTo>
                      <a:pt x="46" y="80"/>
                    </a:lnTo>
                    <a:lnTo>
                      <a:pt x="43" y="82"/>
                    </a:lnTo>
                    <a:lnTo>
                      <a:pt x="43" y="88"/>
                    </a:lnTo>
                    <a:lnTo>
                      <a:pt x="41" y="91"/>
                    </a:lnTo>
                    <a:lnTo>
                      <a:pt x="41" y="97"/>
                    </a:lnTo>
                    <a:lnTo>
                      <a:pt x="41" y="102"/>
                    </a:lnTo>
                    <a:lnTo>
                      <a:pt x="41" y="105"/>
                    </a:lnTo>
                    <a:lnTo>
                      <a:pt x="41" y="111"/>
                    </a:lnTo>
                    <a:lnTo>
                      <a:pt x="41" y="117"/>
                    </a:lnTo>
                    <a:lnTo>
                      <a:pt x="41" y="122"/>
                    </a:lnTo>
                    <a:lnTo>
                      <a:pt x="41" y="125"/>
                    </a:lnTo>
                    <a:lnTo>
                      <a:pt x="41" y="131"/>
                    </a:lnTo>
                    <a:lnTo>
                      <a:pt x="43" y="137"/>
                    </a:lnTo>
                    <a:lnTo>
                      <a:pt x="43" y="140"/>
                    </a:lnTo>
                    <a:lnTo>
                      <a:pt x="46" y="145"/>
                    </a:lnTo>
                    <a:lnTo>
                      <a:pt x="46" y="148"/>
                    </a:lnTo>
                    <a:lnTo>
                      <a:pt x="49" y="154"/>
                    </a:lnTo>
                    <a:lnTo>
                      <a:pt x="52" y="157"/>
                    </a:lnTo>
                    <a:lnTo>
                      <a:pt x="52" y="162"/>
                    </a:lnTo>
                    <a:lnTo>
                      <a:pt x="55" y="165"/>
                    </a:lnTo>
                    <a:lnTo>
                      <a:pt x="58" y="168"/>
                    </a:lnTo>
                    <a:lnTo>
                      <a:pt x="61" y="171"/>
                    </a:lnTo>
                    <a:lnTo>
                      <a:pt x="63" y="177"/>
                    </a:lnTo>
                    <a:lnTo>
                      <a:pt x="66" y="179"/>
                    </a:lnTo>
                    <a:lnTo>
                      <a:pt x="72" y="182"/>
                    </a:lnTo>
                    <a:lnTo>
                      <a:pt x="75" y="185"/>
                    </a:lnTo>
                    <a:lnTo>
                      <a:pt x="78" y="188"/>
                    </a:lnTo>
                    <a:lnTo>
                      <a:pt x="81" y="191"/>
                    </a:lnTo>
                    <a:lnTo>
                      <a:pt x="86" y="191"/>
                    </a:lnTo>
                    <a:lnTo>
                      <a:pt x="89" y="194"/>
                    </a:lnTo>
                    <a:lnTo>
                      <a:pt x="95" y="197"/>
                    </a:lnTo>
                    <a:lnTo>
                      <a:pt x="98" y="199"/>
                    </a:lnTo>
                    <a:lnTo>
                      <a:pt x="104" y="199"/>
                    </a:lnTo>
                    <a:lnTo>
                      <a:pt x="107" y="202"/>
                    </a:lnTo>
                    <a:lnTo>
                      <a:pt x="112" y="202"/>
                    </a:lnTo>
                    <a:lnTo>
                      <a:pt x="115" y="202"/>
                    </a:lnTo>
                    <a:lnTo>
                      <a:pt x="121" y="205"/>
                    </a:lnTo>
                    <a:lnTo>
                      <a:pt x="127" y="205"/>
                    </a:lnTo>
                    <a:lnTo>
                      <a:pt x="130" y="205"/>
                    </a:lnTo>
                    <a:lnTo>
                      <a:pt x="135" y="205"/>
                    </a:lnTo>
                    <a:lnTo>
                      <a:pt x="138" y="205"/>
                    </a:lnTo>
                    <a:lnTo>
                      <a:pt x="141" y="205"/>
                    </a:lnTo>
                    <a:lnTo>
                      <a:pt x="144" y="205"/>
                    </a:lnTo>
                    <a:lnTo>
                      <a:pt x="147" y="205"/>
                    </a:lnTo>
                    <a:lnTo>
                      <a:pt x="150" y="205"/>
                    </a:lnTo>
                    <a:lnTo>
                      <a:pt x="152" y="205"/>
                    </a:lnTo>
                    <a:lnTo>
                      <a:pt x="155" y="205"/>
                    </a:lnTo>
                    <a:lnTo>
                      <a:pt x="158" y="205"/>
                    </a:lnTo>
                    <a:lnTo>
                      <a:pt x="161" y="202"/>
                    </a:lnTo>
                    <a:lnTo>
                      <a:pt x="164" y="202"/>
                    </a:lnTo>
                    <a:lnTo>
                      <a:pt x="167" y="202"/>
                    </a:lnTo>
                    <a:lnTo>
                      <a:pt x="170" y="202"/>
                    </a:lnTo>
                    <a:lnTo>
                      <a:pt x="173" y="202"/>
                    </a:lnTo>
                    <a:lnTo>
                      <a:pt x="175" y="202"/>
                    </a:lnTo>
                    <a:lnTo>
                      <a:pt x="178" y="199"/>
                    </a:lnTo>
                    <a:lnTo>
                      <a:pt x="181" y="199"/>
                    </a:lnTo>
                    <a:lnTo>
                      <a:pt x="181" y="151"/>
                    </a:lnTo>
                    <a:lnTo>
                      <a:pt x="181" y="148"/>
                    </a:lnTo>
                    <a:lnTo>
                      <a:pt x="181" y="145"/>
                    </a:lnTo>
                    <a:lnTo>
                      <a:pt x="181" y="142"/>
                    </a:lnTo>
                    <a:lnTo>
                      <a:pt x="181" y="140"/>
                    </a:lnTo>
                    <a:lnTo>
                      <a:pt x="181" y="137"/>
                    </a:lnTo>
                    <a:lnTo>
                      <a:pt x="181" y="134"/>
                    </a:lnTo>
                    <a:lnTo>
                      <a:pt x="181" y="134"/>
                    </a:lnTo>
                    <a:lnTo>
                      <a:pt x="181" y="131"/>
                    </a:lnTo>
                    <a:lnTo>
                      <a:pt x="181" y="131"/>
                    </a:lnTo>
                    <a:lnTo>
                      <a:pt x="181" y="128"/>
                    </a:lnTo>
                    <a:lnTo>
                      <a:pt x="181" y="128"/>
                    </a:lnTo>
                    <a:lnTo>
                      <a:pt x="178" y="125"/>
                    </a:lnTo>
                    <a:lnTo>
                      <a:pt x="178" y="125"/>
                    </a:lnTo>
                    <a:lnTo>
                      <a:pt x="178" y="125"/>
                    </a:lnTo>
                    <a:lnTo>
                      <a:pt x="178" y="122"/>
                    </a:lnTo>
                    <a:lnTo>
                      <a:pt x="178" y="122"/>
                    </a:lnTo>
                    <a:lnTo>
                      <a:pt x="175" y="120"/>
                    </a:lnTo>
                    <a:lnTo>
                      <a:pt x="175" y="120"/>
                    </a:lnTo>
                    <a:lnTo>
                      <a:pt x="175" y="120"/>
                    </a:lnTo>
                    <a:lnTo>
                      <a:pt x="173" y="117"/>
                    </a:lnTo>
                    <a:lnTo>
                      <a:pt x="173" y="117"/>
                    </a:lnTo>
                    <a:lnTo>
                      <a:pt x="173" y="117"/>
                    </a:lnTo>
                    <a:lnTo>
                      <a:pt x="170" y="117"/>
                    </a:lnTo>
                    <a:lnTo>
                      <a:pt x="170" y="114"/>
                    </a:lnTo>
                    <a:lnTo>
                      <a:pt x="167" y="114"/>
                    </a:lnTo>
                    <a:lnTo>
                      <a:pt x="167" y="114"/>
                    </a:lnTo>
                    <a:lnTo>
                      <a:pt x="167" y="114"/>
                    </a:lnTo>
                    <a:lnTo>
                      <a:pt x="219" y="114"/>
                    </a:lnTo>
                    <a:lnTo>
                      <a:pt x="219" y="114"/>
                    </a:lnTo>
                    <a:lnTo>
                      <a:pt x="219" y="114"/>
                    </a:lnTo>
                    <a:lnTo>
                      <a:pt x="219" y="114"/>
                    </a:lnTo>
                    <a:lnTo>
                      <a:pt x="219" y="117"/>
                    </a:lnTo>
                    <a:lnTo>
                      <a:pt x="219" y="117"/>
                    </a:lnTo>
                    <a:lnTo>
                      <a:pt x="216" y="120"/>
                    </a:lnTo>
                    <a:lnTo>
                      <a:pt x="216" y="120"/>
                    </a:lnTo>
                    <a:lnTo>
                      <a:pt x="216" y="122"/>
                    </a:lnTo>
                    <a:lnTo>
                      <a:pt x="216" y="125"/>
                    </a:lnTo>
                    <a:lnTo>
                      <a:pt x="216" y="125"/>
                    </a:lnTo>
                    <a:lnTo>
                      <a:pt x="216" y="128"/>
                    </a:lnTo>
                    <a:lnTo>
                      <a:pt x="216" y="205"/>
                    </a:lnTo>
                    <a:lnTo>
                      <a:pt x="216" y="205"/>
                    </a:lnTo>
                    <a:lnTo>
                      <a:pt x="216" y="208"/>
                    </a:lnTo>
                    <a:lnTo>
                      <a:pt x="216" y="211"/>
                    </a:lnTo>
                    <a:lnTo>
                      <a:pt x="216" y="214"/>
                    </a:lnTo>
                    <a:lnTo>
                      <a:pt x="216" y="214"/>
                    </a:lnTo>
                    <a:lnTo>
                      <a:pt x="216" y="214"/>
                    </a:lnTo>
                    <a:lnTo>
                      <a:pt x="216" y="217"/>
                    </a:lnTo>
                    <a:lnTo>
                      <a:pt x="219" y="217"/>
                    </a:lnTo>
                    <a:lnTo>
                      <a:pt x="219" y="217"/>
                    </a:lnTo>
                    <a:lnTo>
                      <a:pt x="219" y="219"/>
                    </a:lnTo>
                    <a:lnTo>
                      <a:pt x="219" y="219"/>
                    </a:lnTo>
                    <a:lnTo>
                      <a:pt x="219" y="219"/>
                    </a:lnTo>
                    <a:lnTo>
                      <a:pt x="213" y="222"/>
                    </a:lnTo>
                    <a:lnTo>
                      <a:pt x="207" y="222"/>
                    </a:lnTo>
                    <a:lnTo>
                      <a:pt x="204" y="222"/>
                    </a:lnTo>
                    <a:lnTo>
                      <a:pt x="198" y="222"/>
                    </a:lnTo>
                    <a:lnTo>
                      <a:pt x="193" y="225"/>
                    </a:lnTo>
                    <a:lnTo>
                      <a:pt x="187" y="225"/>
                    </a:lnTo>
                    <a:lnTo>
                      <a:pt x="184" y="225"/>
                    </a:lnTo>
                    <a:lnTo>
                      <a:pt x="178" y="228"/>
                    </a:lnTo>
                    <a:lnTo>
                      <a:pt x="173" y="228"/>
                    </a:lnTo>
                    <a:lnTo>
                      <a:pt x="170" y="228"/>
                    </a:lnTo>
                    <a:lnTo>
                      <a:pt x="164" y="228"/>
                    </a:lnTo>
                    <a:lnTo>
                      <a:pt x="158" y="228"/>
                    </a:lnTo>
                    <a:lnTo>
                      <a:pt x="152" y="228"/>
                    </a:lnTo>
                    <a:lnTo>
                      <a:pt x="150" y="231"/>
                    </a:lnTo>
                    <a:lnTo>
                      <a:pt x="144" y="231"/>
                    </a:lnTo>
                    <a:lnTo>
                      <a:pt x="138" y="231"/>
                    </a:lnTo>
                    <a:lnTo>
                      <a:pt x="130" y="231"/>
                    </a:lnTo>
                    <a:lnTo>
                      <a:pt x="121" y="228"/>
                    </a:lnTo>
                    <a:lnTo>
                      <a:pt x="115" y="228"/>
                    </a:lnTo>
                    <a:lnTo>
                      <a:pt x="107" y="228"/>
                    </a:lnTo>
                    <a:lnTo>
                      <a:pt x="101" y="225"/>
                    </a:lnTo>
                    <a:lnTo>
                      <a:pt x="92" y="225"/>
                    </a:lnTo>
                    <a:lnTo>
                      <a:pt x="86" y="222"/>
                    </a:lnTo>
                    <a:lnTo>
                      <a:pt x="81" y="222"/>
                    </a:lnTo>
                    <a:lnTo>
                      <a:pt x="75" y="219"/>
                    </a:lnTo>
                    <a:lnTo>
                      <a:pt x="69" y="217"/>
                    </a:lnTo>
                    <a:lnTo>
                      <a:pt x="61" y="214"/>
                    </a:lnTo>
                    <a:lnTo>
                      <a:pt x="58" y="211"/>
                    </a:lnTo>
                    <a:lnTo>
                      <a:pt x="52" y="208"/>
                    </a:lnTo>
                    <a:lnTo>
                      <a:pt x="46" y="205"/>
                    </a:lnTo>
                    <a:lnTo>
                      <a:pt x="41" y="202"/>
                    </a:lnTo>
                    <a:lnTo>
                      <a:pt x="38" y="197"/>
                    </a:lnTo>
                    <a:lnTo>
                      <a:pt x="32" y="194"/>
                    </a:lnTo>
                    <a:lnTo>
                      <a:pt x="29" y="191"/>
                    </a:lnTo>
                    <a:lnTo>
                      <a:pt x="26" y="185"/>
                    </a:lnTo>
                    <a:lnTo>
                      <a:pt x="20" y="182"/>
                    </a:lnTo>
                    <a:lnTo>
                      <a:pt x="18" y="177"/>
                    </a:lnTo>
                    <a:lnTo>
                      <a:pt x="15" y="171"/>
                    </a:lnTo>
                    <a:lnTo>
                      <a:pt x="12" y="168"/>
                    </a:lnTo>
                    <a:lnTo>
                      <a:pt x="9" y="162"/>
                    </a:lnTo>
                    <a:lnTo>
                      <a:pt x="9" y="157"/>
                    </a:lnTo>
                    <a:lnTo>
                      <a:pt x="6" y="151"/>
                    </a:lnTo>
                    <a:lnTo>
                      <a:pt x="3" y="145"/>
                    </a:lnTo>
                    <a:lnTo>
                      <a:pt x="3" y="140"/>
                    </a:lnTo>
                    <a:lnTo>
                      <a:pt x="3" y="134"/>
                    </a:lnTo>
                    <a:lnTo>
                      <a:pt x="0" y="128"/>
                    </a:lnTo>
                    <a:lnTo>
                      <a:pt x="0" y="122"/>
                    </a:lnTo>
                    <a:lnTo>
                      <a:pt x="0" y="117"/>
                    </a:lnTo>
                    <a:lnTo>
                      <a:pt x="0" y="108"/>
                    </a:lnTo>
                    <a:lnTo>
                      <a:pt x="0" y="102"/>
                    </a:lnTo>
                    <a:lnTo>
                      <a:pt x="3" y="97"/>
                    </a:lnTo>
                    <a:lnTo>
                      <a:pt x="3" y="91"/>
                    </a:lnTo>
                    <a:lnTo>
                      <a:pt x="6" y="85"/>
                    </a:lnTo>
                    <a:lnTo>
                      <a:pt x="6" y="80"/>
                    </a:lnTo>
                    <a:lnTo>
                      <a:pt x="9" y="74"/>
                    </a:lnTo>
                    <a:lnTo>
                      <a:pt x="12" y="68"/>
                    </a:lnTo>
                    <a:lnTo>
                      <a:pt x="15" y="62"/>
                    </a:lnTo>
                    <a:lnTo>
                      <a:pt x="18" y="57"/>
                    </a:lnTo>
                    <a:lnTo>
                      <a:pt x="20" y="51"/>
                    </a:lnTo>
                    <a:lnTo>
                      <a:pt x="23" y="48"/>
                    </a:lnTo>
                    <a:lnTo>
                      <a:pt x="26" y="42"/>
                    </a:lnTo>
                    <a:lnTo>
                      <a:pt x="32" y="40"/>
                    </a:lnTo>
                    <a:lnTo>
                      <a:pt x="35" y="34"/>
                    </a:lnTo>
                    <a:lnTo>
                      <a:pt x="41" y="31"/>
                    </a:lnTo>
                    <a:lnTo>
                      <a:pt x="43" y="25"/>
                    </a:lnTo>
                    <a:lnTo>
                      <a:pt x="49" y="22"/>
                    </a:lnTo>
                    <a:lnTo>
                      <a:pt x="55" y="20"/>
                    </a:lnTo>
                    <a:lnTo>
                      <a:pt x="61" y="17"/>
                    </a:lnTo>
                    <a:lnTo>
                      <a:pt x="66" y="14"/>
                    </a:lnTo>
                    <a:lnTo>
                      <a:pt x="72" y="11"/>
                    </a:lnTo>
                    <a:lnTo>
                      <a:pt x="78" y="8"/>
                    </a:lnTo>
                    <a:lnTo>
                      <a:pt x="84" y="8"/>
                    </a:lnTo>
                    <a:lnTo>
                      <a:pt x="89" y="5"/>
                    </a:lnTo>
                    <a:lnTo>
                      <a:pt x="98" y="2"/>
                    </a:lnTo>
                    <a:lnTo>
                      <a:pt x="104" y="2"/>
                    </a:lnTo>
                    <a:lnTo>
                      <a:pt x="109" y="0"/>
                    </a:lnTo>
                    <a:lnTo>
                      <a:pt x="118" y="0"/>
                    </a:lnTo>
                    <a:lnTo>
                      <a:pt x="124" y="0"/>
                    </a:lnTo>
                    <a:lnTo>
                      <a:pt x="132" y="0"/>
                    </a:lnTo>
                    <a:lnTo>
                      <a:pt x="141" y="0"/>
                    </a:lnTo>
                    <a:lnTo>
                      <a:pt x="144" y="0"/>
                    </a:lnTo>
                    <a:lnTo>
                      <a:pt x="147" y="0"/>
                    </a:lnTo>
                    <a:lnTo>
                      <a:pt x="150" y="0"/>
                    </a:lnTo>
                    <a:lnTo>
                      <a:pt x="152" y="0"/>
                    </a:lnTo>
                    <a:lnTo>
                      <a:pt x="155" y="0"/>
                    </a:lnTo>
                    <a:lnTo>
                      <a:pt x="161" y="0"/>
                    </a:lnTo>
                    <a:lnTo>
                      <a:pt x="164" y="0"/>
                    </a:lnTo>
                    <a:lnTo>
                      <a:pt x="167" y="0"/>
                    </a:lnTo>
                    <a:lnTo>
                      <a:pt x="170" y="0"/>
                    </a:lnTo>
                    <a:lnTo>
                      <a:pt x="173" y="2"/>
                    </a:lnTo>
                    <a:lnTo>
                      <a:pt x="175" y="2"/>
                    </a:lnTo>
                    <a:lnTo>
                      <a:pt x="178" y="2"/>
                    </a:lnTo>
                    <a:lnTo>
                      <a:pt x="187" y="2"/>
                    </a:lnTo>
                    <a:lnTo>
                      <a:pt x="193" y="5"/>
                    </a:lnTo>
                    <a:lnTo>
                      <a:pt x="193" y="42"/>
                    </a:lnTo>
                    <a:close/>
                  </a:path>
                </a:pathLst>
              </a:custGeom>
              <a:solidFill>
                <a:srgbClr val="544DB5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090" name="Freeform 66">
                <a:extLst>
                  <a:ext uri="{FF2B5EF4-FFF2-40B4-BE49-F238E27FC236}">
                    <a16:creationId xmlns:a16="http://schemas.microsoft.com/office/drawing/2014/main" id="{DB58ADD6-1A85-424E-A5B3-CA0C6D383F0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51" y="81"/>
                <a:ext cx="81" cy="118"/>
              </a:xfrm>
              <a:custGeom>
                <a:avLst/>
                <a:gdLst/>
                <a:ahLst/>
                <a:cxnLst>
                  <a:cxn ang="0">
                    <a:pos x="95" y="197"/>
                  </a:cxn>
                  <a:cxn ang="0">
                    <a:pos x="101" y="197"/>
                  </a:cxn>
                  <a:cxn ang="0">
                    <a:pos x="106" y="197"/>
                  </a:cxn>
                  <a:cxn ang="0">
                    <a:pos x="115" y="197"/>
                  </a:cxn>
                  <a:cxn ang="0">
                    <a:pos x="121" y="197"/>
                  </a:cxn>
                  <a:cxn ang="0">
                    <a:pos x="126" y="195"/>
                  </a:cxn>
                  <a:cxn ang="0">
                    <a:pos x="132" y="192"/>
                  </a:cxn>
                  <a:cxn ang="0">
                    <a:pos x="138" y="189"/>
                  </a:cxn>
                  <a:cxn ang="0">
                    <a:pos x="144" y="186"/>
                  </a:cxn>
                  <a:cxn ang="0">
                    <a:pos x="149" y="183"/>
                  </a:cxn>
                  <a:cxn ang="0">
                    <a:pos x="152" y="180"/>
                  </a:cxn>
                  <a:cxn ang="0">
                    <a:pos x="141" y="223"/>
                  </a:cxn>
                  <a:cxn ang="0">
                    <a:pos x="3" y="220"/>
                  </a:cxn>
                  <a:cxn ang="0">
                    <a:pos x="6" y="217"/>
                  </a:cxn>
                  <a:cxn ang="0">
                    <a:pos x="9" y="215"/>
                  </a:cxn>
                  <a:cxn ang="0">
                    <a:pos x="12" y="212"/>
                  </a:cxn>
                  <a:cxn ang="0">
                    <a:pos x="14" y="206"/>
                  </a:cxn>
                  <a:cxn ang="0">
                    <a:pos x="14" y="203"/>
                  </a:cxn>
                  <a:cxn ang="0">
                    <a:pos x="14" y="197"/>
                  </a:cxn>
                  <a:cxn ang="0">
                    <a:pos x="14" y="189"/>
                  </a:cxn>
                  <a:cxn ang="0">
                    <a:pos x="14" y="49"/>
                  </a:cxn>
                  <a:cxn ang="0">
                    <a:pos x="14" y="32"/>
                  </a:cxn>
                  <a:cxn ang="0">
                    <a:pos x="14" y="26"/>
                  </a:cxn>
                  <a:cxn ang="0">
                    <a:pos x="14" y="20"/>
                  </a:cxn>
                  <a:cxn ang="0">
                    <a:pos x="12" y="18"/>
                  </a:cxn>
                  <a:cxn ang="0">
                    <a:pos x="12" y="12"/>
                  </a:cxn>
                  <a:cxn ang="0">
                    <a:pos x="9" y="9"/>
                  </a:cxn>
                  <a:cxn ang="0">
                    <a:pos x="6" y="6"/>
                  </a:cxn>
                  <a:cxn ang="0">
                    <a:pos x="0" y="3"/>
                  </a:cxn>
                  <a:cxn ang="0">
                    <a:pos x="109" y="3"/>
                  </a:cxn>
                  <a:cxn ang="0">
                    <a:pos x="118" y="3"/>
                  </a:cxn>
                  <a:cxn ang="0">
                    <a:pos x="121" y="3"/>
                  </a:cxn>
                  <a:cxn ang="0">
                    <a:pos x="124" y="0"/>
                  </a:cxn>
                  <a:cxn ang="0">
                    <a:pos x="126" y="0"/>
                  </a:cxn>
                  <a:cxn ang="0">
                    <a:pos x="124" y="38"/>
                  </a:cxn>
                  <a:cxn ang="0">
                    <a:pos x="121" y="35"/>
                  </a:cxn>
                  <a:cxn ang="0">
                    <a:pos x="118" y="35"/>
                  </a:cxn>
                  <a:cxn ang="0">
                    <a:pos x="112" y="32"/>
                  </a:cxn>
                  <a:cxn ang="0">
                    <a:pos x="109" y="29"/>
                  </a:cxn>
                  <a:cxn ang="0">
                    <a:pos x="106" y="29"/>
                  </a:cxn>
                  <a:cxn ang="0">
                    <a:pos x="98" y="26"/>
                  </a:cxn>
                  <a:cxn ang="0">
                    <a:pos x="89" y="26"/>
                  </a:cxn>
                  <a:cxn ang="0">
                    <a:pos x="80" y="26"/>
                  </a:cxn>
                  <a:cxn ang="0">
                    <a:pos x="66" y="26"/>
                  </a:cxn>
                  <a:cxn ang="0">
                    <a:pos x="55" y="29"/>
                  </a:cxn>
                  <a:cxn ang="0">
                    <a:pos x="89" y="92"/>
                  </a:cxn>
                  <a:cxn ang="0">
                    <a:pos x="95" y="92"/>
                  </a:cxn>
                  <a:cxn ang="0">
                    <a:pos x="101" y="92"/>
                  </a:cxn>
                  <a:cxn ang="0">
                    <a:pos x="103" y="89"/>
                  </a:cxn>
                  <a:cxn ang="0">
                    <a:pos x="103" y="89"/>
                  </a:cxn>
                  <a:cxn ang="0">
                    <a:pos x="103" y="123"/>
                  </a:cxn>
                  <a:cxn ang="0">
                    <a:pos x="103" y="123"/>
                  </a:cxn>
                  <a:cxn ang="0">
                    <a:pos x="101" y="120"/>
                  </a:cxn>
                  <a:cxn ang="0">
                    <a:pos x="98" y="118"/>
                  </a:cxn>
                  <a:cxn ang="0">
                    <a:pos x="95" y="118"/>
                  </a:cxn>
                  <a:cxn ang="0">
                    <a:pos x="89" y="115"/>
                  </a:cxn>
                  <a:cxn ang="0">
                    <a:pos x="83" y="115"/>
                  </a:cxn>
                  <a:cxn ang="0">
                    <a:pos x="49" y="115"/>
                  </a:cxn>
                </a:cxnLst>
                <a:rect l="0" t="0" r="r" b="b"/>
                <a:pathLst>
                  <a:path w="155" h="223">
                    <a:moveTo>
                      <a:pt x="49" y="195"/>
                    </a:moveTo>
                    <a:lnTo>
                      <a:pt x="92" y="197"/>
                    </a:lnTo>
                    <a:lnTo>
                      <a:pt x="95" y="197"/>
                    </a:lnTo>
                    <a:lnTo>
                      <a:pt x="98" y="197"/>
                    </a:lnTo>
                    <a:lnTo>
                      <a:pt x="98" y="197"/>
                    </a:lnTo>
                    <a:lnTo>
                      <a:pt x="101" y="197"/>
                    </a:lnTo>
                    <a:lnTo>
                      <a:pt x="103" y="197"/>
                    </a:lnTo>
                    <a:lnTo>
                      <a:pt x="106" y="197"/>
                    </a:lnTo>
                    <a:lnTo>
                      <a:pt x="106" y="197"/>
                    </a:lnTo>
                    <a:lnTo>
                      <a:pt x="109" y="197"/>
                    </a:lnTo>
                    <a:lnTo>
                      <a:pt x="112" y="197"/>
                    </a:lnTo>
                    <a:lnTo>
                      <a:pt x="115" y="197"/>
                    </a:lnTo>
                    <a:lnTo>
                      <a:pt x="115" y="197"/>
                    </a:lnTo>
                    <a:lnTo>
                      <a:pt x="118" y="197"/>
                    </a:lnTo>
                    <a:lnTo>
                      <a:pt x="121" y="197"/>
                    </a:lnTo>
                    <a:lnTo>
                      <a:pt x="121" y="195"/>
                    </a:lnTo>
                    <a:lnTo>
                      <a:pt x="124" y="195"/>
                    </a:lnTo>
                    <a:lnTo>
                      <a:pt x="126" y="195"/>
                    </a:lnTo>
                    <a:lnTo>
                      <a:pt x="129" y="195"/>
                    </a:lnTo>
                    <a:lnTo>
                      <a:pt x="129" y="195"/>
                    </a:lnTo>
                    <a:lnTo>
                      <a:pt x="132" y="192"/>
                    </a:lnTo>
                    <a:lnTo>
                      <a:pt x="135" y="192"/>
                    </a:lnTo>
                    <a:lnTo>
                      <a:pt x="135" y="192"/>
                    </a:lnTo>
                    <a:lnTo>
                      <a:pt x="138" y="189"/>
                    </a:lnTo>
                    <a:lnTo>
                      <a:pt x="141" y="189"/>
                    </a:lnTo>
                    <a:lnTo>
                      <a:pt x="141" y="189"/>
                    </a:lnTo>
                    <a:lnTo>
                      <a:pt x="144" y="186"/>
                    </a:lnTo>
                    <a:lnTo>
                      <a:pt x="144" y="186"/>
                    </a:lnTo>
                    <a:lnTo>
                      <a:pt x="147" y="186"/>
                    </a:lnTo>
                    <a:lnTo>
                      <a:pt x="149" y="183"/>
                    </a:lnTo>
                    <a:lnTo>
                      <a:pt x="149" y="183"/>
                    </a:lnTo>
                    <a:lnTo>
                      <a:pt x="152" y="180"/>
                    </a:lnTo>
                    <a:lnTo>
                      <a:pt x="152" y="180"/>
                    </a:lnTo>
                    <a:lnTo>
                      <a:pt x="155" y="177"/>
                    </a:lnTo>
                    <a:lnTo>
                      <a:pt x="155" y="177"/>
                    </a:lnTo>
                    <a:lnTo>
                      <a:pt x="141" y="223"/>
                    </a:lnTo>
                    <a:lnTo>
                      <a:pt x="0" y="223"/>
                    </a:lnTo>
                    <a:lnTo>
                      <a:pt x="0" y="220"/>
                    </a:lnTo>
                    <a:lnTo>
                      <a:pt x="3" y="220"/>
                    </a:lnTo>
                    <a:lnTo>
                      <a:pt x="3" y="220"/>
                    </a:lnTo>
                    <a:lnTo>
                      <a:pt x="6" y="220"/>
                    </a:lnTo>
                    <a:lnTo>
                      <a:pt x="6" y="217"/>
                    </a:lnTo>
                    <a:lnTo>
                      <a:pt x="6" y="217"/>
                    </a:lnTo>
                    <a:lnTo>
                      <a:pt x="9" y="217"/>
                    </a:lnTo>
                    <a:lnTo>
                      <a:pt x="9" y="215"/>
                    </a:lnTo>
                    <a:lnTo>
                      <a:pt x="9" y="215"/>
                    </a:lnTo>
                    <a:lnTo>
                      <a:pt x="12" y="212"/>
                    </a:lnTo>
                    <a:lnTo>
                      <a:pt x="12" y="212"/>
                    </a:lnTo>
                    <a:lnTo>
                      <a:pt x="12" y="209"/>
                    </a:lnTo>
                    <a:lnTo>
                      <a:pt x="12" y="209"/>
                    </a:lnTo>
                    <a:lnTo>
                      <a:pt x="14" y="206"/>
                    </a:lnTo>
                    <a:lnTo>
                      <a:pt x="14" y="206"/>
                    </a:lnTo>
                    <a:lnTo>
                      <a:pt x="14" y="203"/>
                    </a:lnTo>
                    <a:lnTo>
                      <a:pt x="14" y="203"/>
                    </a:lnTo>
                    <a:lnTo>
                      <a:pt x="14" y="200"/>
                    </a:lnTo>
                    <a:lnTo>
                      <a:pt x="14" y="197"/>
                    </a:lnTo>
                    <a:lnTo>
                      <a:pt x="14" y="197"/>
                    </a:lnTo>
                    <a:lnTo>
                      <a:pt x="14" y="195"/>
                    </a:lnTo>
                    <a:lnTo>
                      <a:pt x="14" y="192"/>
                    </a:lnTo>
                    <a:lnTo>
                      <a:pt x="14" y="189"/>
                    </a:lnTo>
                    <a:lnTo>
                      <a:pt x="14" y="180"/>
                    </a:lnTo>
                    <a:lnTo>
                      <a:pt x="14" y="175"/>
                    </a:lnTo>
                    <a:lnTo>
                      <a:pt x="14" y="49"/>
                    </a:lnTo>
                    <a:lnTo>
                      <a:pt x="14" y="43"/>
                    </a:lnTo>
                    <a:lnTo>
                      <a:pt x="14" y="38"/>
                    </a:lnTo>
                    <a:lnTo>
                      <a:pt x="14" y="32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4" y="26"/>
                    </a:lnTo>
                    <a:lnTo>
                      <a:pt x="14" y="23"/>
                    </a:lnTo>
                    <a:lnTo>
                      <a:pt x="14" y="23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14" y="18"/>
                    </a:lnTo>
                    <a:lnTo>
                      <a:pt x="12" y="18"/>
                    </a:lnTo>
                    <a:lnTo>
                      <a:pt x="12" y="15"/>
                    </a:lnTo>
                    <a:lnTo>
                      <a:pt x="12" y="15"/>
                    </a:lnTo>
                    <a:lnTo>
                      <a:pt x="12" y="12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09" y="3"/>
                    </a:lnTo>
                    <a:lnTo>
                      <a:pt x="109" y="3"/>
                    </a:lnTo>
                    <a:lnTo>
                      <a:pt x="112" y="3"/>
                    </a:lnTo>
                    <a:lnTo>
                      <a:pt x="115" y="3"/>
                    </a:lnTo>
                    <a:lnTo>
                      <a:pt x="118" y="3"/>
                    </a:lnTo>
                    <a:lnTo>
                      <a:pt x="118" y="3"/>
                    </a:lnTo>
                    <a:lnTo>
                      <a:pt x="118" y="3"/>
                    </a:lnTo>
                    <a:lnTo>
                      <a:pt x="121" y="3"/>
                    </a:lnTo>
                    <a:lnTo>
                      <a:pt x="121" y="0"/>
                    </a:lnTo>
                    <a:lnTo>
                      <a:pt x="121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26" y="0"/>
                    </a:lnTo>
                    <a:lnTo>
                      <a:pt x="126" y="40"/>
                    </a:lnTo>
                    <a:lnTo>
                      <a:pt x="124" y="40"/>
                    </a:lnTo>
                    <a:lnTo>
                      <a:pt x="124" y="38"/>
                    </a:lnTo>
                    <a:lnTo>
                      <a:pt x="121" y="38"/>
                    </a:lnTo>
                    <a:lnTo>
                      <a:pt x="121" y="38"/>
                    </a:lnTo>
                    <a:lnTo>
                      <a:pt x="121" y="35"/>
                    </a:lnTo>
                    <a:lnTo>
                      <a:pt x="118" y="35"/>
                    </a:lnTo>
                    <a:lnTo>
                      <a:pt x="118" y="35"/>
                    </a:lnTo>
                    <a:lnTo>
                      <a:pt x="118" y="35"/>
                    </a:lnTo>
                    <a:lnTo>
                      <a:pt x="115" y="32"/>
                    </a:lnTo>
                    <a:lnTo>
                      <a:pt x="115" y="32"/>
                    </a:lnTo>
                    <a:lnTo>
                      <a:pt x="112" y="32"/>
                    </a:lnTo>
                    <a:lnTo>
                      <a:pt x="112" y="32"/>
                    </a:lnTo>
                    <a:lnTo>
                      <a:pt x="112" y="29"/>
                    </a:lnTo>
                    <a:lnTo>
                      <a:pt x="109" y="29"/>
                    </a:lnTo>
                    <a:lnTo>
                      <a:pt x="109" y="29"/>
                    </a:lnTo>
                    <a:lnTo>
                      <a:pt x="106" y="29"/>
                    </a:lnTo>
                    <a:lnTo>
                      <a:pt x="106" y="29"/>
                    </a:lnTo>
                    <a:lnTo>
                      <a:pt x="103" y="29"/>
                    </a:lnTo>
                    <a:lnTo>
                      <a:pt x="101" y="26"/>
                    </a:lnTo>
                    <a:lnTo>
                      <a:pt x="98" y="26"/>
                    </a:lnTo>
                    <a:lnTo>
                      <a:pt x="95" y="26"/>
                    </a:lnTo>
                    <a:lnTo>
                      <a:pt x="92" y="26"/>
                    </a:lnTo>
                    <a:lnTo>
                      <a:pt x="89" y="26"/>
                    </a:lnTo>
                    <a:lnTo>
                      <a:pt x="86" y="26"/>
                    </a:lnTo>
                    <a:lnTo>
                      <a:pt x="83" y="26"/>
                    </a:lnTo>
                    <a:lnTo>
                      <a:pt x="80" y="26"/>
                    </a:lnTo>
                    <a:lnTo>
                      <a:pt x="75" y="26"/>
                    </a:lnTo>
                    <a:lnTo>
                      <a:pt x="72" y="26"/>
                    </a:lnTo>
                    <a:lnTo>
                      <a:pt x="66" y="26"/>
                    </a:lnTo>
                    <a:lnTo>
                      <a:pt x="63" y="26"/>
                    </a:lnTo>
                    <a:lnTo>
                      <a:pt x="58" y="29"/>
                    </a:lnTo>
                    <a:lnTo>
                      <a:pt x="55" y="29"/>
                    </a:lnTo>
                    <a:lnTo>
                      <a:pt x="49" y="29"/>
                    </a:lnTo>
                    <a:lnTo>
                      <a:pt x="49" y="92"/>
                    </a:lnTo>
                    <a:lnTo>
                      <a:pt x="89" y="92"/>
                    </a:lnTo>
                    <a:lnTo>
                      <a:pt x="92" y="92"/>
                    </a:lnTo>
                    <a:lnTo>
                      <a:pt x="95" y="92"/>
                    </a:lnTo>
                    <a:lnTo>
                      <a:pt x="95" y="92"/>
                    </a:lnTo>
                    <a:lnTo>
                      <a:pt x="98" y="92"/>
                    </a:lnTo>
                    <a:lnTo>
                      <a:pt x="98" y="92"/>
                    </a:lnTo>
                    <a:lnTo>
                      <a:pt x="101" y="92"/>
                    </a:lnTo>
                    <a:lnTo>
                      <a:pt x="101" y="89"/>
                    </a:lnTo>
                    <a:lnTo>
                      <a:pt x="101" y="89"/>
                    </a:lnTo>
                    <a:lnTo>
                      <a:pt x="103" y="89"/>
                    </a:lnTo>
                    <a:lnTo>
                      <a:pt x="103" y="89"/>
                    </a:lnTo>
                    <a:lnTo>
                      <a:pt x="103" y="89"/>
                    </a:lnTo>
                    <a:lnTo>
                      <a:pt x="103" y="89"/>
                    </a:lnTo>
                    <a:lnTo>
                      <a:pt x="106" y="89"/>
                    </a:lnTo>
                    <a:lnTo>
                      <a:pt x="106" y="123"/>
                    </a:lnTo>
                    <a:lnTo>
                      <a:pt x="103" y="123"/>
                    </a:lnTo>
                    <a:lnTo>
                      <a:pt x="103" y="123"/>
                    </a:lnTo>
                    <a:lnTo>
                      <a:pt x="103" y="123"/>
                    </a:lnTo>
                    <a:lnTo>
                      <a:pt x="103" y="123"/>
                    </a:lnTo>
                    <a:lnTo>
                      <a:pt x="103" y="120"/>
                    </a:lnTo>
                    <a:lnTo>
                      <a:pt x="101" y="120"/>
                    </a:lnTo>
                    <a:lnTo>
                      <a:pt x="101" y="120"/>
                    </a:lnTo>
                    <a:lnTo>
                      <a:pt x="101" y="120"/>
                    </a:lnTo>
                    <a:lnTo>
                      <a:pt x="101" y="120"/>
                    </a:lnTo>
                    <a:lnTo>
                      <a:pt x="98" y="118"/>
                    </a:lnTo>
                    <a:lnTo>
                      <a:pt x="98" y="118"/>
                    </a:lnTo>
                    <a:lnTo>
                      <a:pt x="98" y="118"/>
                    </a:lnTo>
                    <a:lnTo>
                      <a:pt x="95" y="118"/>
                    </a:lnTo>
                    <a:lnTo>
                      <a:pt x="95" y="118"/>
                    </a:lnTo>
                    <a:lnTo>
                      <a:pt x="92" y="118"/>
                    </a:lnTo>
                    <a:lnTo>
                      <a:pt x="89" y="115"/>
                    </a:lnTo>
                    <a:lnTo>
                      <a:pt x="86" y="115"/>
                    </a:lnTo>
                    <a:lnTo>
                      <a:pt x="86" y="115"/>
                    </a:lnTo>
                    <a:lnTo>
                      <a:pt x="83" y="115"/>
                    </a:lnTo>
                    <a:lnTo>
                      <a:pt x="78" y="115"/>
                    </a:lnTo>
                    <a:lnTo>
                      <a:pt x="75" y="115"/>
                    </a:lnTo>
                    <a:lnTo>
                      <a:pt x="49" y="115"/>
                    </a:lnTo>
                    <a:lnTo>
                      <a:pt x="49" y="195"/>
                    </a:lnTo>
                    <a:close/>
                  </a:path>
                </a:pathLst>
              </a:custGeom>
              <a:solidFill>
                <a:srgbClr val="544DB5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091" name="Freeform 67">
                <a:extLst>
                  <a:ext uri="{FF2B5EF4-FFF2-40B4-BE49-F238E27FC236}">
                    <a16:creationId xmlns:a16="http://schemas.microsoft.com/office/drawing/2014/main" id="{0F5F4C66-5F6C-4BB0-A4B4-7BF13BCDE68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32" y="83"/>
                <a:ext cx="104" cy="116"/>
              </a:xfrm>
              <a:custGeom>
                <a:avLst/>
                <a:gdLst/>
                <a:ahLst/>
                <a:cxnLst>
                  <a:cxn ang="0">
                    <a:pos x="95" y="0"/>
                  </a:cxn>
                  <a:cxn ang="0">
                    <a:pos x="112" y="3"/>
                  </a:cxn>
                  <a:cxn ang="0">
                    <a:pos x="127" y="12"/>
                  </a:cxn>
                  <a:cxn ang="0">
                    <a:pos x="138" y="20"/>
                  </a:cxn>
                  <a:cxn ang="0">
                    <a:pos x="144" y="32"/>
                  </a:cxn>
                  <a:cxn ang="0">
                    <a:pos x="150" y="46"/>
                  </a:cxn>
                  <a:cxn ang="0">
                    <a:pos x="150" y="57"/>
                  </a:cxn>
                  <a:cxn ang="0">
                    <a:pos x="147" y="72"/>
                  </a:cxn>
                  <a:cxn ang="0">
                    <a:pos x="138" y="83"/>
                  </a:cxn>
                  <a:cxn ang="0">
                    <a:pos x="129" y="95"/>
                  </a:cxn>
                  <a:cxn ang="0">
                    <a:pos x="121" y="100"/>
                  </a:cxn>
                  <a:cxn ang="0">
                    <a:pos x="109" y="109"/>
                  </a:cxn>
                  <a:cxn ang="0">
                    <a:pos x="95" y="112"/>
                  </a:cxn>
                  <a:cxn ang="0">
                    <a:pos x="155" y="186"/>
                  </a:cxn>
                  <a:cxn ang="0">
                    <a:pos x="173" y="200"/>
                  </a:cxn>
                  <a:cxn ang="0">
                    <a:pos x="193" y="214"/>
                  </a:cxn>
                  <a:cxn ang="0">
                    <a:pos x="161" y="220"/>
                  </a:cxn>
                  <a:cxn ang="0">
                    <a:pos x="152" y="217"/>
                  </a:cxn>
                  <a:cxn ang="0">
                    <a:pos x="144" y="214"/>
                  </a:cxn>
                  <a:cxn ang="0">
                    <a:pos x="138" y="212"/>
                  </a:cxn>
                  <a:cxn ang="0">
                    <a:pos x="135" y="209"/>
                  </a:cxn>
                  <a:cxn ang="0">
                    <a:pos x="86" y="152"/>
                  </a:cxn>
                  <a:cxn ang="0">
                    <a:pos x="66" y="103"/>
                  </a:cxn>
                  <a:cxn ang="0">
                    <a:pos x="81" y="100"/>
                  </a:cxn>
                  <a:cxn ang="0">
                    <a:pos x="92" y="95"/>
                  </a:cxn>
                  <a:cxn ang="0">
                    <a:pos x="101" y="86"/>
                  </a:cxn>
                  <a:cxn ang="0">
                    <a:pos x="109" y="77"/>
                  </a:cxn>
                  <a:cxn ang="0">
                    <a:pos x="115" y="66"/>
                  </a:cxn>
                  <a:cxn ang="0">
                    <a:pos x="115" y="52"/>
                  </a:cxn>
                  <a:cxn ang="0">
                    <a:pos x="112" y="43"/>
                  </a:cxn>
                  <a:cxn ang="0">
                    <a:pos x="106" y="35"/>
                  </a:cxn>
                  <a:cxn ang="0">
                    <a:pos x="101" y="29"/>
                  </a:cxn>
                  <a:cxn ang="0">
                    <a:pos x="92" y="23"/>
                  </a:cxn>
                  <a:cxn ang="0">
                    <a:pos x="81" y="20"/>
                  </a:cxn>
                  <a:cxn ang="0">
                    <a:pos x="72" y="20"/>
                  </a:cxn>
                  <a:cxn ang="0">
                    <a:pos x="58" y="20"/>
                  </a:cxn>
                  <a:cxn ang="0">
                    <a:pos x="49" y="180"/>
                  </a:cxn>
                  <a:cxn ang="0">
                    <a:pos x="49" y="194"/>
                  </a:cxn>
                  <a:cxn ang="0">
                    <a:pos x="52" y="203"/>
                  </a:cxn>
                  <a:cxn ang="0">
                    <a:pos x="55" y="212"/>
                  </a:cxn>
                  <a:cxn ang="0">
                    <a:pos x="61" y="217"/>
                  </a:cxn>
                  <a:cxn ang="0">
                    <a:pos x="0" y="220"/>
                  </a:cxn>
                  <a:cxn ang="0">
                    <a:pos x="3" y="214"/>
                  </a:cxn>
                  <a:cxn ang="0">
                    <a:pos x="9" y="209"/>
                  </a:cxn>
                  <a:cxn ang="0">
                    <a:pos x="12" y="203"/>
                  </a:cxn>
                  <a:cxn ang="0">
                    <a:pos x="15" y="194"/>
                  </a:cxn>
                  <a:cxn ang="0">
                    <a:pos x="15" y="172"/>
                  </a:cxn>
                  <a:cxn ang="0">
                    <a:pos x="15" y="26"/>
                  </a:cxn>
                  <a:cxn ang="0">
                    <a:pos x="12" y="17"/>
                  </a:cxn>
                  <a:cxn ang="0">
                    <a:pos x="9" y="12"/>
                  </a:cxn>
                  <a:cxn ang="0">
                    <a:pos x="6" y="3"/>
                  </a:cxn>
                  <a:cxn ang="0">
                    <a:pos x="0" y="0"/>
                  </a:cxn>
                </a:cxnLst>
                <a:rect l="0" t="0" r="r" b="b"/>
                <a:pathLst>
                  <a:path w="198" h="220">
                    <a:moveTo>
                      <a:pt x="81" y="0"/>
                    </a:moveTo>
                    <a:lnTo>
                      <a:pt x="84" y="0"/>
                    </a:lnTo>
                    <a:lnTo>
                      <a:pt x="86" y="0"/>
                    </a:lnTo>
                    <a:lnTo>
                      <a:pt x="92" y="0"/>
                    </a:lnTo>
                    <a:lnTo>
                      <a:pt x="95" y="0"/>
                    </a:lnTo>
                    <a:lnTo>
                      <a:pt x="98" y="0"/>
                    </a:lnTo>
                    <a:lnTo>
                      <a:pt x="104" y="0"/>
                    </a:lnTo>
                    <a:lnTo>
                      <a:pt x="106" y="3"/>
                    </a:lnTo>
                    <a:lnTo>
                      <a:pt x="109" y="3"/>
                    </a:lnTo>
                    <a:lnTo>
                      <a:pt x="112" y="3"/>
                    </a:lnTo>
                    <a:lnTo>
                      <a:pt x="115" y="6"/>
                    </a:lnTo>
                    <a:lnTo>
                      <a:pt x="118" y="6"/>
                    </a:lnTo>
                    <a:lnTo>
                      <a:pt x="121" y="9"/>
                    </a:lnTo>
                    <a:lnTo>
                      <a:pt x="124" y="9"/>
                    </a:lnTo>
                    <a:lnTo>
                      <a:pt x="127" y="12"/>
                    </a:lnTo>
                    <a:lnTo>
                      <a:pt x="129" y="12"/>
                    </a:lnTo>
                    <a:lnTo>
                      <a:pt x="132" y="15"/>
                    </a:lnTo>
                    <a:lnTo>
                      <a:pt x="132" y="17"/>
                    </a:lnTo>
                    <a:lnTo>
                      <a:pt x="135" y="17"/>
                    </a:lnTo>
                    <a:lnTo>
                      <a:pt x="138" y="20"/>
                    </a:lnTo>
                    <a:lnTo>
                      <a:pt x="138" y="23"/>
                    </a:lnTo>
                    <a:lnTo>
                      <a:pt x="141" y="26"/>
                    </a:lnTo>
                    <a:lnTo>
                      <a:pt x="141" y="26"/>
                    </a:lnTo>
                    <a:lnTo>
                      <a:pt x="144" y="29"/>
                    </a:lnTo>
                    <a:lnTo>
                      <a:pt x="144" y="32"/>
                    </a:lnTo>
                    <a:lnTo>
                      <a:pt x="147" y="35"/>
                    </a:lnTo>
                    <a:lnTo>
                      <a:pt x="147" y="37"/>
                    </a:lnTo>
                    <a:lnTo>
                      <a:pt x="147" y="40"/>
                    </a:lnTo>
                    <a:lnTo>
                      <a:pt x="147" y="43"/>
                    </a:lnTo>
                    <a:lnTo>
                      <a:pt x="150" y="46"/>
                    </a:lnTo>
                    <a:lnTo>
                      <a:pt x="150" y="49"/>
                    </a:lnTo>
                    <a:lnTo>
                      <a:pt x="150" y="52"/>
                    </a:lnTo>
                    <a:lnTo>
                      <a:pt x="150" y="55"/>
                    </a:lnTo>
                    <a:lnTo>
                      <a:pt x="150" y="55"/>
                    </a:lnTo>
                    <a:lnTo>
                      <a:pt x="150" y="57"/>
                    </a:lnTo>
                    <a:lnTo>
                      <a:pt x="150" y="60"/>
                    </a:lnTo>
                    <a:lnTo>
                      <a:pt x="147" y="63"/>
                    </a:lnTo>
                    <a:lnTo>
                      <a:pt x="147" y="66"/>
                    </a:lnTo>
                    <a:lnTo>
                      <a:pt x="147" y="69"/>
                    </a:lnTo>
                    <a:lnTo>
                      <a:pt x="147" y="72"/>
                    </a:lnTo>
                    <a:lnTo>
                      <a:pt x="144" y="75"/>
                    </a:lnTo>
                    <a:lnTo>
                      <a:pt x="144" y="77"/>
                    </a:lnTo>
                    <a:lnTo>
                      <a:pt x="141" y="77"/>
                    </a:lnTo>
                    <a:lnTo>
                      <a:pt x="141" y="80"/>
                    </a:lnTo>
                    <a:lnTo>
                      <a:pt x="138" y="83"/>
                    </a:lnTo>
                    <a:lnTo>
                      <a:pt x="138" y="86"/>
                    </a:lnTo>
                    <a:lnTo>
                      <a:pt x="135" y="86"/>
                    </a:lnTo>
                    <a:lnTo>
                      <a:pt x="135" y="89"/>
                    </a:lnTo>
                    <a:lnTo>
                      <a:pt x="132" y="92"/>
                    </a:lnTo>
                    <a:lnTo>
                      <a:pt x="129" y="95"/>
                    </a:lnTo>
                    <a:lnTo>
                      <a:pt x="129" y="95"/>
                    </a:lnTo>
                    <a:lnTo>
                      <a:pt x="127" y="97"/>
                    </a:lnTo>
                    <a:lnTo>
                      <a:pt x="124" y="97"/>
                    </a:lnTo>
                    <a:lnTo>
                      <a:pt x="121" y="100"/>
                    </a:lnTo>
                    <a:lnTo>
                      <a:pt x="121" y="100"/>
                    </a:lnTo>
                    <a:lnTo>
                      <a:pt x="118" y="103"/>
                    </a:lnTo>
                    <a:lnTo>
                      <a:pt x="115" y="103"/>
                    </a:lnTo>
                    <a:lnTo>
                      <a:pt x="112" y="106"/>
                    </a:lnTo>
                    <a:lnTo>
                      <a:pt x="109" y="106"/>
                    </a:lnTo>
                    <a:lnTo>
                      <a:pt x="109" y="109"/>
                    </a:lnTo>
                    <a:lnTo>
                      <a:pt x="106" y="109"/>
                    </a:lnTo>
                    <a:lnTo>
                      <a:pt x="104" y="109"/>
                    </a:lnTo>
                    <a:lnTo>
                      <a:pt x="101" y="112"/>
                    </a:lnTo>
                    <a:lnTo>
                      <a:pt x="98" y="112"/>
                    </a:lnTo>
                    <a:lnTo>
                      <a:pt x="95" y="112"/>
                    </a:lnTo>
                    <a:lnTo>
                      <a:pt x="144" y="172"/>
                    </a:lnTo>
                    <a:lnTo>
                      <a:pt x="147" y="177"/>
                    </a:lnTo>
                    <a:lnTo>
                      <a:pt x="150" y="180"/>
                    </a:lnTo>
                    <a:lnTo>
                      <a:pt x="152" y="183"/>
                    </a:lnTo>
                    <a:lnTo>
                      <a:pt x="155" y="186"/>
                    </a:lnTo>
                    <a:lnTo>
                      <a:pt x="158" y="189"/>
                    </a:lnTo>
                    <a:lnTo>
                      <a:pt x="161" y="192"/>
                    </a:lnTo>
                    <a:lnTo>
                      <a:pt x="167" y="194"/>
                    </a:lnTo>
                    <a:lnTo>
                      <a:pt x="170" y="197"/>
                    </a:lnTo>
                    <a:lnTo>
                      <a:pt x="173" y="200"/>
                    </a:lnTo>
                    <a:lnTo>
                      <a:pt x="175" y="203"/>
                    </a:lnTo>
                    <a:lnTo>
                      <a:pt x="181" y="206"/>
                    </a:lnTo>
                    <a:lnTo>
                      <a:pt x="184" y="209"/>
                    </a:lnTo>
                    <a:lnTo>
                      <a:pt x="187" y="212"/>
                    </a:lnTo>
                    <a:lnTo>
                      <a:pt x="193" y="214"/>
                    </a:lnTo>
                    <a:lnTo>
                      <a:pt x="195" y="217"/>
                    </a:lnTo>
                    <a:lnTo>
                      <a:pt x="198" y="220"/>
                    </a:lnTo>
                    <a:lnTo>
                      <a:pt x="167" y="220"/>
                    </a:lnTo>
                    <a:lnTo>
                      <a:pt x="164" y="220"/>
                    </a:lnTo>
                    <a:lnTo>
                      <a:pt x="161" y="220"/>
                    </a:lnTo>
                    <a:lnTo>
                      <a:pt x="158" y="220"/>
                    </a:lnTo>
                    <a:lnTo>
                      <a:pt x="155" y="220"/>
                    </a:lnTo>
                    <a:lnTo>
                      <a:pt x="152" y="217"/>
                    </a:lnTo>
                    <a:lnTo>
                      <a:pt x="152" y="217"/>
                    </a:lnTo>
                    <a:lnTo>
                      <a:pt x="152" y="217"/>
                    </a:lnTo>
                    <a:lnTo>
                      <a:pt x="150" y="217"/>
                    </a:lnTo>
                    <a:lnTo>
                      <a:pt x="150" y="217"/>
                    </a:lnTo>
                    <a:lnTo>
                      <a:pt x="147" y="217"/>
                    </a:lnTo>
                    <a:lnTo>
                      <a:pt x="147" y="217"/>
                    </a:lnTo>
                    <a:lnTo>
                      <a:pt x="144" y="214"/>
                    </a:lnTo>
                    <a:lnTo>
                      <a:pt x="144" y="214"/>
                    </a:lnTo>
                    <a:lnTo>
                      <a:pt x="144" y="214"/>
                    </a:lnTo>
                    <a:lnTo>
                      <a:pt x="141" y="214"/>
                    </a:lnTo>
                    <a:lnTo>
                      <a:pt x="141" y="214"/>
                    </a:lnTo>
                    <a:lnTo>
                      <a:pt x="138" y="212"/>
                    </a:lnTo>
                    <a:lnTo>
                      <a:pt x="138" y="212"/>
                    </a:lnTo>
                    <a:lnTo>
                      <a:pt x="138" y="212"/>
                    </a:lnTo>
                    <a:lnTo>
                      <a:pt x="135" y="212"/>
                    </a:lnTo>
                    <a:lnTo>
                      <a:pt x="135" y="209"/>
                    </a:lnTo>
                    <a:lnTo>
                      <a:pt x="135" y="209"/>
                    </a:lnTo>
                    <a:lnTo>
                      <a:pt x="132" y="209"/>
                    </a:lnTo>
                    <a:lnTo>
                      <a:pt x="132" y="206"/>
                    </a:lnTo>
                    <a:lnTo>
                      <a:pt x="129" y="206"/>
                    </a:lnTo>
                    <a:lnTo>
                      <a:pt x="129" y="203"/>
                    </a:lnTo>
                    <a:lnTo>
                      <a:pt x="86" y="152"/>
                    </a:lnTo>
                    <a:lnTo>
                      <a:pt x="58" y="106"/>
                    </a:lnTo>
                    <a:lnTo>
                      <a:pt x="58" y="103"/>
                    </a:lnTo>
                    <a:lnTo>
                      <a:pt x="61" y="103"/>
                    </a:lnTo>
                    <a:lnTo>
                      <a:pt x="63" y="103"/>
                    </a:lnTo>
                    <a:lnTo>
                      <a:pt x="66" y="103"/>
                    </a:lnTo>
                    <a:lnTo>
                      <a:pt x="69" y="103"/>
                    </a:lnTo>
                    <a:lnTo>
                      <a:pt x="72" y="103"/>
                    </a:lnTo>
                    <a:lnTo>
                      <a:pt x="75" y="100"/>
                    </a:lnTo>
                    <a:lnTo>
                      <a:pt x="78" y="100"/>
                    </a:lnTo>
                    <a:lnTo>
                      <a:pt x="81" y="100"/>
                    </a:lnTo>
                    <a:lnTo>
                      <a:pt x="81" y="97"/>
                    </a:lnTo>
                    <a:lnTo>
                      <a:pt x="84" y="97"/>
                    </a:lnTo>
                    <a:lnTo>
                      <a:pt x="86" y="97"/>
                    </a:lnTo>
                    <a:lnTo>
                      <a:pt x="89" y="95"/>
                    </a:lnTo>
                    <a:lnTo>
                      <a:pt x="92" y="95"/>
                    </a:lnTo>
                    <a:lnTo>
                      <a:pt x="92" y="92"/>
                    </a:lnTo>
                    <a:lnTo>
                      <a:pt x="95" y="92"/>
                    </a:lnTo>
                    <a:lnTo>
                      <a:pt x="98" y="89"/>
                    </a:lnTo>
                    <a:lnTo>
                      <a:pt x="101" y="89"/>
                    </a:lnTo>
                    <a:lnTo>
                      <a:pt x="101" y="86"/>
                    </a:lnTo>
                    <a:lnTo>
                      <a:pt x="104" y="86"/>
                    </a:lnTo>
                    <a:lnTo>
                      <a:pt x="104" y="83"/>
                    </a:lnTo>
                    <a:lnTo>
                      <a:pt x="106" y="80"/>
                    </a:lnTo>
                    <a:lnTo>
                      <a:pt x="106" y="80"/>
                    </a:lnTo>
                    <a:lnTo>
                      <a:pt x="109" y="77"/>
                    </a:lnTo>
                    <a:lnTo>
                      <a:pt x="109" y="75"/>
                    </a:lnTo>
                    <a:lnTo>
                      <a:pt x="112" y="72"/>
                    </a:lnTo>
                    <a:lnTo>
                      <a:pt x="112" y="72"/>
                    </a:lnTo>
                    <a:lnTo>
                      <a:pt x="112" y="69"/>
                    </a:lnTo>
                    <a:lnTo>
                      <a:pt x="115" y="66"/>
                    </a:lnTo>
                    <a:lnTo>
                      <a:pt x="115" y="63"/>
                    </a:lnTo>
                    <a:lnTo>
                      <a:pt x="115" y="60"/>
                    </a:lnTo>
                    <a:lnTo>
                      <a:pt x="115" y="57"/>
                    </a:lnTo>
                    <a:lnTo>
                      <a:pt x="115" y="55"/>
                    </a:lnTo>
                    <a:lnTo>
                      <a:pt x="115" y="52"/>
                    </a:lnTo>
                    <a:lnTo>
                      <a:pt x="115" y="52"/>
                    </a:lnTo>
                    <a:lnTo>
                      <a:pt x="112" y="49"/>
                    </a:lnTo>
                    <a:lnTo>
                      <a:pt x="112" y="46"/>
                    </a:lnTo>
                    <a:lnTo>
                      <a:pt x="112" y="46"/>
                    </a:lnTo>
                    <a:lnTo>
                      <a:pt x="112" y="43"/>
                    </a:lnTo>
                    <a:lnTo>
                      <a:pt x="112" y="40"/>
                    </a:lnTo>
                    <a:lnTo>
                      <a:pt x="109" y="40"/>
                    </a:lnTo>
                    <a:lnTo>
                      <a:pt x="109" y="37"/>
                    </a:lnTo>
                    <a:lnTo>
                      <a:pt x="109" y="37"/>
                    </a:lnTo>
                    <a:lnTo>
                      <a:pt x="106" y="35"/>
                    </a:lnTo>
                    <a:lnTo>
                      <a:pt x="106" y="35"/>
                    </a:lnTo>
                    <a:lnTo>
                      <a:pt x="104" y="32"/>
                    </a:lnTo>
                    <a:lnTo>
                      <a:pt x="104" y="32"/>
                    </a:lnTo>
                    <a:lnTo>
                      <a:pt x="101" y="29"/>
                    </a:lnTo>
                    <a:lnTo>
                      <a:pt x="101" y="29"/>
                    </a:lnTo>
                    <a:lnTo>
                      <a:pt x="98" y="26"/>
                    </a:lnTo>
                    <a:lnTo>
                      <a:pt x="98" y="26"/>
                    </a:lnTo>
                    <a:lnTo>
                      <a:pt x="95" y="26"/>
                    </a:lnTo>
                    <a:lnTo>
                      <a:pt x="92" y="23"/>
                    </a:lnTo>
                    <a:lnTo>
                      <a:pt x="92" y="23"/>
                    </a:lnTo>
                    <a:lnTo>
                      <a:pt x="89" y="23"/>
                    </a:lnTo>
                    <a:lnTo>
                      <a:pt x="86" y="23"/>
                    </a:lnTo>
                    <a:lnTo>
                      <a:pt x="86" y="20"/>
                    </a:lnTo>
                    <a:lnTo>
                      <a:pt x="84" y="20"/>
                    </a:lnTo>
                    <a:lnTo>
                      <a:pt x="81" y="20"/>
                    </a:lnTo>
                    <a:lnTo>
                      <a:pt x="81" y="20"/>
                    </a:lnTo>
                    <a:lnTo>
                      <a:pt x="78" y="20"/>
                    </a:lnTo>
                    <a:lnTo>
                      <a:pt x="75" y="20"/>
                    </a:lnTo>
                    <a:lnTo>
                      <a:pt x="72" y="20"/>
                    </a:lnTo>
                    <a:lnTo>
                      <a:pt x="72" y="20"/>
                    </a:lnTo>
                    <a:lnTo>
                      <a:pt x="69" y="20"/>
                    </a:lnTo>
                    <a:lnTo>
                      <a:pt x="66" y="20"/>
                    </a:lnTo>
                    <a:lnTo>
                      <a:pt x="63" y="20"/>
                    </a:lnTo>
                    <a:lnTo>
                      <a:pt x="61" y="20"/>
                    </a:lnTo>
                    <a:lnTo>
                      <a:pt x="58" y="20"/>
                    </a:lnTo>
                    <a:lnTo>
                      <a:pt x="55" y="20"/>
                    </a:lnTo>
                    <a:lnTo>
                      <a:pt x="52" y="23"/>
                    </a:lnTo>
                    <a:lnTo>
                      <a:pt x="49" y="23"/>
                    </a:lnTo>
                    <a:lnTo>
                      <a:pt x="49" y="172"/>
                    </a:lnTo>
                    <a:lnTo>
                      <a:pt x="49" y="180"/>
                    </a:lnTo>
                    <a:lnTo>
                      <a:pt x="49" y="186"/>
                    </a:lnTo>
                    <a:lnTo>
                      <a:pt x="49" y="189"/>
                    </a:lnTo>
                    <a:lnTo>
                      <a:pt x="49" y="192"/>
                    </a:lnTo>
                    <a:lnTo>
                      <a:pt x="49" y="194"/>
                    </a:lnTo>
                    <a:lnTo>
                      <a:pt x="49" y="194"/>
                    </a:lnTo>
                    <a:lnTo>
                      <a:pt x="49" y="197"/>
                    </a:lnTo>
                    <a:lnTo>
                      <a:pt x="49" y="200"/>
                    </a:lnTo>
                    <a:lnTo>
                      <a:pt x="49" y="200"/>
                    </a:lnTo>
                    <a:lnTo>
                      <a:pt x="49" y="203"/>
                    </a:lnTo>
                    <a:lnTo>
                      <a:pt x="52" y="203"/>
                    </a:lnTo>
                    <a:lnTo>
                      <a:pt x="52" y="206"/>
                    </a:lnTo>
                    <a:lnTo>
                      <a:pt x="52" y="206"/>
                    </a:lnTo>
                    <a:lnTo>
                      <a:pt x="52" y="209"/>
                    </a:lnTo>
                    <a:lnTo>
                      <a:pt x="52" y="209"/>
                    </a:lnTo>
                    <a:lnTo>
                      <a:pt x="55" y="212"/>
                    </a:lnTo>
                    <a:lnTo>
                      <a:pt x="55" y="212"/>
                    </a:lnTo>
                    <a:lnTo>
                      <a:pt x="55" y="214"/>
                    </a:lnTo>
                    <a:lnTo>
                      <a:pt x="58" y="214"/>
                    </a:lnTo>
                    <a:lnTo>
                      <a:pt x="58" y="214"/>
                    </a:lnTo>
                    <a:lnTo>
                      <a:pt x="61" y="217"/>
                    </a:lnTo>
                    <a:lnTo>
                      <a:pt x="61" y="217"/>
                    </a:lnTo>
                    <a:lnTo>
                      <a:pt x="61" y="217"/>
                    </a:lnTo>
                    <a:lnTo>
                      <a:pt x="63" y="217"/>
                    </a:lnTo>
                    <a:lnTo>
                      <a:pt x="63" y="220"/>
                    </a:lnTo>
                    <a:lnTo>
                      <a:pt x="0" y="220"/>
                    </a:lnTo>
                    <a:lnTo>
                      <a:pt x="0" y="217"/>
                    </a:lnTo>
                    <a:lnTo>
                      <a:pt x="0" y="217"/>
                    </a:lnTo>
                    <a:lnTo>
                      <a:pt x="3" y="217"/>
                    </a:lnTo>
                    <a:lnTo>
                      <a:pt x="3" y="217"/>
                    </a:lnTo>
                    <a:lnTo>
                      <a:pt x="3" y="214"/>
                    </a:lnTo>
                    <a:lnTo>
                      <a:pt x="6" y="214"/>
                    </a:lnTo>
                    <a:lnTo>
                      <a:pt x="6" y="214"/>
                    </a:lnTo>
                    <a:lnTo>
                      <a:pt x="9" y="212"/>
                    </a:lnTo>
                    <a:lnTo>
                      <a:pt x="9" y="212"/>
                    </a:lnTo>
                    <a:lnTo>
                      <a:pt x="9" y="209"/>
                    </a:lnTo>
                    <a:lnTo>
                      <a:pt x="9" y="209"/>
                    </a:lnTo>
                    <a:lnTo>
                      <a:pt x="12" y="206"/>
                    </a:lnTo>
                    <a:lnTo>
                      <a:pt x="12" y="206"/>
                    </a:lnTo>
                    <a:lnTo>
                      <a:pt x="12" y="203"/>
                    </a:lnTo>
                    <a:lnTo>
                      <a:pt x="12" y="203"/>
                    </a:lnTo>
                    <a:lnTo>
                      <a:pt x="12" y="200"/>
                    </a:lnTo>
                    <a:lnTo>
                      <a:pt x="12" y="200"/>
                    </a:lnTo>
                    <a:lnTo>
                      <a:pt x="15" y="197"/>
                    </a:lnTo>
                    <a:lnTo>
                      <a:pt x="15" y="194"/>
                    </a:lnTo>
                    <a:lnTo>
                      <a:pt x="15" y="194"/>
                    </a:lnTo>
                    <a:lnTo>
                      <a:pt x="15" y="192"/>
                    </a:lnTo>
                    <a:lnTo>
                      <a:pt x="15" y="189"/>
                    </a:lnTo>
                    <a:lnTo>
                      <a:pt x="15" y="186"/>
                    </a:lnTo>
                    <a:lnTo>
                      <a:pt x="15" y="177"/>
                    </a:lnTo>
                    <a:lnTo>
                      <a:pt x="15" y="172"/>
                    </a:lnTo>
                    <a:lnTo>
                      <a:pt x="15" y="46"/>
                    </a:lnTo>
                    <a:lnTo>
                      <a:pt x="15" y="40"/>
                    </a:lnTo>
                    <a:lnTo>
                      <a:pt x="15" y="35"/>
                    </a:lnTo>
                    <a:lnTo>
                      <a:pt x="15" y="29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5" y="23"/>
                    </a:lnTo>
                    <a:lnTo>
                      <a:pt x="15" y="20"/>
                    </a:lnTo>
                    <a:lnTo>
                      <a:pt x="12" y="20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5"/>
                    </a:lnTo>
                    <a:lnTo>
                      <a:pt x="12" y="15"/>
                    </a:lnTo>
                    <a:lnTo>
                      <a:pt x="12" y="12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6"/>
                    </a:lnTo>
                    <a:lnTo>
                      <a:pt x="6" y="6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544DB5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092" name="Freeform 68">
                <a:extLst>
                  <a:ext uri="{FF2B5EF4-FFF2-40B4-BE49-F238E27FC236}">
                    <a16:creationId xmlns:a16="http://schemas.microsoft.com/office/drawing/2014/main" id="{9A37CC18-2DF5-4FE1-80A8-6B2150EB6CE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24" y="80"/>
                <a:ext cx="85" cy="122"/>
              </a:xfrm>
              <a:custGeom>
                <a:avLst/>
                <a:gdLst/>
                <a:ahLst/>
                <a:cxnLst>
                  <a:cxn ang="0">
                    <a:pos x="135" y="40"/>
                  </a:cxn>
                  <a:cxn ang="0">
                    <a:pos x="130" y="34"/>
                  </a:cxn>
                  <a:cxn ang="0">
                    <a:pos x="121" y="31"/>
                  </a:cxn>
                  <a:cxn ang="0">
                    <a:pos x="112" y="25"/>
                  </a:cxn>
                  <a:cxn ang="0">
                    <a:pos x="104" y="25"/>
                  </a:cxn>
                  <a:cxn ang="0">
                    <a:pos x="95" y="22"/>
                  </a:cxn>
                  <a:cxn ang="0">
                    <a:pos x="84" y="22"/>
                  </a:cxn>
                  <a:cxn ang="0">
                    <a:pos x="75" y="25"/>
                  </a:cxn>
                  <a:cxn ang="0">
                    <a:pos x="66" y="25"/>
                  </a:cxn>
                  <a:cxn ang="0">
                    <a:pos x="58" y="31"/>
                  </a:cxn>
                  <a:cxn ang="0">
                    <a:pos x="52" y="37"/>
                  </a:cxn>
                  <a:cxn ang="0">
                    <a:pos x="46" y="42"/>
                  </a:cxn>
                  <a:cxn ang="0">
                    <a:pos x="46" y="54"/>
                  </a:cxn>
                  <a:cxn ang="0">
                    <a:pos x="52" y="71"/>
                  </a:cxn>
                  <a:cxn ang="0">
                    <a:pos x="72" y="85"/>
                  </a:cxn>
                  <a:cxn ang="0">
                    <a:pos x="109" y="102"/>
                  </a:cxn>
                  <a:cxn ang="0">
                    <a:pos x="135" y="117"/>
                  </a:cxn>
                  <a:cxn ang="0">
                    <a:pos x="153" y="137"/>
                  </a:cxn>
                  <a:cxn ang="0">
                    <a:pos x="161" y="160"/>
                  </a:cxn>
                  <a:cxn ang="0">
                    <a:pos x="158" y="177"/>
                  </a:cxn>
                  <a:cxn ang="0">
                    <a:pos x="150" y="194"/>
                  </a:cxn>
                  <a:cxn ang="0">
                    <a:pos x="138" y="205"/>
                  </a:cxn>
                  <a:cxn ang="0">
                    <a:pos x="124" y="217"/>
                  </a:cxn>
                  <a:cxn ang="0">
                    <a:pos x="104" y="225"/>
                  </a:cxn>
                  <a:cxn ang="0">
                    <a:pos x="81" y="228"/>
                  </a:cxn>
                  <a:cxn ang="0">
                    <a:pos x="61" y="231"/>
                  </a:cxn>
                  <a:cxn ang="0">
                    <a:pos x="41" y="228"/>
                  </a:cxn>
                  <a:cxn ang="0">
                    <a:pos x="20" y="222"/>
                  </a:cxn>
                  <a:cxn ang="0">
                    <a:pos x="3" y="179"/>
                  </a:cxn>
                  <a:cxn ang="0">
                    <a:pos x="12" y="188"/>
                  </a:cxn>
                  <a:cxn ang="0">
                    <a:pos x="23" y="194"/>
                  </a:cxn>
                  <a:cxn ang="0">
                    <a:pos x="35" y="199"/>
                  </a:cxn>
                  <a:cxn ang="0">
                    <a:pos x="46" y="202"/>
                  </a:cxn>
                  <a:cxn ang="0">
                    <a:pos x="61" y="205"/>
                  </a:cxn>
                  <a:cxn ang="0">
                    <a:pos x="72" y="205"/>
                  </a:cxn>
                  <a:cxn ang="0">
                    <a:pos x="84" y="205"/>
                  </a:cxn>
                  <a:cxn ang="0">
                    <a:pos x="92" y="202"/>
                  </a:cxn>
                  <a:cxn ang="0">
                    <a:pos x="101" y="199"/>
                  </a:cxn>
                  <a:cxn ang="0">
                    <a:pos x="112" y="194"/>
                  </a:cxn>
                  <a:cxn ang="0">
                    <a:pos x="118" y="185"/>
                  </a:cxn>
                  <a:cxn ang="0">
                    <a:pos x="121" y="177"/>
                  </a:cxn>
                  <a:cxn ang="0">
                    <a:pos x="121" y="162"/>
                  </a:cxn>
                  <a:cxn ang="0">
                    <a:pos x="109" y="145"/>
                  </a:cxn>
                  <a:cxn ang="0">
                    <a:pos x="86" y="131"/>
                  </a:cxn>
                  <a:cxn ang="0">
                    <a:pos x="49" y="114"/>
                  </a:cxn>
                  <a:cxn ang="0">
                    <a:pos x="26" y="97"/>
                  </a:cxn>
                  <a:cxn ang="0">
                    <a:pos x="9" y="74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23" y="20"/>
                  </a:cxn>
                  <a:cxn ang="0">
                    <a:pos x="38" y="11"/>
                  </a:cxn>
                  <a:cxn ang="0">
                    <a:pos x="55" y="2"/>
                  </a:cxn>
                  <a:cxn ang="0">
                    <a:pos x="72" y="0"/>
                  </a:cxn>
                  <a:cxn ang="0">
                    <a:pos x="92" y="0"/>
                  </a:cxn>
                  <a:cxn ang="0">
                    <a:pos x="107" y="0"/>
                  </a:cxn>
                  <a:cxn ang="0">
                    <a:pos x="124" y="2"/>
                  </a:cxn>
                  <a:cxn ang="0">
                    <a:pos x="138" y="5"/>
                  </a:cxn>
                </a:cxnLst>
                <a:rect l="0" t="0" r="r" b="b"/>
                <a:pathLst>
                  <a:path w="161" h="231">
                    <a:moveTo>
                      <a:pt x="141" y="45"/>
                    </a:moveTo>
                    <a:lnTo>
                      <a:pt x="141" y="42"/>
                    </a:lnTo>
                    <a:lnTo>
                      <a:pt x="138" y="42"/>
                    </a:lnTo>
                    <a:lnTo>
                      <a:pt x="138" y="40"/>
                    </a:lnTo>
                    <a:lnTo>
                      <a:pt x="135" y="40"/>
                    </a:lnTo>
                    <a:lnTo>
                      <a:pt x="135" y="40"/>
                    </a:lnTo>
                    <a:lnTo>
                      <a:pt x="132" y="37"/>
                    </a:lnTo>
                    <a:lnTo>
                      <a:pt x="132" y="37"/>
                    </a:lnTo>
                    <a:lnTo>
                      <a:pt x="130" y="34"/>
                    </a:lnTo>
                    <a:lnTo>
                      <a:pt x="130" y="34"/>
                    </a:lnTo>
                    <a:lnTo>
                      <a:pt x="127" y="34"/>
                    </a:lnTo>
                    <a:lnTo>
                      <a:pt x="127" y="31"/>
                    </a:lnTo>
                    <a:lnTo>
                      <a:pt x="124" y="31"/>
                    </a:lnTo>
                    <a:lnTo>
                      <a:pt x="121" y="31"/>
                    </a:lnTo>
                    <a:lnTo>
                      <a:pt x="121" y="31"/>
                    </a:lnTo>
                    <a:lnTo>
                      <a:pt x="118" y="28"/>
                    </a:lnTo>
                    <a:lnTo>
                      <a:pt x="118" y="28"/>
                    </a:lnTo>
                    <a:lnTo>
                      <a:pt x="115" y="28"/>
                    </a:lnTo>
                    <a:lnTo>
                      <a:pt x="112" y="28"/>
                    </a:lnTo>
                    <a:lnTo>
                      <a:pt x="112" y="25"/>
                    </a:lnTo>
                    <a:lnTo>
                      <a:pt x="109" y="25"/>
                    </a:lnTo>
                    <a:lnTo>
                      <a:pt x="109" y="25"/>
                    </a:lnTo>
                    <a:lnTo>
                      <a:pt x="107" y="25"/>
                    </a:lnTo>
                    <a:lnTo>
                      <a:pt x="104" y="25"/>
                    </a:lnTo>
                    <a:lnTo>
                      <a:pt x="104" y="25"/>
                    </a:lnTo>
                    <a:lnTo>
                      <a:pt x="101" y="25"/>
                    </a:lnTo>
                    <a:lnTo>
                      <a:pt x="98" y="22"/>
                    </a:lnTo>
                    <a:lnTo>
                      <a:pt x="98" y="22"/>
                    </a:lnTo>
                    <a:lnTo>
                      <a:pt x="95" y="22"/>
                    </a:lnTo>
                    <a:lnTo>
                      <a:pt x="95" y="22"/>
                    </a:lnTo>
                    <a:lnTo>
                      <a:pt x="92" y="22"/>
                    </a:lnTo>
                    <a:lnTo>
                      <a:pt x="89" y="22"/>
                    </a:lnTo>
                    <a:lnTo>
                      <a:pt x="89" y="22"/>
                    </a:lnTo>
                    <a:lnTo>
                      <a:pt x="86" y="22"/>
                    </a:lnTo>
                    <a:lnTo>
                      <a:pt x="84" y="22"/>
                    </a:lnTo>
                    <a:lnTo>
                      <a:pt x="84" y="22"/>
                    </a:lnTo>
                    <a:lnTo>
                      <a:pt x="81" y="22"/>
                    </a:lnTo>
                    <a:lnTo>
                      <a:pt x="81" y="22"/>
                    </a:lnTo>
                    <a:lnTo>
                      <a:pt x="78" y="22"/>
                    </a:lnTo>
                    <a:lnTo>
                      <a:pt x="75" y="25"/>
                    </a:lnTo>
                    <a:lnTo>
                      <a:pt x="75" y="25"/>
                    </a:lnTo>
                    <a:lnTo>
                      <a:pt x="72" y="25"/>
                    </a:lnTo>
                    <a:lnTo>
                      <a:pt x="69" y="25"/>
                    </a:lnTo>
                    <a:lnTo>
                      <a:pt x="69" y="25"/>
                    </a:lnTo>
                    <a:lnTo>
                      <a:pt x="66" y="25"/>
                    </a:lnTo>
                    <a:lnTo>
                      <a:pt x="64" y="28"/>
                    </a:lnTo>
                    <a:lnTo>
                      <a:pt x="64" y="28"/>
                    </a:lnTo>
                    <a:lnTo>
                      <a:pt x="61" y="28"/>
                    </a:lnTo>
                    <a:lnTo>
                      <a:pt x="61" y="28"/>
                    </a:lnTo>
                    <a:lnTo>
                      <a:pt x="58" y="31"/>
                    </a:lnTo>
                    <a:lnTo>
                      <a:pt x="58" y="31"/>
                    </a:lnTo>
                    <a:lnTo>
                      <a:pt x="55" y="34"/>
                    </a:lnTo>
                    <a:lnTo>
                      <a:pt x="55" y="34"/>
                    </a:lnTo>
                    <a:lnTo>
                      <a:pt x="52" y="34"/>
                    </a:lnTo>
                    <a:lnTo>
                      <a:pt x="52" y="37"/>
                    </a:lnTo>
                    <a:lnTo>
                      <a:pt x="49" y="37"/>
                    </a:lnTo>
                    <a:lnTo>
                      <a:pt x="49" y="40"/>
                    </a:lnTo>
                    <a:lnTo>
                      <a:pt x="49" y="40"/>
                    </a:lnTo>
                    <a:lnTo>
                      <a:pt x="46" y="42"/>
                    </a:lnTo>
                    <a:lnTo>
                      <a:pt x="46" y="42"/>
                    </a:lnTo>
                    <a:lnTo>
                      <a:pt x="46" y="45"/>
                    </a:lnTo>
                    <a:lnTo>
                      <a:pt x="46" y="48"/>
                    </a:lnTo>
                    <a:lnTo>
                      <a:pt x="46" y="48"/>
                    </a:lnTo>
                    <a:lnTo>
                      <a:pt x="46" y="51"/>
                    </a:lnTo>
                    <a:lnTo>
                      <a:pt x="46" y="54"/>
                    </a:lnTo>
                    <a:lnTo>
                      <a:pt x="46" y="57"/>
                    </a:lnTo>
                    <a:lnTo>
                      <a:pt x="46" y="62"/>
                    </a:lnTo>
                    <a:lnTo>
                      <a:pt x="49" y="65"/>
                    </a:lnTo>
                    <a:lnTo>
                      <a:pt x="49" y="68"/>
                    </a:lnTo>
                    <a:lnTo>
                      <a:pt x="52" y="71"/>
                    </a:lnTo>
                    <a:lnTo>
                      <a:pt x="55" y="74"/>
                    </a:lnTo>
                    <a:lnTo>
                      <a:pt x="61" y="77"/>
                    </a:lnTo>
                    <a:lnTo>
                      <a:pt x="64" y="80"/>
                    </a:lnTo>
                    <a:lnTo>
                      <a:pt x="66" y="82"/>
                    </a:lnTo>
                    <a:lnTo>
                      <a:pt x="72" y="85"/>
                    </a:lnTo>
                    <a:lnTo>
                      <a:pt x="78" y="88"/>
                    </a:lnTo>
                    <a:lnTo>
                      <a:pt x="81" y="91"/>
                    </a:lnTo>
                    <a:lnTo>
                      <a:pt x="92" y="97"/>
                    </a:lnTo>
                    <a:lnTo>
                      <a:pt x="104" y="100"/>
                    </a:lnTo>
                    <a:lnTo>
                      <a:pt x="109" y="102"/>
                    </a:lnTo>
                    <a:lnTo>
                      <a:pt x="115" y="105"/>
                    </a:lnTo>
                    <a:lnTo>
                      <a:pt x="118" y="108"/>
                    </a:lnTo>
                    <a:lnTo>
                      <a:pt x="124" y="111"/>
                    </a:lnTo>
                    <a:lnTo>
                      <a:pt x="130" y="114"/>
                    </a:lnTo>
                    <a:lnTo>
                      <a:pt x="135" y="117"/>
                    </a:lnTo>
                    <a:lnTo>
                      <a:pt x="138" y="120"/>
                    </a:lnTo>
                    <a:lnTo>
                      <a:pt x="144" y="125"/>
                    </a:lnTo>
                    <a:lnTo>
                      <a:pt x="147" y="128"/>
                    </a:lnTo>
                    <a:lnTo>
                      <a:pt x="150" y="131"/>
                    </a:lnTo>
                    <a:lnTo>
                      <a:pt x="153" y="137"/>
                    </a:lnTo>
                    <a:lnTo>
                      <a:pt x="155" y="140"/>
                    </a:lnTo>
                    <a:lnTo>
                      <a:pt x="158" y="145"/>
                    </a:lnTo>
                    <a:lnTo>
                      <a:pt x="161" y="151"/>
                    </a:lnTo>
                    <a:lnTo>
                      <a:pt x="161" y="154"/>
                    </a:lnTo>
                    <a:lnTo>
                      <a:pt x="161" y="160"/>
                    </a:lnTo>
                    <a:lnTo>
                      <a:pt x="161" y="165"/>
                    </a:lnTo>
                    <a:lnTo>
                      <a:pt x="161" y="168"/>
                    </a:lnTo>
                    <a:lnTo>
                      <a:pt x="161" y="171"/>
                    </a:lnTo>
                    <a:lnTo>
                      <a:pt x="158" y="174"/>
                    </a:lnTo>
                    <a:lnTo>
                      <a:pt x="158" y="177"/>
                    </a:lnTo>
                    <a:lnTo>
                      <a:pt x="158" y="179"/>
                    </a:lnTo>
                    <a:lnTo>
                      <a:pt x="155" y="182"/>
                    </a:lnTo>
                    <a:lnTo>
                      <a:pt x="155" y="185"/>
                    </a:lnTo>
                    <a:lnTo>
                      <a:pt x="153" y="188"/>
                    </a:lnTo>
                    <a:lnTo>
                      <a:pt x="150" y="194"/>
                    </a:lnTo>
                    <a:lnTo>
                      <a:pt x="150" y="197"/>
                    </a:lnTo>
                    <a:lnTo>
                      <a:pt x="147" y="199"/>
                    </a:lnTo>
                    <a:lnTo>
                      <a:pt x="144" y="199"/>
                    </a:lnTo>
                    <a:lnTo>
                      <a:pt x="141" y="202"/>
                    </a:lnTo>
                    <a:lnTo>
                      <a:pt x="138" y="205"/>
                    </a:lnTo>
                    <a:lnTo>
                      <a:pt x="135" y="208"/>
                    </a:lnTo>
                    <a:lnTo>
                      <a:pt x="132" y="211"/>
                    </a:lnTo>
                    <a:lnTo>
                      <a:pt x="130" y="214"/>
                    </a:lnTo>
                    <a:lnTo>
                      <a:pt x="127" y="217"/>
                    </a:lnTo>
                    <a:lnTo>
                      <a:pt x="124" y="217"/>
                    </a:lnTo>
                    <a:lnTo>
                      <a:pt x="118" y="219"/>
                    </a:lnTo>
                    <a:lnTo>
                      <a:pt x="115" y="222"/>
                    </a:lnTo>
                    <a:lnTo>
                      <a:pt x="112" y="222"/>
                    </a:lnTo>
                    <a:lnTo>
                      <a:pt x="107" y="225"/>
                    </a:lnTo>
                    <a:lnTo>
                      <a:pt x="104" y="225"/>
                    </a:lnTo>
                    <a:lnTo>
                      <a:pt x="98" y="225"/>
                    </a:lnTo>
                    <a:lnTo>
                      <a:pt x="95" y="228"/>
                    </a:lnTo>
                    <a:lnTo>
                      <a:pt x="89" y="228"/>
                    </a:lnTo>
                    <a:lnTo>
                      <a:pt x="86" y="228"/>
                    </a:lnTo>
                    <a:lnTo>
                      <a:pt x="81" y="228"/>
                    </a:lnTo>
                    <a:lnTo>
                      <a:pt x="75" y="231"/>
                    </a:lnTo>
                    <a:lnTo>
                      <a:pt x="72" y="231"/>
                    </a:lnTo>
                    <a:lnTo>
                      <a:pt x="66" y="231"/>
                    </a:lnTo>
                    <a:lnTo>
                      <a:pt x="64" y="231"/>
                    </a:lnTo>
                    <a:lnTo>
                      <a:pt x="61" y="231"/>
                    </a:lnTo>
                    <a:lnTo>
                      <a:pt x="55" y="228"/>
                    </a:lnTo>
                    <a:lnTo>
                      <a:pt x="52" y="228"/>
                    </a:lnTo>
                    <a:lnTo>
                      <a:pt x="49" y="228"/>
                    </a:lnTo>
                    <a:lnTo>
                      <a:pt x="43" y="228"/>
                    </a:lnTo>
                    <a:lnTo>
                      <a:pt x="41" y="228"/>
                    </a:lnTo>
                    <a:lnTo>
                      <a:pt x="38" y="228"/>
                    </a:lnTo>
                    <a:lnTo>
                      <a:pt x="32" y="225"/>
                    </a:lnTo>
                    <a:lnTo>
                      <a:pt x="29" y="225"/>
                    </a:lnTo>
                    <a:lnTo>
                      <a:pt x="26" y="225"/>
                    </a:lnTo>
                    <a:lnTo>
                      <a:pt x="20" y="222"/>
                    </a:lnTo>
                    <a:lnTo>
                      <a:pt x="18" y="222"/>
                    </a:lnTo>
                    <a:lnTo>
                      <a:pt x="15" y="222"/>
                    </a:lnTo>
                    <a:lnTo>
                      <a:pt x="12" y="219"/>
                    </a:lnTo>
                    <a:lnTo>
                      <a:pt x="0" y="179"/>
                    </a:lnTo>
                    <a:lnTo>
                      <a:pt x="3" y="179"/>
                    </a:lnTo>
                    <a:lnTo>
                      <a:pt x="3" y="182"/>
                    </a:lnTo>
                    <a:lnTo>
                      <a:pt x="6" y="182"/>
                    </a:lnTo>
                    <a:lnTo>
                      <a:pt x="9" y="185"/>
                    </a:lnTo>
                    <a:lnTo>
                      <a:pt x="12" y="185"/>
                    </a:lnTo>
                    <a:lnTo>
                      <a:pt x="12" y="188"/>
                    </a:lnTo>
                    <a:lnTo>
                      <a:pt x="15" y="188"/>
                    </a:lnTo>
                    <a:lnTo>
                      <a:pt x="18" y="188"/>
                    </a:lnTo>
                    <a:lnTo>
                      <a:pt x="20" y="191"/>
                    </a:lnTo>
                    <a:lnTo>
                      <a:pt x="20" y="191"/>
                    </a:lnTo>
                    <a:lnTo>
                      <a:pt x="23" y="194"/>
                    </a:lnTo>
                    <a:lnTo>
                      <a:pt x="26" y="194"/>
                    </a:lnTo>
                    <a:lnTo>
                      <a:pt x="29" y="197"/>
                    </a:lnTo>
                    <a:lnTo>
                      <a:pt x="32" y="197"/>
                    </a:lnTo>
                    <a:lnTo>
                      <a:pt x="32" y="197"/>
                    </a:lnTo>
                    <a:lnTo>
                      <a:pt x="35" y="199"/>
                    </a:lnTo>
                    <a:lnTo>
                      <a:pt x="38" y="199"/>
                    </a:lnTo>
                    <a:lnTo>
                      <a:pt x="41" y="199"/>
                    </a:lnTo>
                    <a:lnTo>
                      <a:pt x="43" y="199"/>
                    </a:lnTo>
                    <a:lnTo>
                      <a:pt x="46" y="202"/>
                    </a:lnTo>
                    <a:lnTo>
                      <a:pt x="46" y="202"/>
                    </a:lnTo>
                    <a:lnTo>
                      <a:pt x="49" y="202"/>
                    </a:lnTo>
                    <a:lnTo>
                      <a:pt x="52" y="202"/>
                    </a:lnTo>
                    <a:lnTo>
                      <a:pt x="55" y="202"/>
                    </a:lnTo>
                    <a:lnTo>
                      <a:pt x="58" y="205"/>
                    </a:lnTo>
                    <a:lnTo>
                      <a:pt x="61" y="205"/>
                    </a:lnTo>
                    <a:lnTo>
                      <a:pt x="64" y="205"/>
                    </a:lnTo>
                    <a:lnTo>
                      <a:pt x="64" y="205"/>
                    </a:lnTo>
                    <a:lnTo>
                      <a:pt x="66" y="205"/>
                    </a:lnTo>
                    <a:lnTo>
                      <a:pt x="69" y="205"/>
                    </a:lnTo>
                    <a:lnTo>
                      <a:pt x="72" y="205"/>
                    </a:lnTo>
                    <a:lnTo>
                      <a:pt x="75" y="205"/>
                    </a:lnTo>
                    <a:lnTo>
                      <a:pt x="75" y="205"/>
                    </a:lnTo>
                    <a:lnTo>
                      <a:pt x="78" y="205"/>
                    </a:lnTo>
                    <a:lnTo>
                      <a:pt x="81" y="205"/>
                    </a:lnTo>
                    <a:lnTo>
                      <a:pt x="84" y="205"/>
                    </a:lnTo>
                    <a:lnTo>
                      <a:pt x="84" y="205"/>
                    </a:lnTo>
                    <a:lnTo>
                      <a:pt x="86" y="205"/>
                    </a:lnTo>
                    <a:lnTo>
                      <a:pt x="89" y="205"/>
                    </a:lnTo>
                    <a:lnTo>
                      <a:pt x="89" y="202"/>
                    </a:lnTo>
                    <a:lnTo>
                      <a:pt x="92" y="202"/>
                    </a:lnTo>
                    <a:lnTo>
                      <a:pt x="95" y="202"/>
                    </a:lnTo>
                    <a:lnTo>
                      <a:pt x="95" y="202"/>
                    </a:lnTo>
                    <a:lnTo>
                      <a:pt x="98" y="199"/>
                    </a:lnTo>
                    <a:lnTo>
                      <a:pt x="101" y="199"/>
                    </a:lnTo>
                    <a:lnTo>
                      <a:pt x="101" y="199"/>
                    </a:lnTo>
                    <a:lnTo>
                      <a:pt x="104" y="199"/>
                    </a:lnTo>
                    <a:lnTo>
                      <a:pt x="107" y="197"/>
                    </a:lnTo>
                    <a:lnTo>
                      <a:pt x="107" y="197"/>
                    </a:lnTo>
                    <a:lnTo>
                      <a:pt x="109" y="194"/>
                    </a:lnTo>
                    <a:lnTo>
                      <a:pt x="112" y="194"/>
                    </a:lnTo>
                    <a:lnTo>
                      <a:pt x="112" y="191"/>
                    </a:lnTo>
                    <a:lnTo>
                      <a:pt x="115" y="191"/>
                    </a:lnTo>
                    <a:lnTo>
                      <a:pt x="115" y="188"/>
                    </a:lnTo>
                    <a:lnTo>
                      <a:pt x="118" y="188"/>
                    </a:lnTo>
                    <a:lnTo>
                      <a:pt x="118" y="185"/>
                    </a:lnTo>
                    <a:lnTo>
                      <a:pt x="118" y="185"/>
                    </a:lnTo>
                    <a:lnTo>
                      <a:pt x="121" y="182"/>
                    </a:lnTo>
                    <a:lnTo>
                      <a:pt x="121" y="182"/>
                    </a:lnTo>
                    <a:lnTo>
                      <a:pt x="121" y="179"/>
                    </a:lnTo>
                    <a:lnTo>
                      <a:pt x="121" y="177"/>
                    </a:lnTo>
                    <a:lnTo>
                      <a:pt x="124" y="177"/>
                    </a:lnTo>
                    <a:lnTo>
                      <a:pt x="124" y="174"/>
                    </a:lnTo>
                    <a:lnTo>
                      <a:pt x="124" y="171"/>
                    </a:lnTo>
                    <a:lnTo>
                      <a:pt x="124" y="165"/>
                    </a:lnTo>
                    <a:lnTo>
                      <a:pt x="121" y="162"/>
                    </a:lnTo>
                    <a:lnTo>
                      <a:pt x="121" y="157"/>
                    </a:lnTo>
                    <a:lnTo>
                      <a:pt x="118" y="154"/>
                    </a:lnTo>
                    <a:lnTo>
                      <a:pt x="115" y="151"/>
                    </a:lnTo>
                    <a:lnTo>
                      <a:pt x="112" y="148"/>
                    </a:lnTo>
                    <a:lnTo>
                      <a:pt x="109" y="145"/>
                    </a:lnTo>
                    <a:lnTo>
                      <a:pt x="104" y="142"/>
                    </a:lnTo>
                    <a:lnTo>
                      <a:pt x="101" y="140"/>
                    </a:lnTo>
                    <a:lnTo>
                      <a:pt x="95" y="137"/>
                    </a:lnTo>
                    <a:lnTo>
                      <a:pt x="92" y="134"/>
                    </a:lnTo>
                    <a:lnTo>
                      <a:pt x="86" y="131"/>
                    </a:lnTo>
                    <a:lnTo>
                      <a:pt x="75" y="125"/>
                    </a:lnTo>
                    <a:lnTo>
                      <a:pt x="64" y="122"/>
                    </a:lnTo>
                    <a:lnTo>
                      <a:pt x="61" y="120"/>
                    </a:lnTo>
                    <a:lnTo>
                      <a:pt x="55" y="117"/>
                    </a:lnTo>
                    <a:lnTo>
                      <a:pt x="49" y="114"/>
                    </a:lnTo>
                    <a:lnTo>
                      <a:pt x="43" y="111"/>
                    </a:lnTo>
                    <a:lnTo>
                      <a:pt x="38" y="108"/>
                    </a:lnTo>
                    <a:lnTo>
                      <a:pt x="35" y="105"/>
                    </a:lnTo>
                    <a:lnTo>
                      <a:pt x="29" y="102"/>
                    </a:lnTo>
                    <a:lnTo>
                      <a:pt x="26" y="97"/>
                    </a:lnTo>
                    <a:lnTo>
                      <a:pt x="20" y="94"/>
                    </a:lnTo>
                    <a:lnTo>
                      <a:pt x="18" y="88"/>
                    </a:lnTo>
                    <a:lnTo>
                      <a:pt x="15" y="85"/>
                    </a:lnTo>
                    <a:lnTo>
                      <a:pt x="12" y="80"/>
                    </a:lnTo>
                    <a:lnTo>
                      <a:pt x="9" y="74"/>
                    </a:lnTo>
                    <a:lnTo>
                      <a:pt x="9" y="71"/>
                    </a:lnTo>
                    <a:lnTo>
                      <a:pt x="6" y="62"/>
                    </a:lnTo>
                    <a:lnTo>
                      <a:pt x="6" y="57"/>
                    </a:lnTo>
                    <a:lnTo>
                      <a:pt x="6" y="54"/>
                    </a:lnTo>
                    <a:lnTo>
                      <a:pt x="6" y="51"/>
                    </a:lnTo>
                    <a:lnTo>
                      <a:pt x="9" y="45"/>
                    </a:lnTo>
                    <a:lnTo>
                      <a:pt x="9" y="42"/>
                    </a:lnTo>
                    <a:lnTo>
                      <a:pt x="9" y="40"/>
                    </a:lnTo>
                    <a:lnTo>
                      <a:pt x="12" y="37"/>
                    </a:lnTo>
                    <a:lnTo>
                      <a:pt x="12" y="34"/>
                    </a:lnTo>
                    <a:lnTo>
                      <a:pt x="15" y="31"/>
                    </a:lnTo>
                    <a:lnTo>
                      <a:pt x="15" y="28"/>
                    </a:lnTo>
                    <a:lnTo>
                      <a:pt x="18" y="25"/>
                    </a:lnTo>
                    <a:lnTo>
                      <a:pt x="20" y="22"/>
                    </a:lnTo>
                    <a:lnTo>
                      <a:pt x="23" y="20"/>
                    </a:lnTo>
                    <a:lnTo>
                      <a:pt x="26" y="17"/>
                    </a:lnTo>
                    <a:lnTo>
                      <a:pt x="29" y="17"/>
                    </a:lnTo>
                    <a:lnTo>
                      <a:pt x="32" y="14"/>
                    </a:lnTo>
                    <a:lnTo>
                      <a:pt x="35" y="11"/>
                    </a:lnTo>
                    <a:lnTo>
                      <a:pt x="38" y="11"/>
                    </a:lnTo>
                    <a:lnTo>
                      <a:pt x="41" y="8"/>
                    </a:lnTo>
                    <a:lnTo>
                      <a:pt x="43" y="8"/>
                    </a:lnTo>
                    <a:lnTo>
                      <a:pt x="46" y="5"/>
                    </a:lnTo>
                    <a:lnTo>
                      <a:pt x="49" y="5"/>
                    </a:lnTo>
                    <a:lnTo>
                      <a:pt x="55" y="2"/>
                    </a:lnTo>
                    <a:lnTo>
                      <a:pt x="58" y="2"/>
                    </a:lnTo>
                    <a:lnTo>
                      <a:pt x="61" y="2"/>
                    </a:lnTo>
                    <a:lnTo>
                      <a:pt x="64" y="2"/>
                    </a:lnTo>
                    <a:lnTo>
                      <a:pt x="69" y="0"/>
                    </a:lnTo>
                    <a:lnTo>
                      <a:pt x="72" y="0"/>
                    </a:lnTo>
                    <a:lnTo>
                      <a:pt x="75" y="0"/>
                    </a:lnTo>
                    <a:lnTo>
                      <a:pt x="81" y="0"/>
                    </a:lnTo>
                    <a:lnTo>
                      <a:pt x="84" y="0"/>
                    </a:lnTo>
                    <a:lnTo>
                      <a:pt x="86" y="0"/>
                    </a:lnTo>
                    <a:lnTo>
                      <a:pt x="92" y="0"/>
                    </a:lnTo>
                    <a:lnTo>
                      <a:pt x="95" y="0"/>
                    </a:lnTo>
                    <a:lnTo>
                      <a:pt x="98" y="0"/>
                    </a:lnTo>
                    <a:lnTo>
                      <a:pt x="101" y="0"/>
                    </a:lnTo>
                    <a:lnTo>
                      <a:pt x="104" y="0"/>
                    </a:lnTo>
                    <a:lnTo>
                      <a:pt x="107" y="0"/>
                    </a:lnTo>
                    <a:lnTo>
                      <a:pt x="109" y="0"/>
                    </a:lnTo>
                    <a:lnTo>
                      <a:pt x="112" y="0"/>
                    </a:lnTo>
                    <a:lnTo>
                      <a:pt x="118" y="0"/>
                    </a:lnTo>
                    <a:lnTo>
                      <a:pt x="121" y="0"/>
                    </a:lnTo>
                    <a:lnTo>
                      <a:pt x="124" y="2"/>
                    </a:lnTo>
                    <a:lnTo>
                      <a:pt x="127" y="2"/>
                    </a:lnTo>
                    <a:lnTo>
                      <a:pt x="130" y="2"/>
                    </a:lnTo>
                    <a:lnTo>
                      <a:pt x="132" y="2"/>
                    </a:lnTo>
                    <a:lnTo>
                      <a:pt x="135" y="5"/>
                    </a:lnTo>
                    <a:lnTo>
                      <a:pt x="138" y="5"/>
                    </a:lnTo>
                    <a:lnTo>
                      <a:pt x="141" y="5"/>
                    </a:lnTo>
                    <a:lnTo>
                      <a:pt x="141" y="45"/>
                    </a:lnTo>
                    <a:close/>
                  </a:path>
                </a:pathLst>
              </a:custGeom>
              <a:solidFill>
                <a:srgbClr val="544DB5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</p:grpSp>
        <p:grpSp>
          <p:nvGrpSpPr>
            <p:cNvPr id="1037" name="Group 69">
              <a:extLst>
                <a:ext uri="{FF2B5EF4-FFF2-40B4-BE49-F238E27FC236}">
                  <a16:creationId xmlns:a16="http://schemas.microsoft.com/office/drawing/2014/main" id="{E26657D7-444B-4810-8C1F-1A2B82735F8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061" y="4134"/>
              <a:ext cx="653" cy="29"/>
              <a:chOff x="18" y="4094"/>
              <a:chExt cx="806" cy="36"/>
            </a:xfrm>
          </p:grpSpPr>
          <p:sp>
            <p:nvSpPr>
              <p:cNvPr id="1094" name="Freeform 70">
                <a:extLst>
                  <a:ext uri="{FF2B5EF4-FFF2-40B4-BE49-F238E27FC236}">
                    <a16:creationId xmlns:a16="http://schemas.microsoft.com/office/drawing/2014/main" id="{6BE2BA41-E5E1-455F-98D2-4269DDD351A5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5" y="4115"/>
                <a:ext cx="788" cy="15"/>
              </a:xfrm>
              <a:custGeom>
                <a:avLst/>
                <a:gdLst/>
                <a:ahLst/>
                <a:cxnLst>
                  <a:cxn ang="0">
                    <a:pos x="61" y="23"/>
                  </a:cxn>
                  <a:cxn ang="0">
                    <a:pos x="150" y="0"/>
                  </a:cxn>
                  <a:cxn ang="0">
                    <a:pos x="150" y="14"/>
                  </a:cxn>
                  <a:cxn ang="0">
                    <a:pos x="138" y="17"/>
                  </a:cxn>
                  <a:cxn ang="0">
                    <a:pos x="133" y="8"/>
                  </a:cxn>
                  <a:cxn ang="0">
                    <a:pos x="130" y="17"/>
                  </a:cxn>
                  <a:cxn ang="0">
                    <a:pos x="144" y="23"/>
                  </a:cxn>
                  <a:cxn ang="0">
                    <a:pos x="155" y="11"/>
                  </a:cxn>
                  <a:cxn ang="0">
                    <a:pos x="155" y="0"/>
                  </a:cxn>
                  <a:cxn ang="0">
                    <a:pos x="230" y="23"/>
                  </a:cxn>
                  <a:cxn ang="0">
                    <a:pos x="265" y="0"/>
                  </a:cxn>
                  <a:cxn ang="0">
                    <a:pos x="322" y="11"/>
                  </a:cxn>
                  <a:cxn ang="0">
                    <a:pos x="331" y="20"/>
                  </a:cxn>
                  <a:cxn ang="0">
                    <a:pos x="342" y="23"/>
                  </a:cxn>
                  <a:cxn ang="0">
                    <a:pos x="354" y="17"/>
                  </a:cxn>
                  <a:cxn ang="0">
                    <a:pos x="356" y="0"/>
                  </a:cxn>
                  <a:cxn ang="0">
                    <a:pos x="348" y="14"/>
                  </a:cxn>
                  <a:cxn ang="0">
                    <a:pos x="342" y="17"/>
                  </a:cxn>
                  <a:cxn ang="0">
                    <a:pos x="333" y="14"/>
                  </a:cxn>
                  <a:cxn ang="0">
                    <a:pos x="328" y="5"/>
                  </a:cxn>
                  <a:cxn ang="0">
                    <a:pos x="408" y="0"/>
                  </a:cxn>
                  <a:cxn ang="0">
                    <a:pos x="468" y="0"/>
                  </a:cxn>
                  <a:cxn ang="0">
                    <a:pos x="523" y="23"/>
                  </a:cxn>
                  <a:cxn ang="0">
                    <a:pos x="552" y="0"/>
                  </a:cxn>
                  <a:cxn ang="0">
                    <a:pos x="589" y="5"/>
                  </a:cxn>
                  <a:cxn ang="0">
                    <a:pos x="583" y="17"/>
                  </a:cxn>
                  <a:cxn ang="0">
                    <a:pos x="569" y="14"/>
                  </a:cxn>
                  <a:cxn ang="0">
                    <a:pos x="563" y="11"/>
                  </a:cxn>
                  <a:cxn ang="0">
                    <a:pos x="569" y="20"/>
                  </a:cxn>
                  <a:cxn ang="0">
                    <a:pos x="589" y="20"/>
                  </a:cxn>
                  <a:cxn ang="0">
                    <a:pos x="595" y="8"/>
                  </a:cxn>
                  <a:cxn ang="0">
                    <a:pos x="606" y="0"/>
                  </a:cxn>
                  <a:cxn ang="0">
                    <a:pos x="664" y="0"/>
                  </a:cxn>
                  <a:cxn ang="0">
                    <a:pos x="710" y="8"/>
                  </a:cxn>
                  <a:cxn ang="0">
                    <a:pos x="721" y="20"/>
                  </a:cxn>
                  <a:cxn ang="0">
                    <a:pos x="738" y="23"/>
                  </a:cxn>
                  <a:cxn ang="0">
                    <a:pos x="753" y="17"/>
                  </a:cxn>
                  <a:cxn ang="0">
                    <a:pos x="761" y="3"/>
                  </a:cxn>
                  <a:cxn ang="0">
                    <a:pos x="753" y="8"/>
                  </a:cxn>
                  <a:cxn ang="0">
                    <a:pos x="744" y="14"/>
                  </a:cxn>
                  <a:cxn ang="0">
                    <a:pos x="733" y="17"/>
                  </a:cxn>
                  <a:cxn ang="0">
                    <a:pos x="721" y="11"/>
                  </a:cxn>
                  <a:cxn ang="0">
                    <a:pos x="712" y="3"/>
                  </a:cxn>
                  <a:cxn ang="0">
                    <a:pos x="830" y="0"/>
                  </a:cxn>
                  <a:cxn ang="0">
                    <a:pos x="905" y="17"/>
                  </a:cxn>
                  <a:cxn ang="0">
                    <a:pos x="954" y="23"/>
                  </a:cxn>
                  <a:cxn ang="0">
                    <a:pos x="1017" y="11"/>
                  </a:cxn>
                  <a:cxn ang="0">
                    <a:pos x="1014" y="17"/>
                  </a:cxn>
                  <a:cxn ang="0">
                    <a:pos x="1002" y="14"/>
                  </a:cxn>
                  <a:cxn ang="0">
                    <a:pos x="997" y="17"/>
                  </a:cxn>
                  <a:cxn ang="0">
                    <a:pos x="1011" y="23"/>
                  </a:cxn>
                  <a:cxn ang="0">
                    <a:pos x="1020" y="17"/>
                  </a:cxn>
                  <a:cxn ang="0">
                    <a:pos x="1020" y="0"/>
                  </a:cxn>
                  <a:cxn ang="0">
                    <a:pos x="1083" y="0"/>
                  </a:cxn>
                  <a:cxn ang="0">
                    <a:pos x="1132" y="0"/>
                  </a:cxn>
                  <a:cxn ang="0">
                    <a:pos x="1137" y="11"/>
                  </a:cxn>
                  <a:cxn ang="0">
                    <a:pos x="1126" y="17"/>
                  </a:cxn>
                  <a:cxn ang="0">
                    <a:pos x="1117" y="11"/>
                  </a:cxn>
                  <a:cxn ang="0">
                    <a:pos x="1111" y="14"/>
                  </a:cxn>
                  <a:cxn ang="0">
                    <a:pos x="1123" y="23"/>
                  </a:cxn>
                  <a:cxn ang="0">
                    <a:pos x="1140" y="14"/>
                  </a:cxn>
                  <a:cxn ang="0">
                    <a:pos x="1143" y="3"/>
                  </a:cxn>
                  <a:cxn ang="0">
                    <a:pos x="1198" y="0"/>
                  </a:cxn>
                </a:cxnLst>
                <a:rect l="0" t="0" r="r" b="b"/>
                <a:pathLst>
                  <a:path w="1209" h="23">
                    <a:moveTo>
                      <a:pt x="0" y="0"/>
                    </a:moveTo>
                    <a:lnTo>
                      <a:pt x="0" y="23"/>
                    </a:lnTo>
                    <a:lnTo>
                      <a:pt x="6" y="23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  <a:moveTo>
                      <a:pt x="23" y="0"/>
                    </a:moveTo>
                    <a:lnTo>
                      <a:pt x="23" y="23"/>
                    </a:lnTo>
                    <a:lnTo>
                      <a:pt x="29" y="23"/>
                    </a:lnTo>
                    <a:lnTo>
                      <a:pt x="29" y="0"/>
                    </a:lnTo>
                    <a:lnTo>
                      <a:pt x="23" y="0"/>
                    </a:lnTo>
                    <a:close/>
                    <a:moveTo>
                      <a:pt x="55" y="0"/>
                    </a:moveTo>
                    <a:lnTo>
                      <a:pt x="55" y="23"/>
                    </a:lnTo>
                    <a:lnTo>
                      <a:pt x="61" y="23"/>
                    </a:lnTo>
                    <a:lnTo>
                      <a:pt x="61" y="0"/>
                    </a:lnTo>
                    <a:lnTo>
                      <a:pt x="55" y="0"/>
                    </a:lnTo>
                    <a:close/>
                    <a:moveTo>
                      <a:pt x="72" y="0"/>
                    </a:moveTo>
                    <a:lnTo>
                      <a:pt x="72" y="23"/>
                    </a:lnTo>
                    <a:lnTo>
                      <a:pt x="101" y="23"/>
                    </a:lnTo>
                    <a:lnTo>
                      <a:pt x="101" y="17"/>
                    </a:lnTo>
                    <a:lnTo>
                      <a:pt x="78" y="17"/>
                    </a:lnTo>
                    <a:lnTo>
                      <a:pt x="78" y="0"/>
                    </a:lnTo>
                    <a:lnTo>
                      <a:pt x="72" y="0"/>
                    </a:lnTo>
                    <a:close/>
                    <a:moveTo>
                      <a:pt x="147" y="0"/>
                    </a:moveTo>
                    <a:lnTo>
                      <a:pt x="147" y="0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50" y="3"/>
                    </a:lnTo>
                    <a:lnTo>
                      <a:pt x="150" y="3"/>
                    </a:lnTo>
                    <a:lnTo>
                      <a:pt x="153" y="3"/>
                    </a:lnTo>
                    <a:lnTo>
                      <a:pt x="153" y="5"/>
                    </a:lnTo>
                    <a:lnTo>
                      <a:pt x="153" y="5"/>
                    </a:lnTo>
                    <a:lnTo>
                      <a:pt x="153" y="5"/>
                    </a:lnTo>
                    <a:lnTo>
                      <a:pt x="153" y="8"/>
                    </a:lnTo>
                    <a:lnTo>
                      <a:pt x="153" y="8"/>
                    </a:lnTo>
                    <a:lnTo>
                      <a:pt x="153" y="8"/>
                    </a:lnTo>
                    <a:lnTo>
                      <a:pt x="153" y="11"/>
                    </a:lnTo>
                    <a:lnTo>
                      <a:pt x="153" y="11"/>
                    </a:lnTo>
                    <a:lnTo>
                      <a:pt x="150" y="11"/>
                    </a:lnTo>
                    <a:lnTo>
                      <a:pt x="150" y="14"/>
                    </a:lnTo>
                    <a:lnTo>
                      <a:pt x="150" y="14"/>
                    </a:lnTo>
                    <a:lnTo>
                      <a:pt x="150" y="14"/>
                    </a:lnTo>
                    <a:lnTo>
                      <a:pt x="150" y="14"/>
                    </a:lnTo>
                    <a:lnTo>
                      <a:pt x="147" y="17"/>
                    </a:lnTo>
                    <a:lnTo>
                      <a:pt x="147" y="17"/>
                    </a:lnTo>
                    <a:lnTo>
                      <a:pt x="147" y="17"/>
                    </a:lnTo>
                    <a:lnTo>
                      <a:pt x="144" y="17"/>
                    </a:lnTo>
                    <a:lnTo>
                      <a:pt x="144" y="17"/>
                    </a:lnTo>
                    <a:lnTo>
                      <a:pt x="144" y="17"/>
                    </a:lnTo>
                    <a:lnTo>
                      <a:pt x="141" y="17"/>
                    </a:lnTo>
                    <a:lnTo>
                      <a:pt x="141" y="17"/>
                    </a:lnTo>
                    <a:lnTo>
                      <a:pt x="138" y="17"/>
                    </a:lnTo>
                    <a:lnTo>
                      <a:pt x="138" y="17"/>
                    </a:lnTo>
                    <a:lnTo>
                      <a:pt x="138" y="17"/>
                    </a:lnTo>
                    <a:lnTo>
                      <a:pt x="135" y="17"/>
                    </a:lnTo>
                    <a:lnTo>
                      <a:pt x="135" y="17"/>
                    </a:lnTo>
                    <a:lnTo>
                      <a:pt x="135" y="14"/>
                    </a:lnTo>
                    <a:lnTo>
                      <a:pt x="135" y="14"/>
                    </a:lnTo>
                    <a:lnTo>
                      <a:pt x="133" y="14"/>
                    </a:lnTo>
                    <a:lnTo>
                      <a:pt x="133" y="14"/>
                    </a:lnTo>
                    <a:lnTo>
                      <a:pt x="133" y="11"/>
                    </a:lnTo>
                    <a:lnTo>
                      <a:pt x="133" y="11"/>
                    </a:lnTo>
                    <a:lnTo>
                      <a:pt x="133" y="11"/>
                    </a:lnTo>
                    <a:lnTo>
                      <a:pt x="133" y="8"/>
                    </a:lnTo>
                    <a:lnTo>
                      <a:pt x="133" y="8"/>
                    </a:lnTo>
                    <a:lnTo>
                      <a:pt x="133" y="8"/>
                    </a:lnTo>
                    <a:lnTo>
                      <a:pt x="127" y="8"/>
                    </a:lnTo>
                    <a:lnTo>
                      <a:pt x="127" y="8"/>
                    </a:lnTo>
                    <a:lnTo>
                      <a:pt x="127" y="8"/>
                    </a:lnTo>
                    <a:lnTo>
                      <a:pt x="127" y="8"/>
                    </a:lnTo>
                    <a:lnTo>
                      <a:pt x="127" y="11"/>
                    </a:lnTo>
                    <a:lnTo>
                      <a:pt x="127" y="11"/>
                    </a:lnTo>
                    <a:lnTo>
                      <a:pt x="127" y="11"/>
                    </a:lnTo>
                    <a:lnTo>
                      <a:pt x="127" y="14"/>
                    </a:lnTo>
                    <a:lnTo>
                      <a:pt x="127" y="14"/>
                    </a:lnTo>
                    <a:lnTo>
                      <a:pt x="127" y="14"/>
                    </a:lnTo>
                    <a:lnTo>
                      <a:pt x="127" y="14"/>
                    </a:lnTo>
                    <a:lnTo>
                      <a:pt x="127" y="14"/>
                    </a:lnTo>
                    <a:lnTo>
                      <a:pt x="130" y="17"/>
                    </a:lnTo>
                    <a:lnTo>
                      <a:pt x="130" y="17"/>
                    </a:lnTo>
                    <a:lnTo>
                      <a:pt x="130" y="17"/>
                    </a:lnTo>
                    <a:lnTo>
                      <a:pt x="130" y="17"/>
                    </a:lnTo>
                    <a:lnTo>
                      <a:pt x="130" y="17"/>
                    </a:lnTo>
                    <a:lnTo>
                      <a:pt x="133" y="20"/>
                    </a:lnTo>
                    <a:lnTo>
                      <a:pt x="133" y="20"/>
                    </a:lnTo>
                    <a:lnTo>
                      <a:pt x="135" y="20"/>
                    </a:lnTo>
                    <a:lnTo>
                      <a:pt x="135" y="23"/>
                    </a:lnTo>
                    <a:lnTo>
                      <a:pt x="138" y="23"/>
                    </a:lnTo>
                    <a:lnTo>
                      <a:pt x="138" y="23"/>
                    </a:lnTo>
                    <a:lnTo>
                      <a:pt x="141" y="23"/>
                    </a:lnTo>
                    <a:lnTo>
                      <a:pt x="141" y="23"/>
                    </a:lnTo>
                    <a:lnTo>
                      <a:pt x="144" y="23"/>
                    </a:lnTo>
                    <a:lnTo>
                      <a:pt x="144" y="23"/>
                    </a:lnTo>
                    <a:lnTo>
                      <a:pt x="147" y="23"/>
                    </a:lnTo>
                    <a:lnTo>
                      <a:pt x="147" y="23"/>
                    </a:lnTo>
                    <a:lnTo>
                      <a:pt x="150" y="20"/>
                    </a:lnTo>
                    <a:lnTo>
                      <a:pt x="150" y="20"/>
                    </a:lnTo>
                    <a:lnTo>
                      <a:pt x="153" y="20"/>
                    </a:lnTo>
                    <a:lnTo>
                      <a:pt x="153" y="17"/>
                    </a:lnTo>
                    <a:lnTo>
                      <a:pt x="153" y="17"/>
                    </a:lnTo>
                    <a:lnTo>
                      <a:pt x="155" y="17"/>
                    </a:lnTo>
                    <a:lnTo>
                      <a:pt x="155" y="14"/>
                    </a:lnTo>
                    <a:lnTo>
                      <a:pt x="155" y="14"/>
                    </a:lnTo>
                    <a:lnTo>
                      <a:pt x="155" y="14"/>
                    </a:lnTo>
                    <a:lnTo>
                      <a:pt x="155" y="11"/>
                    </a:lnTo>
                    <a:lnTo>
                      <a:pt x="158" y="11"/>
                    </a:lnTo>
                    <a:lnTo>
                      <a:pt x="158" y="11"/>
                    </a:lnTo>
                    <a:lnTo>
                      <a:pt x="158" y="11"/>
                    </a:lnTo>
                    <a:lnTo>
                      <a:pt x="158" y="8"/>
                    </a:lnTo>
                    <a:lnTo>
                      <a:pt x="158" y="8"/>
                    </a:lnTo>
                    <a:lnTo>
                      <a:pt x="158" y="8"/>
                    </a:lnTo>
                    <a:lnTo>
                      <a:pt x="158" y="5"/>
                    </a:lnTo>
                    <a:lnTo>
                      <a:pt x="158" y="5"/>
                    </a:lnTo>
                    <a:lnTo>
                      <a:pt x="158" y="3"/>
                    </a:lnTo>
                    <a:lnTo>
                      <a:pt x="155" y="3"/>
                    </a:lnTo>
                    <a:lnTo>
                      <a:pt x="155" y="3"/>
                    </a:lnTo>
                    <a:lnTo>
                      <a:pt x="155" y="0"/>
                    </a:lnTo>
                    <a:lnTo>
                      <a:pt x="155" y="0"/>
                    </a:lnTo>
                    <a:lnTo>
                      <a:pt x="155" y="0"/>
                    </a:lnTo>
                    <a:lnTo>
                      <a:pt x="147" y="0"/>
                    </a:lnTo>
                    <a:close/>
                    <a:moveTo>
                      <a:pt x="173" y="0"/>
                    </a:moveTo>
                    <a:lnTo>
                      <a:pt x="173" y="23"/>
                    </a:lnTo>
                    <a:lnTo>
                      <a:pt x="176" y="23"/>
                    </a:lnTo>
                    <a:lnTo>
                      <a:pt x="176" y="0"/>
                    </a:lnTo>
                    <a:lnTo>
                      <a:pt x="173" y="0"/>
                    </a:lnTo>
                    <a:close/>
                    <a:moveTo>
                      <a:pt x="193" y="0"/>
                    </a:moveTo>
                    <a:lnTo>
                      <a:pt x="184" y="23"/>
                    </a:lnTo>
                    <a:lnTo>
                      <a:pt x="190" y="23"/>
                    </a:lnTo>
                    <a:lnTo>
                      <a:pt x="199" y="5"/>
                    </a:lnTo>
                    <a:lnTo>
                      <a:pt x="222" y="5"/>
                    </a:lnTo>
                    <a:lnTo>
                      <a:pt x="230" y="23"/>
                    </a:lnTo>
                    <a:lnTo>
                      <a:pt x="236" y="23"/>
                    </a:lnTo>
                    <a:lnTo>
                      <a:pt x="224" y="0"/>
                    </a:lnTo>
                    <a:lnTo>
                      <a:pt x="219" y="0"/>
                    </a:lnTo>
                    <a:lnTo>
                      <a:pt x="219" y="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3" y="0"/>
                    </a:lnTo>
                    <a:close/>
                    <a:moveTo>
                      <a:pt x="242" y="0"/>
                    </a:moveTo>
                    <a:lnTo>
                      <a:pt x="242" y="23"/>
                    </a:lnTo>
                    <a:lnTo>
                      <a:pt x="247" y="23"/>
                    </a:lnTo>
                    <a:lnTo>
                      <a:pt x="247" y="0"/>
                    </a:lnTo>
                    <a:lnTo>
                      <a:pt x="242" y="0"/>
                    </a:lnTo>
                    <a:close/>
                    <a:moveTo>
                      <a:pt x="265" y="0"/>
                    </a:moveTo>
                    <a:lnTo>
                      <a:pt x="265" y="23"/>
                    </a:lnTo>
                    <a:lnTo>
                      <a:pt x="293" y="23"/>
                    </a:lnTo>
                    <a:lnTo>
                      <a:pt x="293" y="17"/>
                    </a:lnTo>
                    <a:lnTo>
                      <a:pt x="270" y="17"/>
                    </a:lnTo>
                    <a:lnTo>
                      <a:pt x="270" y="0"/>
                    </a:lnTo>
                    <a:lnTo>
                      <a:pt x="265" y="0"/>
                    </a:lnTo>
                    <a:close/>
                    <a:moveTo>
                      <a:pt x="322" y="0"/>
                    </a:moveTo>
                    <a:lnTo>
                      <a:pt x="322" y="3"/>
                    </a:lnTo>
                    <a:lnTo>
                      <a:pt x="322" y="3"/>
                    </a:lnTo>
                    <a:lnTo>
                      <a:pt x="322" y="5"/>
                    </a:lnTo>
                    <a:lnTo>
                      <a:pt x="322" y="8"/>
                    </a:lnTo>
                    <a:lnTo>
                      <a:pt x="322" y="8"/>
                    </a:lnTo>
                    <a:lnTo>
                      <a:pt x="322" y="11"/>
                    </a:lnTo>
                    <a:lnTo>
                      <a:pt x="322" y="11"/>
                    </a:lnTo>
                    <a:lnTo>
                      <a:pt x="325" y="11"/>
                    </a:lnTo>
                    <a:lnTo>
                      <a:pt x="325" y="14"/>
                    </a:lnTo>
                    <a:lnTo>
                      <a:pt x="325" y="14"/>
                    </a:lnTo>
                    <a:lnTo>
                      <a:pt x="325" y="14"/>
                    </a:lnTo>
                    <a:lnTo>
                      <a:pt x="325" y="17"/>
                    </a:lnTo>
                    <a:lnTo>
                      <a:pt x="325" y="17"/>
                    </a:lnTo>
                    <a:lnTo>
                      <a:pt x="328" y="17"/>
                    </a:lnTo>
                    <a:lnTo>
                      <a:pt x="328" y="17"/>
                    </a:lnTo>
                    <a:lnTo>
                      <a:pt x="328" y="20"/>
                    </a:lnTo>
                    <a:lnTo>
                      <a:pt x="328" y="20"/>
                    </a:lnTo>
                    <a:lnTo>
                      <a:pt x="331" y="20"/>
                    </a:lnTo>
                    <a:lnTo>
                      <a:pt x="331" y="20"/>
                    </a:lnTo>
                    <a:lnTo>
                      <a:pt x="331" y="20"/>
                    </a:lnTo>
                    <a:lnTo>
                      <a:pt x="333" y="20"/>
                    </a:lnTo>
                    <a:lnTo>
                      <a:pt x="333" y="23"/>
                    </a:lnTo>
                    <a:lnTo>
                      <a:pt x="333" y="23"/>
                    </a:lnTo>
                    <a:lnTo>
                      <a:pt x="336" y="23"/>
                    </a:lnTo>
                    <a:lnTo>
                      <a:pt x="336" y="23"/>
                    </a:lnTo>
                    <a:lnTo>
                      <a:pt x="336" y="23"/>
                    </a:lnTo>
                    <a:lnTo>
                      <a:pt x="339" y="23"/>
                    </a:lnTo>
                    <a:lnTo>
                      <a:pt x="339" y="23"/>
                    </a:lnTo>
                    <a:lnTo>
                      <a:pt x="339" y="23"/>
                    </a:lnTo>
                    <a:lnTo>
                      <a:pt x="342" y="23"/>
                    </a:lnTo>
                    <a:lnTo>
                      <a:pt x="342" y="23"/>
                    </a:lnTo>
                    <a:lnTo>
                      <a:pt x="342" y="23"/>
                    </a:lnTo>
                    <a:lnTo>
                      <a:pt x="345" y="23"/>
                    </a:lnTo>
                    <a:lnTo>
                      <a:pt x="345" y="23"/>
                    </a:lnTo>
                    <a:lnTo>
                      <a:pt x="345" y="23"/>
                    </a:lnTo>
                    <a:lnTo>
                      <a:pt x="348" y="23"/>
                    </a:lnTo>
                    <a:lnTo>
                      <a:pt x="348" y="20"/>
                    </a:lnTo>
                    <a:lnTo>
                      <a:pt x="348" y="20"/>
                    </a:lnTo>
                    <a:lnTo>
                      <a:pt x="348" y="20"/>
                    </a:lnTo>
                    <a:lnTo>
                      <a:pt x="351" y="20"/>
                    </a:lnTo>
                    <a:lnTo>
                      <a:pt x="351" y="20"/>
                    </a:lnTo>
                    <a:lnTo>
                      <a:pt x="351" y="17"/>
                    </a:lnTo>
                    <a:lnTo>
                      <a:pt x="354" y="17"/>
                    </a:lnTo>
                    <a:lnTo>
                      <a:pt x="354" y="17"/>
                    </a:lnTo>
                    <a:lnTo>
                      <a:pt x="354" y="17"/>
                    </a:lnTo>
                    <a:lnTo>
                      <a:pt x="354" y="14"/>
                    </a:lnTo>
                    <a:lnTo>
                      <a:pt x="354" y="14"/>
                    </a:lnTo>
                    <a:lnTo>
                      <a:pt x="356" y="14"/>
                    </a:lnTo>
                    <a:lnTo>
                      <a:pt x="356" y="14"/>
                    </a:lnTo>
                    <a:lnTo>
                      <a:pt x="356" y="11"/>
                    </a:lnTo>
                    <a:lnTo>
                      <a:pt x="356" y="11"/>
                    </a:lnTo>
                    <a:lnTo>
                      <a:pt x="356" y="11"/>
                    </a:lnTo>
                    <a:lnTo>
                      <a:pt x="356" y="8"/>
                    </a:lnTo>
                    <a:lnTo>
                      <a:pt x="356" y="8"/>
                    </a:lnTo>
                    <a:lnTo>
                      <a:pt x="356" y="5"/>
                    </a:lnTo>
                    <a:lnTo>
                      <a:pt x="356" y="3"/>
                    </a:lnTo>
                    <a:lnTo>
                      <a:pt x="356" y="3"/>
                    </a:lnTo>
                    <a:lnTo>
                      <a:pt x="356" y="0"/>
                    </a:lnTo>
                    <a:lnTo>
                      <a:pt x="354" y="0"/>
                    </a:lnTo>
                    <a:lnTo>
                      <a:pt x="354" y="3"/>
                    </a:lnTo>
                    <a:lnTo>
                      <a:pt x="354" y="3"/>
                    </a:lnTo>
                    <a:lnTo>
                      <a:pt x="354" y="5"/>
                    </a:lnTo>
                    <a:lnTo>
                      <a:pt x="351" y="5"/>
                    </a:lnTo>
                    <a:lnTo>
                      <a:pt x="351" y="8"/>
                    </a:lnTo>
                    <a:lnTo>
                      <a:pt x="351" y="8"/>
                    </a:lnTo>
                    <a:lnTo>
                      <a:pt x="351" y="11"/>
                    </a:lnTo>
                    <a:lnTo>
                      <a:pt x="351" y="11"/>
                    </a:lnTo>
                    <a:lnTo>
                      <a:pt x="351" y="11"/>
                    </a:lnTo>
                    <a:lnTo>
                      <a:pt x="351" y="11"/>
                    </a:lnTo>
                    <a:lnTo>
                      <a:pt x="351" y="14"/>
                    </a:lnTo>
                    <a:lnTo>
                      <a:pt x="348" y="14"/>
                    </a:lnTo>
                    <a:lnTo>
                      <a:pt x="348" y="14"/>
                    </a:lnTo>
                    <a:lnTo>
                      <a:pt x="348" y="14"/>
                    </a:lnTo>
                    <a:lnTo>
                      <a:pt x="348" y="14"/>
                    </a:lnTo>
                    <a:lnTo>
                      <a:pt x="348" y="14"/>
                    </a:lnTo>
                    <a:lnTo>
                      <a:pt x="345" y="17"/>
                    </a:lnTo>
                    <a:lnTo>
                      <a:pt x="345" y="17"/>
                    </a:lnTo>
                    <a:lnTo>
                      <a:pt x="345" y="17"/>
                    </a:lnTo>
                    <a:lnTo>
                      <a:pt x="345" y="17"/>
                    </a:lnTo>
                    <a:lnTo>
                      <a:pt x="345" y="17"/>
                    </a:lnTo>
                    <a:lnTo>
                      <a:pt x="342" y="17"/>
                    </a:lnTo>
                    <a:lnTo>
                      <a:pt x="342" y="17"/>
                    </a:lnTo>
                    <a:lnTo>
                      <a:pt x="342" y="17"/>
                    </a:lnTo>
                    <a:lnTo>
                      <a:pt x="342" y="17"/>
                    </a:lnTo>
                    <a:lnTo>
                      <a:pt x="339" y="17"/>
                    </a:lnTo>
                    <a:lnTo>
                      <a:pt x="339" y="17"/>
                    </a:lnTo>
                    <a:lnTo>
                      <a:pt x="339" y="17"/>
                    </a:lnTo>
                    <a:lnTo>
                      <a:pt x="339" y="17"/>
                    </a:lnTo>
                    <a:lnTo>
                      <a:pt x="336" y="17"/>
                    </a:lnTo>
                    <a:lnTo>
                      <a:pt x="336" y="17"/>
                    </a:lnTo>
                    <a:lnTo>
                      <a:pt x="336" y="17"/>
                    </a:lnTo>
                    <a:lnTo>
                      <a:pt x="336" y="17"/>
                    </a:lnTo>
                    <a:lnTo>
                      <a:pt x="333" y="17"/>
                    </a:lnTo>
                    <a:lnTo>
                      <a:pt x="333" y="17"/>
                    </a:lnTo>
                    <a:lnTo>
                      <a:pt x="333" y="17"/>
                    </a:lnTo>
                    <a:lnTo>
                      <a:pt x="333" y="14"/>
                    </a:lnTo>
                    <a:lnTo>
                      <a:pt x="333" y="14"/>
                    </a:lnTo>
                    <a:lnTo>
                      <a:pt x="331" y="14"/>
                    </a:lnTo>
                    <a:lnTo>
                      <a:pt x="331" y="14"/>
                    </a:lnTo>
                    <a:lnTo>
                      <a:pt x="331" y="14"/>
                    </a:lnTo>
                    <a:lnTo>
                      <a:pt x="331" y="14"/>
                    </a:lnTo>
                    <a:lnTo>
                      <a:pt x="331" y="11"/>
                    </a:lnTo>
                    <a:lnTo>
                      <a:pt x="331" y="11"/>
                    </a:lnTo>
                    <a:lnTo>
                      <a:pt x="328" y="11"/>
                    </a:lnTo>
                    <a:lnTo>
                      <a:pt x="328" y="11"/>
                    </a:lnTo>
                    <a:lnTo>
                      <a:pt x="328" y="8"/>
                    </a:lnTo>
                    <a:lnTo>
                      <a:pt x="328" y="8"/>
                    </a:lnTo>
                    <a:lnTo>
                      <a:pt x="328" y="8"/>
                    </a:lnTo>
                    <a:lnTo>
                      <a:pt x="328" y="5"/>
                    </a:lnTo>
                    <a:lnTo>
                      <a:pt x="328" y="5"/>
                    </a:lnTo>
                    <a:lnTo>
                      <a:pt x="328" y="3"/>
                    </a:lnTo>
                    <a:lnTo>
                      <a:pt x="328" y="3"/>
                    </a:lnTo>
                    <a:lnTo>
                      <a:pt x="328" y="0"/>
                    </a:lnTo>
                    <a:lnTo>
                      <a:pt x="322" y="0"/>
                    </a:lnTo>
                    <a:close/>
                    <a:moveTo>
                      <a:pt x="368" y="0"/>
                    </a:moveTo>
                    <a:lnTo>
                      <a:pt x="368" y="23"/>
                    </a:lnTo>
                    <a:lnTo>
                      <a:pt x="374" y="23"/>
                    </a:lnTo>
                    <a:lnTo>
                      <a:pt x="374" y="0"/>
                    </a:lnTo>
                    <a:lnTo>
                      <a:pt x="368" y="0"/>
                    </a:lnTo>
                    <a:close/>
                    <a:moveTo>
                      <a:pt x="388" y="0"/>
                    </a:moveTo>
                    <a:lnTo>
                      <a:pt x="405" y="23"/>
                    </a:lnTo>
                    <a:lnTo>
                      <a:pt x="408" y="23"/>
                    </a:lnTo>
                    <a:lnTo>
                      <a:pt x="408" y="0"/>
                    </a:lnTo>
                    <a:lnTo>
                      <a:pt x="405" y="0"/>
                    </a:lnTo>
                    <a:lnTo>
                      <a:pt x="405" y="14"/>
                    </a:lnTo>
                    <a:lnTo>
                      <a:pt x="394" y="0"/>
                    </a:lnTo>
                    <a:lnTo>
                      <a:pt x="388" y="0"/>
                    </a:lnTo>
                    <a:close/>
                    <a:moveTo>
                      <a:pt x="420" y="0"/>
                    </a:moveTo>
                    <a:lnTo>
                      <a:pt x="420" y="23"/>
                    </a:lnTo>
                    <a:lnTo>
                      <a:pt x="425" y="23"/>
                    </a:lnTo>
                    <a:lnTo>
                      <a:pt x="425" y="0"/>
                    </a:lnTo>
                    <a:lnTo>
                      <a:pt x="420" y="0"/>
                    </a:lnTo>
                    <a:close/>
                    <a:moveTo>
                      <a:pt x="443" y="0"/>
                    </a:moveTo>
                    <a:lnTo>
                      <a:pt x="454" y="23"/>
                    </a:lnTo>
                    <a:lnTo>
                      <a:pt x="457" y="23"/>
                    </a:lnTo>
                    <a:lnTo>
                      <a:pt x="468" y="0"/>
                    </a:lnTo>
                    <a:lnTo>
                      <a:pt x="463" y="0"/>
                    </a:lnTo>
                    <a:lnTo>
                      <a:pt x="454" y="14"/>
                    </a:lnTo>
                    <a:lnTo>
                      <a:pt x="448" y="0"/>
                    </a:lnTo>
                    <a:lnTo>
                      <a:pt x="443" y="0"/>
                    </a:lnTo>
                    <a:close/>
                    <a:moveTo>
                      <a:pt x="486" y="0"/>
                    </a:moveTo>
                    <a:lnTo>
                      <a:pt x="486" y="23"/>
                    </a:lnTo>
                    <a:lnTo>
                      <a:pt x="514" y="23"/>
                    </a:lnTo>
                    <a:lnTo>
                      <a:pt x="514" y="17"/>
                    </a:lnTo>
                    <a:lnTo>
                      <a:pt x="491" y="17"/>
                    </a:lnTo>
                    <a:lnTo>
                      <a:pt x="491" y="0"/>
                    </a:lnTo>
                    <a:lnTo>
                      <a:pt x="486" y="0"/>
                    </a:lnTo>
                    <a:close/>
                    <a:moveTo>
                      <a:pt x="523" y="0"/>
                    </a:moveTo>
                    <a:lnTo>
                      <a:pt x="523" y="23"/>
                    </a:lnTo>
                    <a:lnTo>
                      <a:pt x="529" y="23"/>
                    </a:lnTo>
                    <a:lnTo>
                      <a:pt x="529" y="0"/>
                    </a:lnTo>
                    <a:lnTo>
                      <a:pt x="523" y="0"/>
                    </a:lnTo>
                    <a:close/>
                    <a:moveTo>
                      <a:pt x="534" y="0"/>
                    </a:moveTo>
                    <a:lnTo>
                      <a:pt x="552" y="23"/>
                    </a:lnTo>
                    <a:lnTo>
                      <a:pt x="557" y="23"/>
                    </a:lnTo>
                    <a:lnTo>
                      <a:pt x="543" y="3"/>
                    </a:lnTo>
                    <a:lnTo>
                      <a:pt x="543" y="3"/>
                    </a:lnTo>
                    <a:lnTo>
                      <a:pt x="546" y="3"/>
                    </a:lnTo>
                    <a:lnTo>
                      <a:pt x="546" y="3"/>
                    </a:lnTo>
                    <a:lnTo>
                      <a:pt x="549" y="3"/>
                    </a:lnTo>
                    <a:lnTo>
                      <a:pt x="549" y="0"/>
                    </a:lnTo>
                    <a:lnTo>
                      <a:pt x="552" y="0"/>
                    </a:lnTo>
                    <a:lnTo>
                      <a:pt x="552" y="0"/>
                    </a:lnTo>
                    <a:lnTo>
                      <a:pt x="552" y="0"/>
                    </a:lnTo>
                    <a:lnTo>
                      <a:pt x="534" y="0"/>
                    </a:lnTo>
                    <a:close/>
                    <a:moveTo>
                      <a:pt x="583" y="0"/>
                    </a:moveTo>
                    <a:lnTo>
                      <a:pt x="583" y="0"/>
                    </a:lnTo>
                    <a:lnTo>
                      <a:pt x="586" y="0"/>
                    </a:lnTo>
                    <a:lnTo>
                      <a:pt x="586" y="0"/>
                    </a:lnTo>
                    <a:lnTo>
                      <a:pt x="586" y="3"/>
                    </a:lnTo>
                    <a:lnTo>
                      <a:pt x="586" y="3"/>
                    </a:lnTo>
                    <a:lnTo>
                      <a:pt x="589" y="3"/>
                    </a:lnTo>
                    <a:lnTo>
                      <a:pt x="589" y="5"/>
                    </a:lnTo>
                    <a:lnTo>
                      <a:pt x="589" y="5"/>
                    </a:lnTo>
                    <a:lnTo>
                      <a:pt x="589" y="5"/>
                    </a:lnTo>
                    <a:lnTo>
                      <a:pt x="589" y="8"/>
                    </a:lnTo>
                    <a:lnTo>
                      <a:pt x="589" y="8"/>
                    </a:lnTo>
                    <a:lnTo>
                      <a:pt x="589" y="8"/>
                    </a:lnTo>
                    <a:lnTo>
                      <a:pt x="589" y="11"/>
                    </a:lnTo>
                    <a:lnTo>
                      <a:pt x="589" y="11"/>
                    </a:lnTo>
                    <a:lnTo>
                      <a:pt x="586" y="11"/>
                    </a:lnTo>
                    <a:lnTo>
                      <a:pt x="586" y="14"/>
                    </a:lnTo>
                    <a:lnTo>
                      <a:pt x="586" y="14"/>
                    </a:lnTo>
                    <a:lnTo>
                      <a:pt x="586" y="14"/>
                    </a:lnTo>
                    <a:lnTo>
                      <a:pt x="586" y="14"/>
                    </a:lnTo>
                    <a:lnTo>
                      <a:pt x="583" y="17"/>
                    </a:lnTo>
                    <a:lnTo>
                      <a:pt x="583" y="17"/>
                    </a:lnTo>
                    <a:lnTo>
                      <a:pt x="583" y="17"/>
                    </a:lnTo>
                    <a:lnTo>
                      <a:pt x="580" y="17"/>
                    </a:lnTo>
                    <a:lnTo>
                      <a:pt x="580" y="17"/>
                    </a:lnTo>
                    <a:lnTo>
                      <a:pt x="580" y="17"/>
                    </a:lnTo>
                    <a:lnTo>
                      <a:pt x="577" y="17"/>
                    </a:lnTo>
                    <a:lnTo>
                      <a:pt x="577" y="17"/>
                    </a:lnTo>
                    <a:lnTo>
                      <a:pt x="575" y="17"/>
                    </a:lnTo>
                    <a:lnTo>
                      <a:pt x="575" y="17"/>
                    </a:lnTo>
                    <a:lnTo>
                      <a:pt x="575" y="17"/>
                    </a:lnTo>
                    <a:lnTo>
                      <a:pt x="572" y="17"/>
                    </a:lnTo>
                    <a:lnTo>
                      <a:pt x="572" y="17"/>
                    </a:lnTo>
                    <a:lnTo>
                      <a:pt x="572" y="14"/>
                    </a:lnTo>
                    <a:lnTo>
                      <a:pt x="572" y="14"/>
                    </a:lnTo>
                    <a:lnTo>
                      <a:pt x="569" y="14"/>
                    </a:lnTo>
                    <a:lnTo>
                      <a:pt x="569" y="14"/>
                    </a:lnTo>
                    <a:lnTo>
                      <a:pt x="569" y="11"/>
                    </a:lnTo>
                    <a:lnTo>
                      <a:pt x="569" y="11"/>
                    </a:lnTo>
                    <a:lnTo>
                      <a:pt x="569" y="11"/>
                    </a:lnTo>
                    <a:lnTo>
                      <a:pt x="569" y="8"/>
                    </a:lnTo>
                    <a:lnTo>
                      <a:pt x="569" y="8"/>
                    </a:lnTo>
                    <a:lnTo>
                      <a:pt x="569" y="8"/>
                    </a:lnTo>
                    <a:lnTo>
                      <a:pt x="563" y="8"/>
                    </a:lnTo>
                    <a:lnTo>
                      <a:pt x="563" y="8"/>
                    </a:lnTo>
                    <a:lnTo>
                      <a:pt x="563" y="8"/>
                    </a:lnTo>
                    <a:lnTo>
                      <a:pt x="563" y="8"/>
                    </a:lnTo>
                    <a:lnTo>
                      <a:pt x="563" y="11"/>
                    </a:lnTo>
                    <a:lnTo>
                      <a:pt x="563" y="11"/>
                    </a:lnTo>
                    <a:lnTo>
                      <a:pt x="563" y="11"/>
                    </a:lnTo>
                    <a:lnTo>
                      <a:pt x="563" y="14"/>
                    </a:lnTo>
                    <a:lnTo>
                      <a:pt x="563" y="14"/>
                    </a:lnTo>
                    <a:lnTo>
                      <a:pt x="563" y="14"/>
                    </a:lnTo>
                    <a:lnTo>
                      <a:pt x="563" y="14"/>
                    </a:lnTo>
                    <a:lnTo>
                      <a:pt x="563" y="14"/>
                    </a:lnTo>
                    <a:lnTo>
                      <a:pt x="566" y="17"/>
                    </a:lnTo>
                    <a:lnTo>
                      <a:pt x="566" y="17"/>
                    </a:lnTo>
                    <a:lnTo>
                      <a:pt x="566" y="17"/>
                    </a:lnTo>
                    <a:lnTo>
                      <a:pt x="566" y="17"/>
                    </a:lnTo>
                    <a:lnTo>
                      <a:pt x="566" y="17"/>
                    </a:lnTo>
                    <a:lnTo>
                      <a:pt x="569" y="20"/>
                    </a:lnTo>
                    <a:lnTo>
                      <a:pt x="569" y="20"/>
                    </a:lnTo>
                    <a:lnTo>
                      <a:pt x="572" y="20"/>
                    </a:lnTo>
                    <a:lnTo>
                      <a:pt x="572" y="23"/>
                    </a:lnTo>
                    <a:lnTo>
                      <a:pt x="575" y="23"/>
                    </a:lnTo>
                    <a:lnTo>
                      <a:pt x="575" y="23"/>
                    </a:lnTo>
                    <a:lnTo>
                      <a:pt x="577" y="23"/>
                    </a:lnTo>
                    <a:lnTo>
                      <a:pt x="577" y="23"/>
                    </a:lnTo>
                    <a:lnTo>
                      <a:pt x="580" y="23"/>
                    </a:lnTo>
                    <a:lnTo>
                      <a:pt x="580" y="23"/>
                    </a:lnTo>
                    <a:lnTo>
                      <a:pt x="583" y="23"/>
                    </a:lnTo>
                    <a:lnTo>
                      <a:pt x="583" y="23"/>
                    </a:lnTo>
                    <a:lnTo>
                      <a:pt x="586" y="20"/>
                    </a:lnTo>
                    <a:lnTo>
                      <a:pt x="586" y="20"/>
                    </a:lnTo>
                    <a:lnTo>
                      <a:pt x="589" y="20"/>
                    </a:lnTo>
                    <a:lnTo>
                      <a:pt x="589" y="17"/>
                    </a:lnTo>
                    <a:lnTo>
                      <a:pt x="589" y="17"/>
                    </a:lnTo>
                    <a:lnTo>
                      <a:pt x="592" y="17"/>
                    </a:lnTo>
                    <a:lnTo>
                      <a:pt x="592" y="14"/>
                    </a:lnTo>
                    <a:lnTo>
                      <a:pt x="592" y="14"/>
                    </a:lnTo>
                    <a:lnTo>
                      <a:pt x="592" y="14"/>
                    </a:lnTo>
                    <a:lnTo>
                      <a:pt x="592" y="11"/>
                    </a:lnTo>
                    <a:lnTo>
                      <a:pt x="595" y="11"/>
                    </a:lnTo>
                    <a:lnTo>
                      <a:pt x="595" y="11"/>
                    </a:lnTo>
                    <a:lnTo>
                      <a:pt x="595" y="11"/>
                    </a:lnTo>
                    <a:lnTo>
                      <a:pt x="595" y="8"/>
                    </a:lnTo>
                    <a:lnTo>
                      <a:pt x="595" y="8"/>
                    </a:lnTo>
                    <a:lnTo>
                      <a:pt x="595" y="8"/>
                    </a:lnTo>
                    <a:lnTo>
                      <a:pt x="595" y="5"/>
                    </a:lnTo>
                    <a:lnTo>
                      <a:pt x="595" y="5"/>
                    </a:lnTo>
                    <a:lnTo>
                      <a:pt x="595" y="3"/>
                    </a:lnTo>
                    <a:lnTo>
                      <a:pt x="592" y="3"/>
                    </a:lnTo>
                    <a:lnTo>
                      <a:pt x="592" y="3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83" y="0"/>
                    </a:lnTo>
                    <a:close/>
                    <a:moveTo>
                      <a:pt x="603" y="0"/>
                    </a:moveTo>
                    <a:lnTo>
                      <a:pt x="603" y="23"/>
                    </a:lnTo>
                    <a:lnTo>
                      <a:pt x="606" y="23"/>
                    </a:lnTo>
                    <a:lnTo>
                      <a:pt x="606" y="0"/>
                    </a:lnTo>
                    <a:lnTo>
                      <a:pt x="603" y="0"/>
                    </a:lnTo>
                    <a:close/>
                    <a:moveTo>
                      <a:pt x="626" y="0"/>
                    </a:moveTo>
                    <a:lnTo>
                      <a:pt x="626" y="23"/>
                    </a:lnTo>
                    <a:lnTo>
                      <a:pt x="629" y="23"/>
                    </a:lnTo>
                    <a:lnTo>
                      <a:pt x="629" y="0"/>
                    </a:lnTo>
                    <a:lnTo>
                      <a:pt x="626" y="0"/>
                    </a:lnTo>
                    <a:close/>
                    <a:moveTo>
                      <a:pt x="658" y="0"/>
                    </a:moveTo>
                    <a:lnTo>
                      <a:pt x="661" y="5"/>
                    </a:lnTo>
                    <a:lnTo>
                      <a:pt x="661" y="23"/>
                    </a:lnTo>
                    <a:lnTo>
                      <a:pt x="666" y="23"/>
                    </a:lnTo>
                    <a:lnTo>
                      <a:pt x="666" y="5"/>
                    </a:lnTo>
                    <a:lnTo>
                      <a:pt x="669" y="0"/>
                    </a:lnTo>
                    <a:lnTo>
                      <a:pt x="664" y="0"/>
                    </a:lnTo>
                    <a:lnTo>
                      <a:pt x="664" y="0"/>
                    </a:lnTo>
                    <a:lnTo>
                      <a:pt x="664" y="0"/>
                    </a:lnTo>
                    <a:lnTo>
                      <a:pt x="658" y="0"/>
                    </a:lnTo>
                    <a:close/>
                    <a:moveTo>
                      <a:pt x="707" y="0"/>
                    </a:moveTo>
                    <a:lnTo>
                      <a:pt x="707" y="0"/>
                    </a:lnTo>
                    <a:lnTo>
                      <a:pt x="707" y="3"/>
                    </a:lnTo>
                    <a:lnTo>
                      <a:pt x="707" y="3"/>
                    </a:lnTo>
                    <a:lnTo>
                      <a:pt x="707" y="3"/>
                    </a:lnTo>
                    <a:lnTo>
                      <a:pt x="710" y="5"/>
                    </a:lnTo>
                    <a:lnTo>
                      <a:pt x="710" y="5"/>
                    </a:lnTo>
                    <a:lnTo>
                      <a:pt x="710" y="8"/>
                    </a:lnTo>
                    <a:lnTo>
                      <a:pt x="710" y="8"/>
                    </a:lnTo>
                    <a:lnTo>
                      <a:pt x="710" y="8"/>
                    </a:lnTo>
                    <a:lnTo>
                      <a:pt x="712" y="11"/>
                    </a:lnTo>
                    <a:lnTo>
                      <a:pt x="712" y="11"/>
                    </a:lnTo>
                    <a:lnTo>
                      <a:pt x="712" y="11"/>
                    </a:lnTo>
                    <a:lnTo>
                      <a:pt x="712" y="14"/>
                    </a:lnTo>
                    <a:lnTo>
                      <a:pt x="715" y="14"/>
                    </a:lnTo>
                    <a:lnTo>
                      <a:pt x="715" y="14"/>
                    </a:lnTo>
                    <a:lnTo>
                      <a:pt x="715" y="17"/>
                    </a:lnTo>
                    <a:lnTo>
                      <a:pt x="718" y="17"/>
                    </a:lnTo>
                    <a:lnTo>
                      <a:pt x="718" y="17"/>
                    </a:lnTo>
                    <a:lnTo>
                      <a:pt x="718" y="17"/>
                    </a:lnTo>
                    <a:lnTo>
                      <a:pt x="721" y="20"/>
                    </a:lnTo>
                    <a:lnTo>
                      <a:pt x="721" y="20"/>
                    </a:lnTo>
                    <a:lnTo>
                      <a:pt x="721" y="20"/>
                    </a:lnTo>
                    <a:lnTo>
                      <a:pt x="724" y="20"/>
                    </a:lnTo>
                    <a:lnTo>
                      <a:pt x="724" y="20"/>
                    </a:lnTo>
                    <a:lnTo>
                      <a:pt x="727" y="20"/>
                    </a:lnTo>
                    <a:lnTo>
                      <a:pt x="727" y="23"/>
                    </a:lnTo>
                    <a:lnTo>
                      <a:pt x="727" y="23"/>
                    </a:lnTo>
                    <a:lnTo>
                      <a:pt x="730" y="23"/>
                    </a:lnTo>
                    <a:lnTo>
                      <a:pt x="730" y="23"/>
                    </a:lnTo>
                    <a:lnTo>
                      <a:pt x="733" y="23"/>
                    </a:lnTo>
                    <a:lnTo>
                      <a:pt x="733" y="23"/>
                    </a:lnTo>
                    <a:lnTo>
                      <a:pt x="735" y="23"/>
                    </a:lnTo>
                    <a:lnTo>
                      <a:pt x="735" y="23"/>
                    </a:lnTo>
                    <a:lnTo>
                      <a:pt x="738" y="23"/>
                    </a:lnTo>
                    <a:lnTo>
                      <a:pt x="738" y="23"/>
                    </a:lnTo>
                    <a:lnTo>
                      <a:pt x="738" y="23"/>
                    </a:lnTo>
                    <a:lnTo>
                      <a:pt x="741" y="23"/>
                    </a:lnTo>
                    <a:lnTo>
                      <a:pt x="741" y="23"/>
                    </a:lnTo>
                    <a:lnTo>
                      <a:pt x="744" y="20"/>
                    </a:lnTo>
                    <a:lnTo>
                      <a:pt x="744" y="20"/>
                    </a:lnTo>
                    <a:lnTo>
                      <a:pt x="744" y="20"/>
                    </a:lnTo>
                    <a:lnTo>
                      <a:pt x="747" y="20"/>
                    </a:lnTo>
                    <a:lnTo>
                      <a:pt x="747" y="20"/>
                    </a:lnTo>
                    <a:lnTo>
                      <a:pt x="750" y="20"/>
                    </a:lnTo>
                    <a:lnTo>
                      <a:pt x="750" y="17"/>
                    </a:lnTo>
                    <a:lnTo>
                      <a:pt x="750" y="17"/>
                    </a:lnTo>
                    <a:lnTo>
                      <a:pt x="753" y="17"/>
                    </a:lnTo>
                    <a:lnTo>
                      <a:pt x="753" y="17"/>
                    </a:lnTo>
                    <a:lnTo>
                      <a:pt x="753" y="14"/>
                    </a:lnTo>
                    <a:lnTo>
                      <a:pt x="755" y="14"/>
                    </a:lnTo>
                    <a:lnTo>
                      <a:pt x="755" y="14"/>
                    </a:lnTo>
                    <a:lnTo>
                      <a:pt x="755" y="11"/>
                    </a:lnTo>
                    <a:lnTo>
                      <a:pt x="755" y="11"/>
                    </a:lnTo>
                    <a:lnTo>
                      <a:pt x="758" y="11"/>
                    </a:lnTo>
                    <a:lnTo>
                      <a:pt x="758" y="8"/>
                    </a:lnTo>
                    <a:lnTo>
                      <a:pt x="758" y="8"/>
                    </a:lnTo>
                    <a:lnTo>
                      <a:pt x="758" y="8"/>
                    </a:lnTo>
                    <a:lnTo>
                      <a:pt x="758" y="5"/>
                    </a:lnTo>
                    <a:lnTo>
                      <a:pt x="761" y="5"/>
                    </a:lnTo>
                    <a:lnTo>
                      <a:pt x="761" y="3"/>
                    </a:lnTo>
                    <a:lnTo>
                      <a:pt x="761" y="3"/>
                    </a:lnTo>
                    <a:lnTo>
                      <a:pt x="761" y="3"/>
                    </a:lnTo>
                    <a:lnTo>
                      <a:pt x="761" y="0"/>
                    </a:lnTo>
                    <a:lnTo>
                      <a:pt x="761" y="0"/>
                    </a:lnTo>
                    <a:lnTo>
                      <a:pt x="755" y="0"/>
                    </a:lnTo>
                    <a:lnTo>
                      <a:pt x="755" y="0"/>
                    </a:lnTo>
                    <a:lnTo>
                      <a:pt x="755" y="0"/>
                    </a:lnTo>
                    <a:lnTo>
                      <a:pt x="755" y="3"/>
                    </a:lnTo>
                    <a:lnTo>
                      <a:pt x="755" y="3"/>
                    </a:lnTo>
                    <a:lnTo>
                      <a:pt x="755" y="3"/>
                    </a:lnTo>
                    <a:lnTo>
                      <a:pt x="755" y="5"/>
                    </a:lnTo>
                    <a:lnTo>
                      <a:pt x="755" y="5"/>
                    </a:lnTo>
                    <a:lnTo>
                      <a:pt x="753" y="5"/>
                    </a:lnTo>
                    <a:lnTo>
                      <a:pt x="753" y="8"/>
                    </a:lnTo>
                    <a:lnTo>
                      <a:pt x="753" y="8"/>
                    </a:lnTo>
                    <a:lnTo>
                      <a:pt x="753" y="8"/>
                    </a:lnTo>
                    <a:lnTo>
                      <a:pt x="753" y="8"/>
                    </a:lnTo>
                    <a:lnTo>
                      <a:pt x="750" y="11"/>
                    </a:lnTo>
                    <a:lnTo>
                      <a:pt x="750" y="11"/>
                    </a:lnTo>
                    <a:lnTo>
                      <a:pt x="750" y="11"/>
                    </a:lnTo>
                    <a:lnTo>
                      <a:pt x="750" y="11"/>
                    </a:lnTo>
                    <a:lnTo>
                      <a:pt x="747" y="14"/>
                    </a:lnTo>
                    <a:lnTo>
                      <a:pt x="747" y="14"/>
                    </a:lnTo>
                    <a:lnTo>
                      <a:pt x="747" y="14"/>
                    </a:lnTo>
                    <a:lnTo>
                      <a:pt x="747" y="14"/>
                    </a:lnTo>
                    <a:lnTo>
                      <a:pt x="744" y="14"/>
                    </a:lnTo>
                    <a:lnTo>
                      <a:pt x="744" y="14"/>
                    </a:lnTo>
                    <a:lnTo>
                      <a:pt x="744" y="17"/>
                    </a:lnTo>
                    <a:lnTo>
                      <a:pt x="741" y="17"/>
                    </a:lnTo>
                    <a:lnTo>
                      <a:pt x="741" y="17"/>
                    </a:lnTo>
                    <a:lnTo>
                      <a:pt x="741" y="17"/>
                    </a:lnTo>
                    <a:lnTo>
                      <a:pt x="738" y="17"/>
                    </a:lnTo>
                    <a:lnTo>
                      <a:pt x="738" y="17"/>
                    </a:lnTo>
                    <a:lnTo>
                      <a:pt x="738" y="17"/>
                    </a:lnTo>
                    <a:lnTo>
                      <a:pt x="735" y="17"/>
                    </a:lnTo>
                    <a:lnTo>
                      <a:pt x="735" y="17"/>
                    </a:lnTo>
                    <a:lnTo>
                      <a:pt x="735" y="17"/>
                    </a:lnTo>
                    <a:lnTo>
                      <a:pt x="733" y="17"/>
                    </a:lnTo>
                    <a:lnTo>
                      <a:pt x="733" y="17"/>
                    </a:lnTo>
                    <a:lnTo>
                      <a:pt x="733" y="17"/>
                    </a:lnTo>
                    <a:lnTo>
                      <a:pt x="730" y="17"/>
                    </a:lnTo>
                    <a:lnTo>
                      <a:pt x="730" y="17"/>
                    </a:lnTo>
                    <a:lnTo>
                      <a:pt x="730" y="17"/>
                    </a:lnTo>
                    <a:lnTo>
                      <a:pt x="727" y="17"/>
                    </a:lnTo>
                    <a:lnTo>
                      <a:pt x="727" y="17"/>
                    </a:lnTo>
                    <a:lnTo>
                      <a:pt x="727" y="17"/>
                    </a:lnTo>
                    <a:lnTo>
                      <a:pt x="724" y="14"/>
                    </a:lnTo>
                    <a:lnTo>
                      <a:pt x="724" y="14"/>
                    </a:lnTo>
                    <a:lnTo>
                      <a:pt x="724" y="14"/>
                    </a:lnTo>
                    <a:lnTo>
                      <a:pt x="721" y="14"/>
                    </a:lnTo>
                    <a:lnTo>
                      <a:pt x="721" y="14"/>
                    </a:lnTo>
                    <a:lnTo>
                      <a:pt x="721" y="14"/>
                    </a:lnTo>
                    <a:lnTo>
                      <a:pt x="721" y="11"/>
                    </a:lnTo>
                    <a:lnTo>
                      <a:pt x="718" y="11"/>
                    </a:lnTo>
                    <a:lnTo>
                      <a:pt x="718" y="11"/>
                    </a:lnTo>
                    <a:lnTo>
                      <a:pt x="718" y="11"/>
                    </a:lnTo>
                    <a:lnTo>
                      <a:pt x="718" y="8"/>
                    </a:lnTo>
                    <a:lnTo>
                      <a:pt x="715" y="8"/>
                    </a:lnTo>
                    <a:lnTo>
                      <a:pt x="715" y="8"/>
                    </a:lnTo>
                    <a:lnTo>
                      <a:pt x="715" y="8"/>
                    </a:lnTo>
                    <a:lnTo>
                      <a:pt x="715" y="5"/>
                    </a:lnTo>
                    <a:lnTo>
                      <a:pt x="715" y="5"/>
                    </a:lnTo>
                    <a:lnTo>
                      <a:pt x="715" y="5"/>
                    </a:lnTo>
                    <a:lnTo>
                      <a:pt x="712" y="3"/>
                    </a:lnTo>
                    <a:lnTo>
                      <a:pt x="712" y="3"/>
                    </a:lnTo>
                    <a:lnTo>
                      <a:pt x="712" y="3"/>
                    </a:lnTo>
                    <a:lnTo>
                      <a:pt x="712" y="0"/>
                    </a:lnTo>
                    <a:lnTo>
                      <a:pt x="712" y="0"/>
                    </a:lnTo>
                    <a:lnTo>
                      <a:pt x="712" y="0"/>
                    </a:lnTo>
                    <a:lnTo>
                      <a:pt x="707" y="0"/>
                    </a:lnTo>
                    <a:close/>
                    <a:moveTo>
                      <a:pt x="770" y="0"/>
                    </a:moveTo>
                    <a:lnTo>
                      <a:pt x="770" y="23"/>
                    </a:lnTo>
                    <a:lnTo>
                      <a:pt x="776" y="23"/>
                    </a:lnTo>
                    <a:lnTo>
                      <a:pt x="776" y="0"/>
                    </a:lnTo>
                    <a:lnTo>
                      <a:pt x="770" y="0"/>
                    </a:lnTo>
                    <a:close/>
                    <a:moveTo>
                      <a:pt x="824" y="0"/>
                    </a:moveTo>
                    <a:lnTo>
                      <a:pt x="824" y="23"/>
                    </a:lnTo>
                    <a:lnTo>
                      <a:pt x="830" y="23"/>
                    </a:lnTo>
                    <a:lnTo>
                      <a:pt x="830" y="0"/>
                    </a:lnTo>
                    <a:lnTo>
                      <a:pt x="824" y="0"/>
                    </a:lnTo>
                    <a:close/>
                    <a:moveTo>
                      <a:pt x="844" y="0"/>
                    </a:moveTo>
                    <a:lnTo>
                      <a:pt x="859" y="23"/>
                    </a:lnTo>
                    <a:lnTo>
                      <a:pt x="865" y="23"/>
                    </a:lnTo>
                    <a:lnTo>
                      <a:pt x="865" y="0"/>
                    </a:lnTo>
                    <a:lnTo>
                      <a:pt x="859" y="0"/>
                    </a:lnTo>
                    <a:lnTo>
                      <a:pt x="859" y="14"/>
                    </a:lnTo>
                    <a:lnTo>
                      <a:pt x="850" y="0"/>
                    </a:lnTo>
                    <a:lnTo>
                      <a:pt x="844" y="0"/>
                    </a:lnTo>
                    <a:close/>
                    <a:moveTo>
                      <a:pt x="876" y="0"/>
                    </a:moveTo>
                    <a:lnTo>
                      <a:pt x="876" y="23"/>
                    </a:lnTo>
                    <a:lnTo>
                      <a:pt x="905" y="23"/>
                    </a:lnTo>
                    <a:lnTo>
                      <a:pt x="905" y="17"/>
                    </a:lnTo>
                    <a:lnTo>
                      <a:pt x="882" y="17"/>
                    </a:lnTo>
                    <a:lnTo>
                      <a:pt x="882" y="0"/>
                    </a:lnTo>
                    <a:lnTo>
                      <a:pt x="876" y="0"/>
                    </a:lnTo>
                    <a:close/>
                    <a:moveTo>
                      <a:pt x="916" y="0"/>
                    </a:moveTo>
                    <a:lnTo>
                      <a:pt x="925" y="23"/>
                    </a:lnTo>
                    <a:lnTo>
                      <a:pt x="931" y="23"/>
                    </a:lnTo>
                    <a:lnTo>
                      <a:pt x="936" y="0"/>
                    </a:lnTo>
                    <a:lnTo>
                      <a:pt x="931" y="0"/>
                    </a:lnTo>
                    <a:lnTo>
                      <a:pt x="928" y="14"/>
                    </a:lnTo>
                    <a:lnTo>
                      <a:pt x="922" y="0"/>
                    </a:lnTo>
                    <a:lnTo>
                      <a:pt x="916" y="0"/>
                    </a:lnTo>
                    <a:close/>
                    <a:moveTo>
                      <a:pt x="948" y="0"/>
                    </a:moveTo>
                    <a:lnTo>
                      <a:pt x="954" y="23"/>
                    </a:lnTo>
                    <a:lnTo>
                      <a:pt x="959" y="23"/>
                    </a:lnTo>
                    <a:lnTo>
                      <a:pt x="968" y="0"/>
                    </a:lnTo>
                    <a:lnTo>
                      <a:pt x="962" y="0"/>
                    </a:lnTo>
                    <a:lnTo>
                      <a:pt x="956" y="14"/>
                    </a:lnTo>
                    <a:lnTo>
                      <a:pt x="954" y="0"/>
                    </a:lnTo>
                    <a:lnTo>
                      <a:pt x="948" y="0"/>
                    </a:lnTo>
                    <a:close/>
                    <a:moveTo>
                      <a:pt x="1020" y="0"/>
                    </a:moveTo>
                    <a:lnTo>
                      <a:pt x="1020" y="5"/>
                    </a:lnTo>
                    <a:lnTo>
                      <a:pt x="1020" y="8"/>
                    </a:lnTo>
                    <a:lnTo>
                      <a:pt x="1020" y="8"/>
                    </a:lnTo>
                    <a:lnTo>
                      <a:pt x="1020" y="11"/>
                    </a:lnTo>
                    <a:lnTo>
                      <a:pt x="1020" y="11"/>
                    </a:lnTo>
                    <a:lnTo>
                      <a:pt x="1017" y="11"/>
                    </a:lnTo>
                    <a:lnTo>
                      <a:pt x="1017" y="11"/>
                    </a:lnTo>
                    <a:lnTo>
                      <a:pt x="1017" y="14"/>
                    </a:lnTo>
                    <a:lnTo>
                      <a:pt x="1017" y="14"/>
                    </a:lnTo>
                    <a:lnTo>
                      <a:pt x="1017" y="14"/>
                    </a:lnTo>
                    <a:lnTo>
                      <a:pt x="1017" y="14"/>
                    </a:lnTo>
                    <a:lnTo>
                      <a:pt x="1017" y="14"/>
                    </a:lnTo>
                    <a:lnTo>
                      <a:pt x="1017" y="14"/>
                    </a:lnTo>
                    <a:lnTo>
                      <a:pt x="1017" y="17"/>
                    </a:lnTo>
                    <a:lnTo>
                      <a:pt x="1014" y="17"/>
                    </a:lnTo>
                    <a:lnTo>
                      <a:pt x="1014" y="17"/>
                    </a:lnTo>
                    <a:lnTo>
                      <a:pt x="1014" y="17"/>
                    </a:lnTo>
                    <a:lnTo>
                      <a:pt x="1014" y="17"/>
                    </a:lnTo>
                    <a:lnTo>
                      <a:pt x="1014" y="17"/>
                    </a:lnTo>
                    <a:lnTo>
                      <a:pt x="1011" y="17"/>
                    </a:lnTo>
                    <a:lnTo>
                      <a:pt x="1011" y="17"/>
                    </a:lnTo>
                    <a:lnTo>
                      <a:pt x="1011" y="17"/>
                    </a:lnTo>
                    <a:lnTo>
                      <a:pt x="1011" y="17"/>
                    </a:lnTo>
                    <a:lnTo>
                      <a:pt x="1008" y="17"/>
                    </a:lnTo>
                    <a:lnTo>
                      <a:pt x="1008" y="17"/>
                    </a:lnTo>
                    <a:lnTo>
                      <a:pt x="1008" y="17"/>
                    </a:lnTo>
                    <a:lnTo>
                      <a:pt x="1008" y="17"/>
                    </a:lnTo>
                    <a:lnTo>
                      <a:pt x="1005" y="17"/>
                    </a:lnTo>
                    <a:lnTo>
                      <a:pt x="1005" y="17"/>
                    </a:lnTo>
                    <a:lnTo>
                      <a:pt x="1005" y="17"/>
                    </a:lnTo>
                    <a:lnTo>
                      <a:pt x="1005" y="14"/>
                    </a:lnTo>
                    <a:lnTo>
                      <a:pt x="1002" y="14"/>
                    </a:lnTo>
                    <a:lnTo>
                      <a:pt x="1002" y="14"/>
                    </a:lnTo>
                    <a:lnTo>
                      <a:pt x="1002" y="14"/>
                    </a:lnTo>
                    <a:lnTo>
                      <a:pt x="1002" y="14"/>
                    </a:lnTo>
                    <a:lnTo>
                      <a:pt x="1002" y="11"/>
                    </a:lnTo>
                    <a:lnTo>
                      <a:pt x="1002" y="11"/>
                    </a:lnTo>
                    <a:lnTo>
                      <a:pt x="1002" y="11"/>
                    </a:lnTo>
                    <a:lnTo>
                      <a:pt x="1002" y="8"/>
                    </a:lnTo>
                    <a:lnTo>
                      <a:pt x="997" y="8"/>
                    </a:lnTo>
                    <a:lnTo>
                      <a:pt x="997" y="11"/>
                    </a:lnTo>
                    <a:lnTo>
                      <a:pt x="997" y="11"/>
                    </a:lnTo>
                    <a:lnTo>
                      <a:pt x="997" y="14"/>
                    </a:lnTo>
                    <a:lnTo>
                      <a:pt x="997" y="14"/>
                    </a:lnTo>
                    <a:lnTo>
                      <a:pt x="997" y="17"/>
                    </a:lnTo>
                    <a:lnTo>
                      <a:pt x="999" y="17"/>
                    </a:lnTo>
                    <a:lnTo>
                      <a:pt x="999" y="17"/>
                    </a:lnTo>
                    <a:lnTo>
                      <a:pt x="999" y="20"/>
                    </a:lnTo>
                    <a:lnTo>
                      <a:pt x="1002" y="20"/>
                    </a:lnTo>
                    <a:lnTo>
                      <a:pt x="1002" y="20"/>
                    </a:lnTo>
                    <a:lnTo>
                      <a:pt x="1002" y="20"/>
                    </a:lnTo>
                    <a:lnTo>
                      <a:pt x="1005" y="23"/>
                    </a:lnTo>
                    <a:lnTo>
                      <a:pt x="1005" y="23"/>
                    </a:lnTo>
                    <a:lnTo>
                      <a:pt x="1008" y="23"/>
                    </a:lnTo>
                    <a:lnTo>
                      <a:pt x="1008" y="23"/>
                    </a:lnTo>
                    <a:lnTo>
                      <a:pt x="1011" y="23"/>
                    </a:lnTo>
                    <a:lnTo>
                      <a:pt x="1011" y="23"/>
                    </a:lnTo>
                    <a:lnTo>
                      <a:pt x="1011" y="23"/>
                    </a:lnTo>
                    <a:lnTo>
                      <a:pt x="1011" y="23"/>
                    </a:lnTo>
                    <a:lnTo>
                      <a:pt x="1014" y="23"/>
                    </a:lnTo>
                    <a:lnTo>
                      <a:pt x="1014" y="23"/>
                    </a:lnTo>
                    <a:lnTo>
                      <a:pt x="1014" y="23"/>
                    </a:lnTo>
                    <a:lnTo>
                      <a:pt x="1014" y="23"/>
                    </a:lnTo>
                    <a:lnTo>
                      <a:pt x="1017" y="23"/>
                    </a:lnTo>
                    <a:lnTo>
                      <a:pt x="1017" y="20"/>
                    </a:lnTo>
                    <a:lnTo>
                      <a:pt x="1017" y="20"/>
                    </a:lnTo>
                    <a:lnTo>
                      <a:pt x="1017" y="20"/>
                    </a:lnTo>
                    <a:lnTo>
                      <a:pt x="1020" y="20"/>
                    </a:lnTo>
                    <a:lnTo>
                      <a:pt x="1020" y="20"/>
                    </a:lnTo>
                    <a:lnTo>
                      <a:pt x="1020" y="20"/>
                    </a:lnTo>
                    <a:lnTo>
                      <a:pt x="1020" y="17"/>
                    </a:lnTo>
                    <a:lnTo>
                      <a:pt x="1020" y="17"/>
                    </a:lnTo>
                    <a:lnTo>
                      <a:pt x="1022" y="17"/>
                    </a:lnTo>
                    <a:lnTo>
                      <a:pt x="1022" y="17"/>
                    </a:lnTo>
                    <a:lnTo>
                      <a:pt x="1022" y="17"/>
                    </a:lnTo>
                    <a:lnTo>
                      <a:pt x="1022" y="14"/>
                    </a:lnTo>
                    <a:lnTo>
                      <a:pt x="1022" y="14"/>
                    </a:lnTo>
                    <a:lnTo>
                      <a:pt x="1022" y="11"/>
                    </a:lnTo>
                    <a:lnTo>
                      <a:pt x="1022" y="11"/>
                    </a:lnTo>
                    <a:lnTo>
                      <a:pt x="1022" y="11"/>
                    </a:lnTo>
                    <a:lnTo>
                      <a:pt x="1022" y="8"/>
                    </a:lnTo>
                    <a:lnTo>
                      <a:pt x="1022" y="8"/>
                    </a:lnTo>
                    <a:lnTo>
                      <a:pt x="1022" y="0"/>
                    </a:lnTo>
                    <a:lnTo>
                      <a:pt x="1020" y="0"/>
                    </a:lnTo>
                    <a:close/>
                    <a:moveTo>
                      <a:pt x="1034" y="0"/>
                    </a:moveTo>
                    <a:lnTo>
                      <a:pt x="1034" y="23"/>
                    </a:lnTo>
                    <a:lnTo>
                      <a:pt x="1063" y="23"/>
                    </a:lnTo>
                    <a:lnTo>
                      <a:pt x="1063" y="17"/>
                    </a:lnTo>
                    <a:lnTo>
                      <a:pt x="1040" y="17"/>
                    </a:lnTo>
                    <a:lnTo>
                      <a:pt x="1040" y="0"/>
                    </a:lnTo>
                    <a:lnTo>
                      <a:pt x="1034" y="0"/>
                    </a:lnTo>
                    <a:close/>
                    <a:moveTo>
                      <a:pt x="1071" y="0"/>
                    </a:moveTo>
                    <a:lnTo>
                      <a:pt x="1071" y="23"/>
                    </a:lnTo>
                    <a:lnTo>
                      <a:pt x="1077" y="23"/>
                    </a:lnTo>
                    <a:lnTo>
                      <a:pt x="1077" y="0"/>
                    </a:lnTo>
                    <a:lnTo>
                      <a:pt x="1071" y="0"/>
                    </a:lnTo>
                    <a:close/>
                    <a:moveTo>
                      <a:pt x="1083" y="0"/>
                    </a:moveTo>
                    <a:lnTo>
                      <a:pt x="1100" y="23"/>
                    </a:lnTo>
                    <a:lnTo>
                      <a:pt x="1106" y="23"/>
                    </a:lnTo>
                    <a:lnTo>
                      <a:pt x="1091" y="3"/>
                    </a:lnTo>
                    <a:lnTo>
                      <a:pt x="1094" y="3"/>
                    </a:lnTo>
                    <a:lnTo>
                      <a:pt x="1094" y="3"/>
                    </a:lnTo>
                    <a:lnTo>
                      <a:pt x="1097" y="3"/>
                    </a:lnTo>
                    <a:lnTo>
                      <a:pt x="1097" y="3"/>
                    </a:lnTo>
                    <a:lnTo>
                      <a:pt x="1097" y="0"/>
                    </a:lnTo>
                    <a:lnTo>
                      <a:pt x="1100" y="0"/>
                    </a:lnTo>
                    <a:lnTo>
                      <a:pt x="1100" y="0"/>
                    </a:lnTo>
                    <a:lnTo>
                      <a:pt x="1103" y="0"/>
                    </a:lnTo>
                    <a:lnTo>
                      <a:pt x="1083" y="0"/>
                    </a:lnTo>
                    <a:close/>
                    <a:moveTo>
                      <a:pt x="1132" y="0"/>
                    </a:moveTo>
                    <a:lnTo>
                      <a:pt x="1132" y="0"/>
                    </a:lnTo>
                    <a:lnTo>
                      <a:pt x="1134" y="0"/>
                    </a:lnTo>
                    <a:lnTo>
                      <a:pt x="1134" y="0"/>
                    </a:lnTo>
                    <a:lnTo>
                      <a:pt x="1134" y="3"/>
                    </a:lnTo>
                    <a:lnTo>
                      <a:pt x="1137" y="3"/>
                    </a:lnTo>
                    <a:lnTo>
                      <a:pt x="1137" y="3"/>
                    </a:lnTo>
                    <a:lnTo>
                      <a:pt x="1137" y="5"/>
                    </a:lnTo>
                    <a:lnTo>
                      <a:pt x="1137" y="5"/>
                    </a:lnTo>
                    <a:lnTo>
                      <a:pt x="1137" y="5"/>
                    </a:lnTo>
                    <a:lnTo>
                      <a:pt x="1137" y="8"/>
                    </a:lnTo>
                    <a:lnTo>
                      <a:pt x="1137" y="8"/>
                    </a:lnTo>
                    <a:lnTo>
                      <a:pt x="1137" y="8"/>
                    </a:lnTo>
                    <a:lnTo>
                      <a:pt x="1137" y="11"/>
                    </a:lnTo>
                    <a:lnTo>
                      <a:pt x="1137" y="11"/>
                    </a:lnTo>
                    <a:lnTo>
                      <a:pt x="1137" y="11"/>
                    </a:lnTo>
                    <a:lnTo>
                      <a:pt x="1134" y="14"/>
                    </a:lnTo>
                    <a:lnTo>
                      <a:pt x="1134" y="14"/>
                    </a:lnTo>
                    <a:lnTo>
                      <a:pt x="1134" y="14"/>
                    </a:lnTo>
                    <a:lnTo>
                      <a:pt x="1134" y="14"/>
                    </a:lnTo>
                    <a:lnTo>
                      <a:pt x="1132" y="17"/>
                    </a:lnTo>
                    <a:lnTo>
                      <a:pt x="1132" y="17"/>
                    </a:lnTo>
                    <a:lnTo>
                      <a:pt x="1132" y="17"/>
                    </a:lnTo>
                    <a:lnTo>
                      <a:pt x="1129" y="17"/>
                    </a:lnTo>
                    <a:lnTo>
                      <a:pt x="1129" y="17"/>
                    </a:lnTo>
                    <a:lnTo>
                      <a:pt x="1129" y="17"/>
                    </a:lnTo>
                    <a:lnTo>
                      <a:pt x="1126" y="17"/>
                    </a:lnTo>
                    <a:lnTo>
                      <a:pt x="1126" y="17"/>
                    </a:lnTo>
                    <a:lnTo>
                      <a:pt x="1126" y="17"/>
                    </a:lnTo>
                    <a:lnTo>
                      <a:pt x="1123" y="17"/>
                    </a:lnTo>
                    <a:lnTo>
                      <a:pt x="1123" y="17"/>
                    </a:lnTo>
                    <a:lnTo>
                      <a:pt x="1123" y="17"/>
                    </a:lnTo>
                    <a:lnTo>
                      <a:pt x="1120" y="17"/>
                    </a:lnTo>
                    <a:lnTo>
                      <a:pt x="1120" y="14"/>
                    </a:lnTo>
                    <a:lnTo>
                      <a:pt x="1120" y="14"/>
                    </a:lnTo>
                    <a:lnTo>
                      <a:pt x="1120" y="14"/>
                    </a:lnTo>
                    <a:lnTo>
                      <a:pt x="1117" y="14"/>
                    </a:lnTo>
                    <a:lnTo>
                      <a:pt x="1117" y="11"/>
                    </a:lnTo>
                    <a:lnTo>
                      <a:pt x="1117" y="11"/>
                    </a:lnTo>
                    <a:lnTo>
                      <a:pt x="1117" y="11"/>
                    </a:lnTo>
                    <a:lnTo>
                      <a:pt x="1117" y="8"/>
                    </a:lnTo>
                    <a:lnTo>
                      <a:pt x="1117" y="8"/>
                    </a:lnTo>
                    <a:lnTo>
                      <a:pt x="1117" y="8"/>
                    </a:lnTo>
                    <a:lnTo>
                      <a:pt x="1111" y="8"/>
                    </a:lnTo>
                    <a:lnTo>
                      <a:pt x="1111" y="8"/>
                    </a:lnTo>
                    <a:lnTo>
                      <a:pt x="1111" y="8"/>
                    </a:lnTo>
                    <a:lnTo>
                      <a:pt x="1111" y="8"/>
                    </a:lnTo>
                    <a:lnTo>
                      <a:pt x="1111" y="11"/>
                    </a:lnTo>
                    <a:lnTo>
                      <a:pt x="1111" y="11"/>
                    </a:lnTo>
                    <a:lnTo>
                      <a:pt x="1111" y="11"/>
                    </a:lnTo>
                    <a:lnTo>
                      <a:pt x="1111" y="14"/>
                    </a:lnTo>
                    <a:lnTo>
                      <a:pt x="1111" y="14"/>
                    </a:lnTo>
                    <a:lnTo>
                      <a:pt x="1111" y="14"/>
                    </a:lnTo>
                    <a:lnTo>
                      <a:pt x="1111" y="14"/>
                    </a:lnTo>
                    <a:lnTo>
                      <a:pt x="1114" y="14"/>
                    </a:lnTo>
                    <a:lnTo>
                      <a:pt x="1114" y="17"/>
                    </a:lnTo>
                    <a:lnTo>
                      <a:pt x="1114" y="17"/>
                    </a:lnTo>
                    <a:lnTo>
                      <a:pt x="1114" y="17"/>
                    </a:lnTo>
                    <a:lnTo>
                      <a:pt x="1114" y="17"/>
                    </a:lnTo>
                    <a:lnTo>
                      <a:pt x="1114" y="17"/>
                    </a:lnTo>
                    <a:lnTo>
                      <a:pt x="1117" y="20"/>
                    </a:lnTo>
                    <a:lnTo>
                      <a:pt x="1117" y="20"/>
                    </a:lnTo>
                    <a:lnTo>
                      <a:pt x="1120" y="20"/>
                    </a:lnTo>
                    <a:lnTo>
                      <a:pt x="1120" y="23"/>
                    </a:lnTo>
                    <a:lnTo>
                      <a:pt x="1123" y="23"/>
                    </a:lnTo>
                    <a:lnTo>
                      <a:pt x="1123" y="23"/>
                    </a:lnTo>
                    <a:lnTo>
                      <a:pt x="1126" y="23"/>
                    </a:lnTo>
                    <a:lnTo>
                      <a:pt x="1126" y="23"/>
                    </a:lnTo>
                    <a:lnTo>
                      <a:pt x="1129" y="23"/>
                    </a:lnTo>
                    <a:lnTo>
                      <a:pt x="1129" y="23"/>
                    </a:lnTo>
                    <a:lnTo>
                      <a:pt x="1132" y="23"/>
                    </a:lnTo>
                    <a:lnTo>
                      <a:pt x="1134" y="23"/>
                    </a:lnTo>
                    <a:lnTo>
                      <a:pt x="1134" y="20"/>
                    </a:lnTo>
                    <a:lnTo>
                      <a:pt x="1134" y="20"/>
                    </a:lnTo>
                    <a:lnTo>
                      <a:pt x="1137" y="20"/>
                    </a:lnTo>
                    <a:lnTo>
                      <a:pt x="1137" y="17"/>
                    </a:lnTo>
                    <a:lnTo>
                      <a:pt x="1140" y="17"/>
                    </a:lnTo>
                    <a:lnTo>
                      <a:pt x="1140" y="17"/>
                    </a:lnTo>
                    <a:lnTo>
                      <a:pt x="1140" y="14"/>
                    </a:lnTo>
                    <a:lnTo>
                      <a:pt x="1140" y="14"/>
                    </a:lnTo>
                    <a:lnTo>
                      <a:pt x="1143" y="14"/>
                    </a:lnTo>
                    <a:lnTo>
                      <a:pt x="1143" y="11"/>
                    </a:lnTo>
                    <a:lnTo>
                      <a:pt x="1143" y="11"/>
                    </a:lnTo>
                    <a:lnTo>
                      <a:pt x="1143" y="11"/>
                    </a:lnTo>
                    <a:lnTo>
                      <a:pt x="1143" y="11"/>
                    </a:lnTo>
                    <a:lnTo>
                      <a:pt x="1143" y="8"/>
                    </a:lnTo>
                    <a:lnTo>
                      <a:pt x="1143" y="8"/>
                    </a:lnTo>
                    <a:lnTo>
                      <a:pt x="1143" y="8"/>
                    </a:lnTo>
                    <a:lnTo>
                      <a:pt x="1143" y="5"/>
                    </a:lnTo>
                    <a:lnTo>
                      <a:pt x="1143" y="5"/>
                    </a:lnTo>
                    <a:lnTo>
                      <a:pt x="1143" y="3"/>
                    </a:lnTo>
                    <a:lnTo>
                      <a:pt x="1143" y="3"/>
                    </a:lnTo>
                    <a:lnTo>
                      <a:pt x="1143" y="3"/>
                    </a:lnTo>
                    <a:lnTo>
                      <a:pt x="1140" y="0"/>
                    </a:lnTo>
                    <a:lnTo>
                      <a:pt x="1140" y="0"/>
                    </a:lnTo>
                    <a:lnTo>
                      <a:pt x="1140" y="0"/>
                    </a:lnTo>
                    <a:lnTo>
                      <a:pt x="1132" y="0"/>
                    </a:lnTo>
                    <a:close/>
                    <a:moveTo>
                      <a:pt x="1149" y="0"/>
                    </a:moveTo>
                    <a:lnTo>
                      <a:pt x="1149" y="23"/>
                    </a:lnTo>
                    <a:lnTo>
                      <a:pt x="1177" y="23"/>
                    </a:lnTo>
                    <a:lnTo>
                      <a:pt x="1177" y="17"/>
                    </a:lnTo>
                    <a:lnTo>
                      <a:pt x="1154" y="17"/>
                    </a:lnTo>
                    <a:lnTo>
                      <a:pt x="1154" y="0"/>
                    </a:lnTo>
                    <a:lnTo>
                      <a:pt x="1149" y="0"/>
                    </a:lnTo>
                    <a:lnTo>
                      <a:pt x="1198" y="0"/>
                    </a:lnTo>
                    <a:lnTo>
                      <a:pt x="1200" y="5"/>
                    </a:lnTo>
                    <a:lnTo>
                      <a:pt x="1200" y="23"/>
                    </a:lnTo>
                    <a:lnTo>
                      <a:pt x="1206" y="23"/>
                    </a:lnTo>
                    <a:lnTo>
                      <a:pt x="1206" y="5"/>
                    </a:lnTo>
                    <a:lnTo>
                      <a:pt x="1209" y="0"/>
                    </a:lnTo>
                    <a:lnTo>
                      <a:pt x="1203" y="0"/>
                    </a:lnTo>
                    <a:lnTo>
                      <a:pt x="1203" y="0"/>
                    </a:lnTo>
                    <a:lnTo>
                      <a:pt x="1203" y="0"/>
                    </a:lnTo>
                    <a:lnTo>
                      <a:pt x="1198" y="0"/>
                    </a:lnTo>
                    <a:lnTo>
                      <a:pt x="1149" y="0"/>
                    </a:lnTo>
                    <a:close/>
                  </a:path>
                </a:pathLst>
              </a:custGeom>
              <a:solidFill>
                <a:schemeClr val="tx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095" name="Freeform 71">
                <a:extLst>
                  <a:ext uri="{FF2B5EF4-FFF2-40B4-BE49-F238E27FC236}">
                    <a16:creationId xmlns:a16="http://schemas.microsoft.com/office/drawing/2014/main" id="{39DFAC1C-376B-4F88-B144-1281BB8AA1D8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5" y="4098"/>
                <a:ext cx="795" cy="17"/>
              </a:xfrm>
              <a:custGeom>
                <a:avLst/>
                <a:gdLst/>
                <a:ahLst/>
                <a:cxnLst>
                  <a:cxn ang="0">
                    <a:pos x="61" y="26"/>
                  </a:cxn>
                  <a:cxn ang="0">
                    <a:pos x="101" y="20"/>
                  </a:cxn>
                  <a:cxn ang="0">
                    <a:pos x="127" y="9"/>
                  </a:cxn>
                  <a:cxn ang="0">
                    <a:pos x="133" y="20"/>
                  </a:cxn>
                  <a:cxn ang="0">
                    <a:pos x="153" y="23"/>
                  </a:cxn>
                  <a:cxn ang="0">
                    <a:pos x="135" y="17"/>
                  </a:cxn>
                  <a:cxn ang="0">
                    <a:pos x="133" y="9"/>
                  </a:cxn>
                  <a:cxn ang="0">
                    <a:pos x="138" y="0"/>
                  </a:cxn>
                  <a:cxn ang="0">
                    <a:pos x="150" y="6"/>
                  </a:cxn>
                  <a:cxn ang="0">
                    <a:pos x="155" y="6"/>
                  </a:cxn>
                  <a:cxn ang="0">
                    <a:pos x="193" y="26"/>
                  </a:cxn>
                  <a:cxn ang="0">
                    <a:pos x="265" y="0"/>
                  </a:cxn>
                  <a:cxn ang="0">
                    <a:pos x="328" y="0"/>
                  </a:cxn>
                  <a:cxn ang="0">
                    <a:pos x="394" y="26"/>
                  </a:cxn>
                  <a:cxn ang="0">
                    <a:pos x="420" y="0"/>
                  </a:cxn>
                  <a:cxn ang="0">
                    <a:pos x="486" y="26"/>
                  </a:cxn>
                  <a:cxn ang="0">
                    <a:pos x="523" y="0"/>
                  </a:cxn>
                  <a:cxn ang="0">
                    <a:pos x="549" y="6"/>
                  </a:cxn>
                  <a:cxn ang="0">
                    <a:pos x="555" y="11"/>
                  </a:cxn>
                  <a:cxn ang="0">
                    <a:pos x="549" y="20"/>
                  </a:cxn>
                  <a:cxn ang="0">
                    <a:pos x="534" y="23"/>
                  </a:cxn>
                  <a:cxn ang="0">
                    <a:pos x="557" y="17"/>
                  </a:cxn>
                  <a:cxn ang="0">
                    <a:pos x="557" y="9"/>
                  </a:cxn>
                  <a:cxn ang="0">
                    <a:pos x="566" y="0"/>
                  </a:cxn>
                  <a:cxn ang="0">
                    <a:pos x="566" y="14"/>
                  </a:cxn>
                  <a:cxn ang="0">
                    <a:pos x="572" y="20"/>
                  </a:cxn>
                  <a:cxn ang="0">
                    <a:pos x="586" y="20"/>
                  </a:cxn>
                  <a:cxn ang="0">
                    <a:pos x="569" y="14"/>
                  </a:cxn>
                  <a:cxn ang="0">
                    <a:pos x="569" y="6"/>
                  </a:cxn>
                  <a:cxn ang="0">
                    <a:pos x="583" y="0"/>
                  </a:cxn>
                  <a:cxn ang="0">
                    <a:pos x="586" y="6"/>
                  </a:cxn>
                  <a:cxn ang="0">
                    <a:pos x="589" y="0"/>
                  </a:cxn>
                  <a:cxn ang="0">
                    <a:pos x="646" y="0"/>
                  </a:cxn>
                  <a:cxn ang="0">
                    <a:pos x="715" y="3"/>
                  </a:cxn>
                  <a:cxn ang="0">
                    <a:pos x="707" y="20"/>
                  </a:cxn>
                  <a:cxn ang="0">
                    <a:pos x="712" y="20"/>
                  </a:cxn>
                  <a:cxn ang="0">
                    <a:pos x="718" y="9"/>
                  </a:cxn>
                  <a:cxn ang="0">
                    <a:pos x="744" y="3"/>
                  </a:cxn>
                  <a:cxn ang="0">
                    <a:pos x="755" y="17"/>
                  </a:cxn>
                  <a:cxn ang="0">
                    <a:pos x="761" y="23"/>
                  </a:cxn>
                  <a:cxn ang="0">
                    <a:pos x="758" y="9"/>
                  </a:cxn>
                  <a:cxn ang="0">
                    <a:pos x="796" y="23"/>
                  </a:cxn>
                  <a:cxn ang="0">
                    <a:pos x="824" y="0"/>
                  </a:cxn>
                  <a:cxn ang="0">
                    <a:pos x="882" y="20"/>
                  </a:cxn>
                  <a:cxn ang="0">
                    <a:pos x="948" y="26"/>
                  </a:cxn>
                  <a:cxn ang="0">
                    <a:pos x="1022" y="0"/>
                  </a:cxn>
                  <a:cxn ang="0">
                    <a:pos x="1071" y="26"/>
                  </a:cxn>
                  <a:cxn ang="0">
                    <a:pos x="1097" y="3"/>
                  </a:cxn>
                  <a:cxn ang="0">
                    <a:pos x="1103" y="11"/>
                  </a:cxn>
                  <a:cxn ang="0">
                    <a:pos x="1100" y="20"/>
                  </a:cxn>
                  <a:cxn ang="0">
                    <a:pos x="1083" y="23"/>
                  </a:cxn>
                  <a:cxn ang="0">
                    <a:pos x="1106" y="20"/>
                  </a:cxn>
                  <a:cxn ang="0">
                    <a:pos x="1106" y="9"/>
                  </a:cxn>
                  <a:cxn ang="0">
                    <a:pos x="1091" y="0"/>
                  </a:cxn>
                  <a:cxn ang="0">
                    <a:pos x="1114" y="14"/>
                  </a:cxn>
                  <a:cxn ang="0">
                    <a:pos x="1120" y="20"/>
                  </a:cxn>
                  <a:cxn ang="0">
                    <a:pos x="1134" y="20"/>
                  </a:cxn>
                  <a:cxn ang="0">
                    <a:pos x="1120" y="14"/>
                  </a:cxn>
                  <a:cxn ang="0">
                    <a:pos x="1117" y="6"/>
                  </a:cxn>
                  <a:cxn ang="0">
                    <a:pos x="1132" y="0"/>
                  </a:cxn>
                  <a:cxn ang="0">
                    <a:pos x="1134" y="6"/>
                  </a:cxn>
                  <a:cxn ang="0">
                    <a:pos x="1140" y="3"/>
                  </a:cxn>
                  <a:cxn ang="0">
                    <a:pos x="1186" y="0"/>
                  </a:cxn>
                </a:cxnLst>
                <a:rect l="0" t="0" r="r" b="b"/>
                <a:pathLst>
                  <a:path w="1221" h="26">
                    <a:moveTo>
                      <a:pt x="0" y="0"/>
                    </a:moveTo>
                    <a:lnTo>
                      <a:pt x="0" y="26"/>
                    </a:lnTo>
                    <a:lnTo>
                      <a:pt x="6" y="26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  <a:moveTo>
                      <a:pt x="23" y="0"/>
                    </a:moveTo>
                    <a:lnTo>
                      <a:pt x="23" y="26"/>
                    </a:lnTo>
                    <a:lnTo>
                      <a:pt x="29" y="26"/>
                    </a:lnTo>
                    <a:lnTo>
                      <a:pt x="29" y="23"/>
                    </a:lnTo>
                    <a:lnTo>
                      <a:pt x="55" y="23"/>
                    </a:lnTo>
                    <a:lnTo>
                      <a:pt x="55" y="26"/>
                    </a:lnTo>
                    <a:lnTo>
                      <a:pt x="61" y="26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5" y="20"/>
                    </a:lnTo>
                    <a:lnTo>
                      <a:pt x="29" y="20"/>
                    </a:lnTo>
                    <a:lnTo>
                      <a:pt x="29" y="0"/>
                    </a:lnTo>
                    <a:lnTo>
                      <a:pt x="23" y="0"/>
                    </a:lnTo>
                    <a:close/>
                    <a:moveTo>
                      <a:pt x="72" y="0"/>
                    </a:moveTo>
                    <a:lnTo>
                      <a:pt x="72" y="26"/>
                    </a:lnTo>
                    <a:lnTo>
                      <a:pt x="78" y="26"/>
                    </a:lnTo>
                    <a:lnTo>
                      <a:pt x="78" y="23"/>
                    </a:lnTo>
                    <a:lnTo>
                      <a:pt x="101" y="23"/>
                    </a:lnTo>
                    <a:lnTo>
                      <a:pt x="101" y="20"/>
                    </a:lnTo>
                    <a:lnTo>
                      <a:pt x="78" y="20"/>
                    </a:lnTo>
                    <a:lnTo>
                      <a:pt x="78" y="0"/>
                    </a:lnTo>
                    <a:lnTo>
                      <a:pt x="72" y="0"/>
                    </a:lnTo>
                    <a:close/>
                    <a:moveTo>
                      <a:pt x="130" y="0"/>
                    </a:moveTo>
                    <a:lnTo>
                      <a:pt x="130" y="3"/>
                    </a:lnTo>
                    <a:lnTo>
                      <a:pt x="130" y="3"/>
                    </a:lnTo>
                    <a:lnTo>
                      <a:pt x="130" y="3"/>
                    </a:lnTo>
                    <a:lnTo>
                      <a:pt x="127" y="6"/>
                    </a:lnTo>
                    <a:lnTo>
                      <a:pt x="127" y="6"/>
                    </a:lnTo>
                    <a:lnTo>
                      <a:pt x="127" y="6"/>
                    </a:lnTo>
                    <a:lnTo>
                      <a:pt x="127" y="9"/>
                    </a:lnTo>
                    <a:lnTo>
                      <a:pt x="127" y="9"/>
                    </a:lnTo>
                    <a:lnTo>
                      <a:pt x="127" y="11"/>
                    </a:lnTo>
                    <a:lnTo>
                      <a:pt x="127" y="11"/>
                    </a:lnTo>
                    <a:lnTo>
                      <a:pt x="127" y="14"/>
                    </a:lnTo>
                    <a:lnTo>
                      <a:pt x="130" y="14"/>
                    </a:lnTo>
                    <a:lnTo>
                      <a:pt x="130" y="14"/>
                    </a:lnTo>
                    <a:lnTo>
                      <a:pt x="130" y="14"/>
                    </a:lnTo>
                    <a:lnTo>
                      <a:pt x="130" y="17"/>
                    </a:lnTo>
                    <a:lnTo>
                      <a:pt x="130" y="17"/>
                    </a:lnTo>
                    <a:lnTo>
                      <a:pt x="130" y="17"/>
                    </a:lnTo>
                    <a:lnTo>
                      <a:pt x="130" y="17"/>
                    </a:lnTo>
                    <a:lnTo>
                      <a:pt x="130" y="17"/>
                    </a:lnTo>
                    <a:lnTo>
                      <a:pt x="133" y="20"/>
                    </a:lnTo>
                    <a:lnTo>
                      <a:pt x="133" y="20"/>
                    </a:lnTo>
                    <a:lnTo>
                      <a:pt x="133" y="20"/>
                    </a:lnTo>
                    <a:lnTo>
                      <a:pt x="135" y="20"/>
                    </a:lnTo>
                    <a:lnTo>
                      <a:pt x="135" y="20"/>
                    </a:lnTo>
                    <a:lnTo>
                      <a:pt x="138" y="23"/>
                    </a:lnTo>
                    <a:lnTo>
                      <a:pt x="141" y="23"/>
                    </a:lnTo>
                    <a:lnTo>
                      <a:pt x="141" y="23"/>
                    </a:lnTo>
                    <a:lnTo>
                      <a:pt x="144" y="23"/>
                    </a:lnTo>
                    <a:lnTo>
                      <a:pt x="144" y="23"/>
                    </a:lnTo>
                    <a:lnTo>
                      <a:pt x="147" y="26"/>
                    </a:lnTo>
                    <a:lnTo>
                      <a:pt x="155" y="26"/>
                    </a:lnTo>
                    <a:lnTo>
                      <a:pt x="153" y="23"/>
                    </a:lnTo>
                    <a:lnTo>
                      <a:pt x="153" y="23"/>
                    </a:lnTo>
                    <a:lnTo>
                      <a:pt x="153" y="23"/>
                    </a:lnTo>
                    <a:lnTo>
                      <a:pt x="150" y="20"/>
                    </a:lnTo>
                    <a:lnTo>
                      <a:pt x="150" y="20"/>
                    </a:lnTo>
                    <a:lnTo>
                      <a:pt x="147" y="20"/>
                    </a:lnTo>
                    <a:lnTo>
                      <a:pt x="144" y="20"/>
                    </a:lnTo>
                    <a:lnTo>
                      <a:pt x="144" y="17"/>
                    </a:lnTo>
                    <a:lnTo>
                      <a:pt x="141" y="17"/>
                    </a:lnTo>
                    <a:lnTo>
                      <a:pt x="138" y="17"/>
                    </a:lnTo>
                    <a:lnTo>
                      <a:pt x="138" y="17"/>
                    </a:lnTo>
                    <a:lnTo>
                      <a:pt x="138" y="17"/>
                    </a:lnTo>
                    <a:lnTo>
                      <a:pt x="135" y="17"/>
                    </a:lnTo>
                    <a:lnTo>
                      <a:pt x="135" y="14"/>
                    </a:lnTo>
                    <a:lnTo>
                      <a:pt x="135" y="14"/>
                    </a:lnTo>
                    <a:lnTo>
                      <a:pt x="135" y="14"/>
                    </a:lnTo>
                    <a:lnTo>
                      <a:pt x="133" y="14"/>
                    </a:lnTo>
                    <a:lnTo>
                      <a:pt x="133" y="14"/>
                    </a:lnTo>
                    <a:lnTo>
                      <a:pt x="133" y="11"/>
                    </a:lnTo>
                    <a:lnTo>
                      <a:pt x="133" y="11"/>
                    </a:lnTo>
                    <a:lnTo>
                      <a:pt x="133" y="11"/>
                    </a:lnTo>
                    <a:lnTo>
                      <a:pt x="133" y="9"/>
                    </a:lnTo>
                    <a:lnTo>
                      <a:pt x="133" y="9"/>
                    </a:lnTo>
                    <a:lnTo>
                      <a:pt x="133" y="9"/>
                    </a:lnTo>
                    <a:lnTo>
                      <a:pt x="133" y="9"/>
                    </a:lnTo>
                    <a:lnTo>
                      <a:pt x="133" y="6"/>
                    </a:lnTo>
                    <a:lnTo>
                      <a:pt x="133" y="6"/>
                    </a:lnTo>
                    <a:lnTo>
                      <a:pt x="133" y="6"/>
                    </a:lnTo>
                    <a:lnTo>
                      <a:pt x="133" y="6"/>
                    </a:lnTo>
                    <a:lnTo>
                      <a:pt x="133" y="3"/>
                    </a:lnTo>
                    <a:lnTo>
                      <a:pt x="135" y="3"/>
                    </a:lnTo>
                    <a:lnTo>
                      <a:pt x="135" y="3"/>
                    </a:lnTo>
                    <a:lnTo>
                      <a:pt x="135" y="3"/>
                    </a:lnTo>
                    <a:lnTo>
                      <a:pt x="135" y="3"/>
                    </a:lnTo>
                    <a:lnTo>
                      <a:pt x="135" y="3"/>
                    </a:lnTo>
                    <a:lnTo>
                      <a:pt x="135" y="3"/>
                    </a:lnTo>
                    <a:lnTo>
                      <a:pt x="138" y="0"/>
                    </a:lnTo>
                    <a:lnTo>
                      <a:pt x="138" y="0"/>
                    </a:lnTo>
                    <a:lnTo>
                      <a:pt x="130" y="0"/>
                    </a:lnTo>
                    <a:close/>
                    <a:moveTo>
                      <a:pt x="144" y="0"/>
                    </a:moveTo>
                    <a:lnTo>
                      <a:pt x="147" y="0"/>
                    </a:lnTo>
                    <a:lnTo>
                      <a:pt x="147" y="0"/>
                    </a:lnTo>
                    <a:lnTo>
                      <a:pt x="147" y="3"/>
                    </a:lnTo>
                    <a:lnTo>
                      <a:pt x="147" y="3"/>
                    </a:lnTo>
                    <a:lnTo>
                      <a:pt x="147" y="3"/>
                    </a:lnTo>
                    <a:lnTo>
                      <a:pt x="147" y="3"/>
                    </a:lnTo>
                    <a:lnTo>
                      <a:pt x="150" y="3"/>
                    </a:lnTo>
                    <a:lnTo>
                      <a:pt x="150" y="3"/>
                    </a:lnTo>
                    <a:lnTo>
                      <a:pt x="150" y="6"/>
                    </a:lnTo>
                    <a:lnTo>
                      <a:pt x="150" y="6"/>
                    </a:lnTo>
                    <a:lnTo>
                      <a:pt x="150" y="6"/>
                    </a:lnTo>
                    <a:lnTo>
                      <a:pt x="150" y="6"/>
                    </a:lnTo>
                    <a:lnTo>
                      <a:pt x="150" y="6"/>
                    </a:lnTo>
                    <a:lnTo>
                      <a:pt x="150" y="9"/>
                    </a:lnTo>
                    <a:lnTo>
                      <a:pt x="150" y="9"/>
                    </a:lnTo>
                    <a:lnTo>
                      <a:pt x="150" y="9"/>
                    </a:lnTo>
                    <a:lnTo>
                      <a:pt x="155" y="9"/>
                    </a:lnTo>
                    <a:lnTo>
                      <a:pt x="155" y="9"/>
                    </a:lnTo>
                    <a:lnTo>
                      <a:pt x="155" y="6"/>
                    </a:lnTo>
                    <a:lnTo>
                      <a:pt x="155" y="6"/>
                    </a:lnTo>
                    <a:lnTo>
                      <a:pt x="155" y="6"/>
                    </a:lnTo>
                    <a:lnTo>
                      <a:pt x="155" y="3"/>
                    </a:lnTo>
                    <a:lnTo>
                      <a:pt x="155" y="3"/>
                    </a:lnTo>
                    <a:lnTo>
                      <a:pt x="155" y="3"/>
                    </a:lnTo>
                    <a:lnTo>
                      <a:pt x="153" y="0"/>
                    </a:lnTo>
                    <a:lnTo>
                      <a:pt x="144" y="0"/>
                    </a:lnTo>
                    <a:close/>
                    <a:moveTo>
                      <a:pt x="173" y="0"/>
                    </a:moveTo>
                    <a:lnTo>
                      <a:pt x="173" y="26"/>
                    </a:lnTo>
                    <a:lnTo>
                      <a:pt x="176" y="26"/>
                    </a:lnTo>
                    <a:lnTo>
                      <a:pt x="176" y="0"/>
                    </a:lnTo>
                    <a:lnTo>
                      <a:pt x="173" y="0"/>
                    </a:lnTo>
                    <a:close/>
                    <a:moveTo>
                      <a:pt x="204" y="0"/>
                    </a:moveTo>
                    <a:lnTo>
                      <a:pt x="193" y="26"/>
                    </a:lnTo>
                    <a:lnTo>
                      <a:pt x="199" y="26"/>
                    </a:lnTo>
                    <a:lnTo>
                      <a:pt x="210" y="3"/>
                    </a:lnTo>
                    <a:lnTo>
                      <a:pt x="219" y="26"/>
                    </a:lnTo>
                    <a:lnTo>
                      <a:pt x="224" y="26"/>
                    </a:lnTo>
                    <a:lnTo>
                      <a:pt x="216" y="0"/>
                    </a:lnTo>
                    <a:lnTo>
                      <a:pt x="204" y="0"/>
                    </a:lnTo>
                    <a:close/>
                    <a:moveTo>
                      <a:pt x="242" y="0"/>
                    </a:moveTo>
                    <a:lnTo>
                      <a:pt x="242" y="26"/>
                    </a:lnTo>
                    <a:lnTo>
                      <a:pt x="247" y="26"/>
                    </a:lnTo>
                    <a:lnTo>
                      <a:pt x="247" y="0"/>
                    </a:lnTo>
                    <a:lnTo>
                      <a:pt x="242" y="0"/>
                    </a:lnTo>
                    <a:close/>
                    <a:moveTo>
                      <a:pt x="265" y="0"/>
                    </a:moveTo>
                    <a:lnTo>
                      <a:pt x="265" y="26"/>
                    </a:lnTo>
                    <a:lnTo>
                      <a:pt x="270" y="26"/>
                    </a:lnTo>
                    <a:lnTo>
                      <a:pt x="270" y="23"/>
                    </a:lnTo>
                    <a:lnTo>
                      <a:pt x="293" y="23"/>
                    </a:lnTo>
                    <a:lnTo>
                      <a:pt x="293" y="20"/>
                    </a:lnTo>
                    <a:lnTo>
                      <a:pt x="270" y="20"/>
                    </a:lnTo>
                    <a:lnTo>
                      <a:pt x="270" y="0"/>
                    </a:lnTo>
                    <a:lnTo>
                      <a:pt x="265" y="0"/>
                    </a:lnTo>
                    <a:close/>
                    <a:moveTo>
                      <a:pt x="322" y="0"/>
                    </a:moveTo>
                    <a:lnTo>
                      <a:pt x="322" y="26"/>
                    </a:lnTo>
                    <a:lnTo>
                      <a:pt x="328" y="26"/>
                    </a:lnTo>
                    <a:lnTo>
                      <a:pt x="328" y="0"/>
                    </a:lnTo>
                    <a:lnTo>
                      <a:pt x="322" y="0"/>
                    </a:lnTo>
                    <a:close/>
                    <a:moveTo>
                      <a:pt x="354" y="0"/>
                    </a:moveTo>
                    <a:lnTo>
                      <a:pt x="354" y="26"/>
                    </a:lnTo>
                    <a:lnTo>
                      <a:pt x="356" y="26"/>
                    </a:lnTo>
                    <a:lnTo>
                      <a:pt x="356" y="0"/>
                    </a:lnTo>
                    <a:lnTo>
                      <a:pt x="354" y="0"/>
                    </a:lnTo>
                    <a:close/>
                    <a:moveTo>
                      <a:pt x="368" y="0"/>
                    </a:moveTo>
                    <a:lnTo>
                      <a:pt x="368" y="26"/>
                    </a:lnTo>
                    <a:lnTo>
                      <a:pt x="374" y="26"/>
                    </a:lnTo>
                    <a:lnTo>
                      <a:pt x="374" y="3"/>
                    </a:lnTo>
                    <a:lnTo>
                      <a:pt x="388" y="26"/>
                    </a:lnTo>
                    <a:lnTo>
                      <a:pt x="394" y="26"/>
                    </a:lnTo>
                    <a:lnTo>
                      <a:pt x="379" y="0"/>
                    </a:lnTo>
                    <a:lnTo>
                      <a:pt x="368" y="0"/>
                    </a:lnTo>
                    <a:close/>
                    <a:moveTo>
                      <a:pt x="405" y="0"/>
                    </a:moveTo>
                    <a:lnTo>
                      <a:pt x="405" y="26"/>
                    </a:lnTo>
                    <a:lnTo>
                      <a:pt x="408" y="26"/>
                    </a:lnTo>
                    <a:lnTo>
                      <a:pt x="408" y="0"/>
                    </a:lnTo>
                    <a:lnTo>
                      <a:pt x="405" y="0"/>
                    </a:lnTo>
                    <a:close/>
                    <a:moveTo>
                      <a:pt x="420" y="0"/>
                    </a:moveTo>
                    <a:lnTo>
                      <a:pt x="420" y="26"/>
                    </a:lnTo>
                    <a:lnTo>
                      <a:pt x="425" y="26"/>
                    </a:lnTo>
                    <a:lnTo>
                      <a:pt x="425" y="0"/>
                    </a:lnTo>
                    <a:lnTo>
                      <a:pt x="420" y="0"/>
                    </a:lnTo>
                    <a:close/>
                    <a:moveTo>
                      <a:pt x="434" y="0"/>
                    </a:moveTo>
                    <a:lnTo>
                      <a:pt x="443" y="26"/>
                    </a:lnTo>
                    <a:lnTo>
                      <a:pt x="448" y="26"/>
                    </a:lnTo>
                    <a:lnTo>
                      <a:pt x="440" y="0"/>
                    </a:lnTo>
                    <a:lnTo>
                      <a:pt x="434" y="0"/>
                    </a:lnTo>
                    <a:close/>
                    <a:moveTo>
                      <a:pt x="471" y="0"/>
                    </a:moveTo>
                    <a:lnTo>
                      <a:pt x="463" y="26"/>
                    </a:lnTo>
                    <a:lnTo>
                      <a:pt x="468" y="26"/>
                    </a:lnTo>
                    <a:lnTo>
                      <a:pt x="477" y="0"/>
                    </a:lnTo>
                    <a:lnTo>
                      <a:pt x="471" y="0"/>
                    </a:lnTo>
                    <a:close/>
                    <a:moveTo>
                      <a:pt x="486" y="0"/>
                    </a:moveTo>
                    <a:lnTo>
                      <a:pt x="486" y="26"/>
                    </a:lnTo>
                    <a:lnTo>
                      <a:pt x="491" y="26"/>
                    </a:lnTo>
                    <a:lnTo>
                      <a:pt x="491" y="23"/>
                    </a:lnTo>
                    <a:lnTo>
                      <a:pt x="514" y="23"/>
                    </a:lnTo>
                    <a:lnTo>
                      <a:pt x="514" y="20"/>
                    </a:lnTo>
                    <a:lnTo>
                      <a:pt x="491" y="20"/>
                    </a:lnTo>
                    <a:lnTo>
                      <a:pt x="491" y="0"/>
                    </a:lnTo>
                    <a:lnTo>
                      <a:pt x="486" y="0"/>
                    </a:lnTo>
                    <a:close/>
                    <a:moveTo>
                      <a:pt x="523" y="0"/>
                    </a:moveTo>
                    <a:lnTo>
                      <a:pt x="523" y="26"/>
                    </a:lnTo>
                    <a:lnTo>
                      <a:pt x="529" y="26"/>
                    </a:lnTo>
                    <a:lnTo>
                      <a:pt x="529" y="0"/>
                    </a:lnTo>
                    <a:lnTo>
                      <a:pt x="523" y="0"/>
                    </a:lnTo>
                    <a:close/>
                    <a:moveTo>
                      <a:pt x="540" y="0"/>
                    </a:moveTo>
                    <a:lnTo>
                      <a:pt x="543" y="0"/>
                    </a:lnTo>
                    <a:lnTo>
                      <a:pt x="543" y="0"/>
                    </a:lnTo>
                    <a:lnTo>
                      <a:pt x="543" y="0"/>
                    </a:lnTo>
                    <a:lnTo>
                      <a:pt x="546" y="3"/>
                    </a:lnTo>
                    <a:lnTo>
                      <a:pt x="546" y="3"/>
                    </a:lnTo>
                    <a:lnTo>
                      <a:pt x="546" y="3"/>
                    </a:lnTo>
                    <a:lnTo>
                      <a:pt x="549" y="3"/>
                    </a:lnTo>
                    <a:lnTo>
                      <a:pt x="549" y="3"/>
                    </a:lnTo>
                    <a:lnTo>
                      <a:pt x="549" y="3"/>
                    </a:lnTo>
                    <a:lnTo>
                      <a:pt x="549" y="3"/>
                    </a:lnTo>
                    <a:lnTo>
                      <a:pt x="549" y="6"/>
                    </a:lnTo>
                    <a:lnTo>
                      <a:pt x="552" y="6"/>
                    </a:lnTo>
                    <a:lnTo>
                      <a:pt x="552" y="6"/>
                    </a:lnTo>
                    <a:lnTo>
                      <a:pt x="552" y="6"/>
                    </a:lnTo>
                    <a:lnTo>
                      <a:pt x="552" y="6"/>
                    </a:lnTo>
                    <a:lnTo>
                      <a:pt x="552" y="9"/>
                    </a:lnTo>
                    <a:lnTo>
                      <a:pt x="552" y="9"/>
                    </a:lnTo>
                    <a:lnTo>
                      <a:pt x="552" y="9"/>
                    </a:lnTo>
                    <a:lnTo>
                      <a:pt x="552" y="9"/>
                    </a:lnTo>
                    <a:lnTo>
                      <a:pt x="552" y="9"/>
                    </a:lnTo>
                    <a:lnTo>
                      <a:pt x="552" y="11"/>
                    </a:lnTo>
                    <a:lnTo>
                      <a:pt x="552" y="11"/>
                    </a:lnTo>
                    <a:lnTo>
                      <a:pt x="555" y="11"/>
                    </a:lnTo>
                    <a:lnTo>
                      <a:pt x="555" y="11"/>
                    </a:lnTo>
                    <a:lnTo>
                      <a:pt x="555" y="14"/>
                    </a:lnTo>
                    <a:lnTo>
                      <a:pt x="552" y="14"/>
                    </a:lnTo>
                    <a:lnTo>
                      <a:pt x="552" y="14"/>
                    </a:lnTo>
                    <a:lnTo>
                      <a:pt x="552" y="14"/>
                    </a:lnTo>
                    <a:lnTo>
                      <a:pt x="552" y="17"/>
                    </a:lnTo>
                    <a:lnTo>
                      <a:pt x="552" y="17"/>
                    </a:lnTo>
                    <a:lnTo>
                      <a:pt x="552" y="17"/>
                    </a:lnTo>
                    <a:lnTo>
                      <a:pt x="552" y="20"/>
                    </a:lnTo>
                    <a:lnTo>
                      <a:pt x="552" y="20"/>
                    </a:lnTo>
                    <a:lnTo>
                      <a:pt x="552" y="20"/>
                    </a:lnTo>
                    <a:lnTo>
                      <a:pt x="549" y="20"/>
                    </a:lnTo>
                    <a:lnTo>
                      <a:pt x="549" y="20"/>
                    </a:lnTo>
                    <a:lnTo>
                      <a:pt x="549" y="23"/>
                    </a:lnTo>
                    <a:lnTo>
                      <a:pt x="549" y="23"/>
                    </a:lnTo>
                    <a:lnTo>
                      <a:pt x="546" y="23"/>
                    </a:lnTo>
                    <a:lnTo>
                      <a:pt x="546" y="23"/>
                    </a:lnTo>
                    <a:lnTo>
                      <a:pt x="546" y="23"/>
                    </a:lnTo>
                    <a:lnTo>
                      <a:pt x="543" y="23"/>
                    </a:lnTo>
                    <a:lnTo>
                      <a:pt x="543" y="23"/>
                    </a:lnTo>
                    <a:lnTo>
                      <a:pt x="540" y="23"/>
                    </a:lnTo>
                    <a:lnTo>
                      <a:pt x="537" y="23"/>
                    </a:lnTo>
                    <a:lnTo>
                      <a:pt x="534" y="23"/>
                    </a:lnTo>
                    <a:lnTo>
                      <a:pt x="534" y="23"/>
                    </a:lnTo>
                    <a:lnTo>
                      <a:pt x="534" y="26"/>
                    </a:lnTo>
                    <a:lnTo>
                      <a:pt x="552" y="26"/>
                    </a:lnTo>
                    <a:lnTo>
                      <a:pt x="555" y="23"/>
                    </a:lnTo>
                    <a:lnTo>
                      <a:pt x="555" y="23"/>
                    </a:lnTo>
                    <a:lnTo>
                      <a:pt x="555" y="23"/>
                    </a:lnTo>
                    <a:lnTo>
                      <a:pt x="555" y="23"/>
                    </a:lnTo>
                    <a:lnTo>
                      <a:pt x="555" y="23"/>
                    </a:lnTo>
                    <a:lnTo>
                      <a:pt x="557" y="20"/>
                    </a:lnTo>
                    <a:lnTo>
                      <a:pt x="557" y="20"/>
                    </a:lnTo>
                    <a:lnTo>
                      <a:pt x="557" y="20"/>
                    </a:lnTo>
                    <a:lnTo>
                      <a:pt x="557" y="20"/>
                    </a:lnTo>
                    <a:lnTo>
                      <a:pt x="557" y="17"/>
                    </a:lnTo>
                    <a:lnTo>
                      <a:pt x="557" y="17"/>
                    </a:lnTo>
                    <a:lnTo>
                      <a:pt x="557" y="17"/>
                    </a:lnTo>
                    <a:lnTo>
                      <a:pt x="557" y="14"/>
                    </a:lnTo>
                    <a:lnTo>
                      <a:pt x="557" y="14"/>
                    </a:lnTo>
                    <a:lnTo>
                      <a:pt x="557" y="14"/>
                    </a:lnTo>
                    <a:lnTo>
                      <a:pt x="557" y="14"/>
                    </a:lnTo>
                    <a:lnTo>
                      <a:pt x="557" y="11"/>
                    </a:lnTo>
                    <a:lnTo>
                      <a:pt x="557" y="11"/>
                    </a:lnTo>
                    <a:lnTo>
                      <a:pt x="557" y="11"/>
                    </a:lnTo>
                    <a:lnTo>
                      <a:pt x="557" y="9"/>
                    </a:lnTo>
                    <a:lnTo>
                      <a:pt x="557" y="9"/>
                    </a:lnTo>
                    <a:lnTo>
                      <a:pt x="557" y="9"/>
                    </a:lnTo>
                    <a:lnTo>
                      <a:pt x="557" y="6"/>
                    </a:lnTo>
                    <a:lnTo>
                      <a:pt x="557" y="6"/>
                    </a:lnTo>
                    <a:lnTo>
                      <a:pt x="557" y="6"/>
                    </a:lnTo>
                    <a:lnTo>
                      <a:pt x="557" y="6"/>
                    </a:lnTo>
                    <a:lnTo>
                      <a:pt x="557" y="3"/>
                    </a:lnTo>
                    <a:lnTo>
                      <a:pt x="555" y="3"/>
                    </a:lnTo>
                    <a:lnTo>
                      <a:pt x="555" y="3"/>
                    </a:lnTo>
                    <a:lnTo>
                      <a:pt x="555" y="3"/>
                    </a:lnTo>
                    <a:lnTo>
                      <a:pt x="555" y="3"/>
                    </a:lnTo>
                    <a:lnTo>
                      <a:pt x="555" y="0"/>
                    </a:lnTo>
                    <a:lnTo>
                      <a:pt x="540" y="0"/>
                    </a:lnTo>
                    <a:close/>
                    <a:moveTo>
                      <a:pt x="566" y="0"/>
                    </a:moveTo>
                    <a:lnTo>
                      <a:pt x="566" y="3"/>
                    </a:lnTo>
                    <a:lnTo>
                      <a:pt x="566" y="3"/>
                    </a:lnTo>
                    <a:lnTo>
                      <a:pt x="566" y="3"/>
                    </a:lnTo>
                    <a:lnTo>
                      <a:pt x="563" y="6"/>
                    </a:lnTo>
                    <a:lnTo>
                      <a:pt x="563" y="6"/>
                    </a:lnTo>
                    <a:lnTo>
                      <a:pt x="563" y="6"/>
                    </a:lnTo>
                    <a:lnTo>
                      <a:pt x="563" y="9"/>
                    </a:lnTo>
                    <a:lnTo>
                      <a:pt x="563" y="9"/>
                    </a:lnTo>
                    <a:lnTo>
                      <a:pt x="563" y="11"/>
                    </a:lnTo>
                    <a:lnTo>
                      <a:pt x="563" y="11"/>
                    </a:lnTo>
                    <a:lnTo>
                      <a:pt x="563" y="14"/>
                    </a:lnTo>
                    <a:lnTo>
                      <a:pt x="566" y="14"/>
                    </a:lnTo>
                    <a:lnTo>
                      <a:pt x="566" y="14"/>
                    </a:lnTo>
                    <a:lnTo>
                      <a:pt x="566" y="14"/>
                    </a:lnTo>
                    <a:lnTo>
                      <a:pt x="566" y="17"/>
                    </a:lnTo>
                    <a:lnTo>
                      <a:pt x="566" y="17"/>
                    </a:lnTo>
                    <a:lnTo>
                      <a:pt x="566" y="17"/>
                    </a:lnTo>
                    <a:lnTo>
                      <a:pt x="566" y="17"/>
                    </a:lnTo>
                    <a:lnTo>
                      <a:pt x="569" y="17"/>
                    </a:lnTo>
                    <a:lnTo>
                      <a:pt x="569" y="20"/>
                    </a:lnTo>
                    <a:lnTo>
                      <a:pt x="569" y="20"/>
                    </a:lnTo>
                    <a:lnTo>
                      <a:pt x="569" y="20"/>
                    </a:lnTo>
                    <a:lnTo>
                      <a:pt x="572" y="20"/>
                    </a:lnTo>
                    <a:lnTo>
                      <a:pt x="572" y="20"/>
                    </a:lnTo>
                    <a:lnTo>
                      <a:pt x="575" y="23"/>
                    </a:lnTo>
                    <a:lnTo>
                      <a:pt x="577" y="23"/>
                    </a:lnTo>
                    <a:lnTo>
                      <a:pt x="577" y="23"/>
                    </a:lnTo>
                    <a:lnTo>
                      <a:pt x="580" y="23"/>
                    </a:lnTo>
                    <a:lnTo>
                      <a:pt x="580" y="23"/>
                    </a:lnTo>
                    <a:lnTo>
                      <a:pt x="583" y="26"/>
                    </a:lnTo>
                    <a:lnTo>
                      <a:pt x="592" y="26"/>
                    </a:lnTo>
                    <a:lnTo>
                      <a:pt x="589" y="23"/>
                    </a:lnTo>
                    <a:lnTo>
                      <a:pt x="589" y="23"/>
                    </a:lnTo>
                    <a:lnTo>
                      <a:pt x="589" y="23"/>
                    </a:lnTo>
                    <a:lnTo>
                      <a:pt x="586" y="20"/>
                    </a:lnTo>
                    <a:lnTo>
                      <a:pt x="586" y="20"/>
                    </a:lnTo>
                    <a:lnTo>
                      <a:pt x="583" y="20"/>
                    </a:lnTo>
                    <a:lnTo>
                      <a:pt x="580" y="20"/>
                    </a:lnTo>
                    <a:lnTo>
                      <a:pt x="580" y="17"/>
                    </a:lnTo>
                    <a:lnTo>
                      <a:pt x="577" y="17"/>
                    </a:lnTo>
                    <a:lnTo>
                      <a:pt x="575" y="17"/>
                    </a:lnTo>
                    <a:lnTo>
                      <a:pt x="575" y="17"/>
                    </a:lnTo>
                    <a:lnTo>
                      <a:pt x="575" y="17"/>
                    </a:lnTo>
                    <a:lnTo>
                      <a:pt x="572" y="17"/>
                    </a:lnTo>
                    <a:lnTo>
                      <a:pt x="572" y="14"/>
                    </a:lnTo>
                    <a:lnTo>
                      <a:pt x="572" y="14"/>
                    </a:lnTo>
                    <a:lnTo>
                      <a:pt x="572" y="14"/>
                    </a:lnTo>
                    <a:lnTo>
                      <a:pt x="569" y="14"/>
                    </a:lnTo>
                    <a:lnTo>
                      <a:pt x="569" y="14"/>
                    </a:lnTo>
                    <a:lnTo>
                      <a:pt x="569" y="11"/>
                    </a:lnTo>
                    <a:lnTo>
                      <a:pt x="569" y="11"/>
                    </a:lnTo>
                    <a:lnTo>
                      <a:pt x="569" y="11"/>
                    </a:lnTo>
                    <a:lnTo>
                      <a:pt x="569" y="9"/>
                    </a:lnTo>
                    <a:lnTo>
                      <a:pt x="569" y="9"/>
                    </a:lnTo>
                    <a:lnTo>
                      <a:pt x="569" y="9"/>
                    </a:lnTo>
                    <a:lnTo>
                      <a:pt x="569" y="9"/>
                    </a:lnTo>
                    <a:lnTo>
                      <a:pt x="569" y="6"/>
                    </a:lnTo>
                    <a:lnTo>
                      <a:pt x="569" y="6"/>
                    </a:lnTo>
                    <a:lnTo>
                      <a:pt x="569" y="6"/>
                    </a:lnTo>
                    <a:lnTo>
                      <a:pt x="569" y="6"/>
                    </a:lnTo>
                    <a:lnTo>
                      <a:pt x="572" y="3"/>
                    </a:lnTo>
                    <a:lnTo>
                      <a:pt x="572" y="3"/>
                    </a:lnTo>
                    <a:lnTo>
                      <a:pt x="572" y="3"/>
                    </a:lnTo>
                    <a:lnTo>
                      <a:pt x="572" y="3"/>
                    </a:lnTo>
                    <a:lnTo>
                      <a:pt x="572" y="3"/>
                    </a:lnTo>
                    <a:lnTo>
                      <a:pt x="572" y="3"/>
                    </a:lnTo>
                    <a:lnTo>
                      <a:pt x="572" y="3"/>
                    </a:lnTo>
                    <a:lnTo>
                      <a:pt x="575" y="0"/>
                    </a:lnTo>
                    <a:lnTo>
                      <a:pt x="575" y="0"/>
                    </a:lnTo>
                    <a:lnTo>
                      <a:pt x="566" y="0"/>
                    </a:lnTo>
                    <a:close/>
                    <a:moveTo>
                      <a:pt x="580" y="0"/>
                    </a:moveTo>
                    <a:lnTo>
                      <a:pt x="583" y="0"/>
                    </a:lnTo>
                    <a:lnTo>
                      <a:pt x="583" y="0"/>
                    </a:lnTo>
                    <a:lnTo>
                      <a:pt x="583" y="3"/>
                    </a:lnTo>
                    <a:lnTo>
                      <a:pt x="583" y="3"/>
                    </a:lnTo>
                    <a:lnTo>
                      <a:pt x="583" y="3"/>
                    </a:lnTo>
                    <a:lnTo>
                      <a:pt x="583" y="3"/>
                    </a:lnTo>
                    <a:lnTo>
                      <a:pt x="586" y="3"/>
                    </a:lnTo>
                    <a:lnTo>
                      <a:pt x="586" y="3"/>
                    </a:lnTo>
                    <a:lnTo>
                      <a:pt x="586" y="6"/>
                    </a:lnTo>
                    <a:lnTo>
                      <a:pt x="586" y="6"/>
                    </a:lnTo>
                    <a:lnTo>
                      <a:pt x="586" y="6"/>
                    </a:lnTo>
                    <a:lnTo>
                      <a:pt x="586" y="6"/>
                    </a:lnTo>
                    <a:lnTo>
                      <a:pt x="586" y="6"/>
                    </a:lnTo>
                    <a:lnTo>
                      <a:pt x="586" y="9"/>
                    </a:lnTo>
                    <a:lnTo>
                      <a:pt x="586" y="9"/>
                    </a:lnTo>
                    <a:lnTo>
                      <a:pt x="586" y="9"/>
                    </a:lnTo>
                    <a:lnTo>
                      <a:pt x="592" y="9"/>
                    </a:lnTo>
                    <a:lnTo>
                      <a:pt x="592" y="9"/>
                    </a:lnTo>
                    <a:lnTo>
                      <a:pt x="592" y="6"/>
                    </a:lnTo>
                    <a:lnTo>
                      <a:pt x="592" y="6"/>
                    </a:lnTo>
                    <a:lnTo>
                      <a:pt x="592" y="6"/>
                    </a:lnTo>
                    <a:lnTo>
                      <a:pt x="592" y="3"/>
                    </a:lnTo>
                    <a:lnTo>
                      <a:pt x="592" y="3"/>
                    </a:lnTo>
                    <a:lnTo>
                      <a:pt x="592" y="3"/>
                    </a:lnTo>
                    <a:lnTo>
                      <a:pt x="589" y="0"/>
                    </a:lnTo>
                    <a:lnTo>
                      <a:pt x="580" y="0"/>
                    </a:lnTo>
                    <a:close/>
                    <a:moveTo>
                      <a:pt x="603" y="0"/>
                    </a:moveTo>
                    <a:lnTo>
                      <a:pt x="603" y="26"/>
                    </a:lnTo>
                    <a:lnTo>
                      <a:pt x="606" y="26"/>
                    </a:lnTo>
                    <a:lnTo>
                      <a:pt x="606" y="0"/>
                    </a:lnTo>
                    <a:lnTo>
                      <a:pt x="603" y="0"/>
                    </a:lnTo>
                    <a:close/>
                    <a:moveTo>
                      <a:pt x="626" y="0"/>
                    </a:moveTo>
                    <a:lnTo>
                      <a:pt x="626" y="26"/>
                    </a:lnTo>
                    <a:lnTo>
                      <a:pt x="629" y="26"/>
                    </a:lnTo>
                    <a:lnTo>
                      <a:pt x="629" y="0"/>
                    </a:lnTo>
                    <a:lnTo>
                      <a:pt x="626" y="0"/>
                    </a:lnTo>
                    <a:close/>
                    <a:moveTo>
                      <a:pt x="646" y="0"/>
                    </a:moveTo>
                    <a:lnTo>
                      <a:pt x="658" y="26"/>
                    </a:lnTo>
                    <a:lnTo>
                      <a:pt x="664" y="26"/>
                    </a:lnTo>
                    <a:lnTo>
                      <a:pt x="652" y="0"/>
                    </a:lnTo>
                    <a:lnTo>
                      <a:pt x="646" y="0"/>
                    </a:lnTo>
                    <a:close/>
                    <a:moveTo>
                      <a:pt x="675" y="0"/>
                    </a:moveTo>
                    <a:lnTo>
                      <a:pt x="664" y="26"/>
                    </a:lnTo>
                    <a:lnTo>
                      <a:pt x="669" y="26"/>
                    </a:lnTo>
                    <a:lnTo>
                      <a:pt x="681" y="0"/>
                    </a:lnTo>
                    <a:lnTo>
                      <a:pt x="675" y="0"/>
                    </a:lnTo>
                    <a:close/>
                    <a:moveTo>
                      <a:pt x="718" y="0"/>
                    </a:moveTo>
                    <a:lnTo>
                      <a:pt x="715" y="3"/>
                    </a:lnTo>
                    <a:lnTo>
                      <a:pt x="715" y="3"/>
                    </a:lnTo>
                    <a:lnTo>
                      <a:pt x="715" y="3"/>
                    </a:lnTo>
                    <a:lnTo>
                      <a:pt x="712" y="6"/>
                    </a:lnTo>
                    <a:lnTo>
                      <a:pt x="712" y="6"/>
                    </a:lnTo>
                    <a:lnTo>
                      <a:pt x="712" y="9"/>
                    </a:lnTo>
                    <a:lnTo>
                      <a:pt x="710" y="9"/>
                    </a:lnTo>
                    <a:lnTo>
                      <a:pt x="710" y="9"/>
                    </a:lnTo>
                    <a:lnTo>
                      <a:pt x="710" y="11"/>
                    </a:lnTo>
                    <a:lnTo>
                      <a:pt x="710" y="11"/>
                    </a:lnTo>
                    <a:lnTo>
                      <a:pt x="707" y="14"/>
                    </a:lnTo>
                    <a:lnTo>
                      <a:pt x="707" y="17"/>
                    </a:lnTo>
                    <a:lnTo>
                      <a:pt x="707" y="17"/>
                    </a:lnTo>
                    <a:lnTo>
                      <a:pt x="707" y="20"/>
                    </a:lnTo>
                    <a:lnTo>
                      <a:pt x="707" y="20"/>
                    </a:lnTo>
                    <a:lnTo>
                      <a:pt x="707" y="23"/>
                    </a:lnTo>
                    <a:lnTo>
                      <a:pt x="707" y="23"/>
                    </a:lnTo>
                    <a:lnTo>
                      <a:pt x="707" y="23"/>
                    </a:lnTo>
                    <a:lnTo>
                      <a:pt x="707" y="23"/>
                    </a:lnTo>
                    <a:lnTo>
                      <a:pt x="707" y="26"/>
                    </a:lnTo>
                    <a:lnTo>
                      <a:pt x="712" y="26"/>
                    </a:lnTo>
                    <a:lnTo>
                      <a:pt x="712" y="23"/>
                    </a:lnTo>
                    <a:lnTo>
                      <a:pt x="712" y="23"/>
                    </a:lnTo>
                    <a:lnTo>
                      <a:pt x="712" y="23"/>
                    </a:lnTo>
                    <a:lnTo>
                      <a:pt x="712" y="23"/>
                    </a:lnTo>
                    <a:lnTo>
                      <a:pt x="712" y="20"/>
                    </a:lnTo>
                    <a:lnTo>
                      <a:pt x="712" y="20"/>
                    </a:lnTo>
                    <a:lnTo>
                      <a:pt x="712" y="20"/>
                    </a:lnTo>
                    <a:lnTo>
                      <a:pt x="712" y="17"/>
                    </a:lnTo>
                    <a:lnTo>
                      <a:pt x="712" y="17"/>
                    </a:lnTo>
                    <a:lnTo>
                      <a:pt x="712" y="17"/>
                    </a:lnTo>
                    <a:lnTo>
                      <a:pt x="712" y="14"/>
                    </a:lnTo>
                    <a:lnTo>
                      <a:pt x="712" y="14"/>
                    </a:lnTo>
                    <a:lnTo>
                      <a:pt x="715" y="14"/>
                    </a:lnTo>
                    <a:lnTo>
                      <a:pt x="715" y="11"/>
                    </a:lnTo>
                    <a:lnTo>
                      <a:pt x="715" y="9"/>
                    </a:lnTo>
                    <a:lnTo>
                      <a:pt x="718" y="9"/>
                    </a:lnTo>
                    <a:lnTo>
                      <a:pt x="718" y="9"/>
                    </a:lnTo>
                    <a:lnTo>
                      <a:pt x="718" y="6"/>
                    </a:lnTo>
                    <a:lnTo>
                      <a:pt x="721" y="6"/>
                    </a:lnTo>
                    <a:lnTo>
                      <a:pt x="721" y="3"/>
                    </a:lnTo>
                    <a:lnTo>
                      <a:pt x="724" y="3"/>
                    </a:lnTo>
                    <a:lnTo>
                      <a:pt x="727" y="3"/>
                    </a:lnTo>
                    <a:lnTo>
                      <a:pt x="727" y="0"/>
                    </a:lnTo>
                    <a:lnTo>
                      <a:pt x="730" y="0"/>
                    </a:lnTo>
                    <a:lnTo>
                      <a:pt x="718" y="0"/>
                    </a:lnTo>
                    <a:close/>
                    <a:moveTo>
                      <a:pt x="741" y="0"/>
                    </a:moveTo>
                    <a:lnTo>
                      <a:pt x="741" y="0"/>
                    </a:lnTo>
                    <a:lnTo>
                      <a:pt x="744" y="3"/>
                    </a:lnTo>
                    <a:lnTo>
                      <a:pt x="744" y="3"/>
                    </a:lnTo>
                    <a:lnTo>
                      <a:pt x="747" y="3"/>
                    </a:lnTo>
                    <a:lnTo>
                      <a:pt x="747" y="6"/>
                    </a:lnTo>
                    <a:lnTo>
                      <a:pt x="750" y="6"/>
                    </a:lnTo>
                    <a:lnTo>
                      <a:pt x="750" y="6"/>
                    </a:lnTo>
                    <a:lnTo>
                      <a:pt x="753" y="9"/>
                    </a:lnTo>
                    <a:lnTo>
                      <a:pt x="753" y="9"/>
                    </a:lnTo>
                    <a:lnTo>
                      <a:pt x="753" y="11"/>
                    </a:lnTo>
                    <a:lnTo>
                      <a:pt x="755" y="11"/>
                    </a:lnTo>
                    <a:lnTo>
                      <a:pt x="755" y="14"/>
                    </a:lnTo>
                    <a:lnTo>
                      <a:pt x="755" y="14"/>
                    </a:lnTo>
                    <a:lnTo>
                      <a:pt x="755" y="17"/>
                    </a:lnTo>
                    <a:lnTo>
                      <a:pt x="755" y="17"/>
                    </a:lnTo>
                    <a:lnTo>
                      <a:pt x="755" y="17"/>
                    </a:lnTo>
                    <a:lnTo>
                      <a:pt x="755" y="20"/>
                    </a:lnTo>
                    <a:lnTo>
                      <a:pt x="755" y="20"/>
                    </a:lnTo>
                    <a:lnTo>
                      <a:pt x="755" y="20"/>
                    </a:lnTo>
                    <a:lnTo>
                      <a:pt x="755" y="23"/>
                    </a:lnTo>
                    <a:lnTo>
                      <a:pt x="755" y="23"/>
                    </a:lnTo>
                    <a:lnTo>
                      <a:pt x="755" y="23"/>
                    </a:lnTo>
                    <a:lnTo>
                      <a:pt x="755" y="23"/>
                    </a:lnTo>
                    <a:lnTo>
                      <a:pt x="755" y="26"/>
                    </a:lnTo>
                    <a:lnTo>
                      <a:pt x="761" y="26"/>
                    </a:lnTo>
                    <a:lnTo>
                      <a:pt x="761" y="23"/>
                    </a:lnTo>
                    <a:lnTo>
                      <a:pt x="761" y="23"/>
                    </a:lnTo>
                    <a:lnTo>
                      <a:pt x="761" y="23"/>
                    </a:lnTo>
                    <a:lnTo>
                      <a:pt x="761" y="23"/>
                    </a:lnTo>
                    <a:lnTo>
                      <a:pt x="761" y="20"/>
                    </a:lnTo>
                    <a:lnTo>
                      <a:pt x="761" y="17"/>
                    </a:lnTo>
                    <a:lnTo>
                      <a:pt x="761" y="17"/>
                    </a:lnTo>
                    <a:lnTo>
                      <a:pt x="761" y="14"/>
                    </a:lnTo>
                    <a:lnTo>
                      <a:pt x="761" y="14"/>
                    </a:lnTo>
                    <a:lnTo>
                      <a:pt x="761" y="11"/>
                    </a:lnTo>
                    <a:lnTo>
                      <a:pt x="758" y="11"/>
                    </a:lnTo>
                    <a:lnTo>
                      <a:pt x="758" y="9"/>
                    </a:lnTo>
                    <a:lnTo>
                      <a:pt x="758" y="9"/>
                    </a:lnTo>
                    <a:lnTo>
                      <a:pt x="758" y="9"/>
                    </a:lnTo>
                    <a:lnTo>
                      <a:pt x="755" y="6"/>
                    </a:lnTo>
                    <a:lnTo>
                      <a:pt x="755" y="6"/>
                    </a:lnTo>
                    <a:lnTo>
                      <a:pt x="755" y="3"/>
                    </a:lnTo>
                    <a:lnTo>
                      <a:pt x="753" y="3"/>
                    </a:lnTo>
                    <a:lnTo>
                      <a:pt x="753" y="3"/>
                    </a:lnTo>
                    <a:lnTo>
                      <a:pt x="750" y="0"/>
                    </a:lnTo>
                    <a:lnTo>
                      <a:pt x="741" y="0"/>
                    </a:lnTo>
                    <a:close/>
                    <a:moveTo>
                      <a:pt x="770" y="0"/>
                    </a:moveTo>
                    <a:lnTo>
                      <a:pt x="770" y="26"/>
                    </a:lnTo>
                    <a:lnTo>
                      <a:pt x="776" y="26"/>
                    </a:lnTo>
                    <a:lnTo>
                      <a:pt x="776" y="23"/>
                    </a:lnTo>
                    <a:lnTo>
                      <a:pt x="796" y="23"/>
                    </a:lnTo>
                    <a:lnTo>
                      <a:pt x="796" y="20"/>
                    </a:lnTo>
                    <a:lnTo>
                      <a:pt x="776" y="20"/>
                    </a:lnTo>
                    <a:lnTo>
                      <a:pt x="776" y="0"/>
                    </a:lnTo>
                    <a:lnTo>
                      <a:pt x="770" y="0"/>
                    </a:lnTo>
                    <a:close/>
                    <a:moveTo>
                      <a:pt x="824" y="0"/>
                    </a:moveTo>
                    <a:lnTo>
                      <a:pt x="824" y="26"/>
                    </a:lnTo>
                    <a:lnTo>
                      <a:pt x="830" y="26"/>
                    </a:lnTo>
                    <a:lnTo>
                      <a:pt x="830" y="3"/>
                    </a:lnTo>
                    <a:lnTo>
                      <a:pt x="844" y="26"/>
                    </a:lnTo>
                    <a:lnTo>
                      <a:pt x="850" y="26"/>
                    </a:lnTo>
                    <a:lnTo>
                      <a:pt x="833" y="0"/>
                    </a:lnTo>
                    <a:lnTo>
                      <a:pt x="824" y="0"/>
                    </a:lnTo>
                    <a:close/>
                    <a:moveTo>
                      <a:pt x="859" y="0"/>
                    </a:moveTo>
                    <a:lnTo>
                      <a:pt x="859" y="26"/>
                    </a:lnTo>
                    <a:lnTo>
                      <a:pt x="865" y="26"/>
                    </a:lnTo>
                    <a:lnTo>
                      <a:pt x="865" y="0"/>
                    </a:lnTo>
                    <a:lnTo>
                      <a:pt x="859" y="0"/>
                    </a:lnTo>
                    <a:close/>
                    <a:moveTo>
                      <a:pt x="876" y="0"/>
                    </a:moveTo>
                    <a:lnTo>
                      <a:pt x="876" y="26"/>
                    </a:lnTo>
                    <a:lnTo>
                      <a:pt x="882" y="26"/>
                    </a:lnTo>
                    <a:lnTo>
                      <a:pt x="882" y="23"/>
                    </a:lnTo>
                    <a:lnTo>
                      <a:pt x="905" y="23"/>
                    </a:lnTo>
                    <a:lnTo>
                      <a:pt x="905" y="20"/>
                    </a:lnTo>
                    <a:lnTo>
                      <a:pt x="882" y="20"/>
                    </a:lnTo>
                    <a:lnTo>
                      <a:pt x="882" y="0"/>
                    </a:lnTo>
                    <a:lnTo>
                      <a:pt x="876" y="0"/>
                    </a:lnTo>
                    <a:close/>
                    <a:moveTo>
                      <a:pt x="910" y="0"/>
                    </a:moveTo>
                    <a:lnTo>
                      <a:pt x="916" y="26"/>
                    </a:lnTo>
                    <a:lnTo>
                      <a:pt x="922" y="26"/>
                    </a:lnTo>
                    <a:lnTo>
                      <a:pt x="916" y="0"/>
                    </a:lnTo>
                    <a:lnTo>
                      <a:pt x="910" y="0"/>
                    </a:lnTo>
                    <a:close/>
                    <a:moveTo>
                      <a:pt x="939" y="0"/>
                    </a:moveTo>
                    <a:lnTo>
                      <a:pt x="931" y="26"/>
                    </a:lnTo>
                    <a:lnTo>
                      <a:pt x="936" y="26"/>
                    </a:lnTo>
                    <a:lnTo>
                      <a:pt x="942" y="6"/>
                    </a:lnTo>
                    <a:lnTo>
                      <a:pt x="948" y="26"/>
                    </a:lnTo>
                    <a:lnTo>
                      <a:pt x="954" y="26"/>
                    </a:lnTo>
                    <a:lnTo>
                      <a:pt x="945" y="0"/>
                    </a:lnTo>
                    <a:lnTo>
                      <a:pt x="939" y="0"/>
                    </a:lnTo>
                    <a:close/>
                    <a:moveTo>
                      <a:pt x="968" y="0"/>
                    </a:moveTo>
                    <a:lnTo>
                      <a:pt x="962" y="26"/>
                    </a:lnTo>
                    <a:lnTo>
                      <a:pt x="968" y="26"/>
                    </a:lnTo>
                    <a:lnTo>
                      <a:pt x="974" y="0"/>
                    </a:lnTo>
                    <a:lnTo>
                      <a:pt x="968" y="0"/>
                    </a:lnTo>
                    <a:close/>
                    <a:moveTo>
                      <a:pt x="1020" y="0"/>
                    </a:moveTo>
                    <a:lnTo>
                      <a:pt x="1020" y="26"/>
                    </a:lnTo>
                    <a:lnTo>
                      <a:pt x="1022" y="26"/>
                    </a:lnTo>
                    <a:lnTo>
                      <a:pt x="1022" y="0"/>
                    </a:lnTo>
                    <a:lnTo>
                      <a:pt x="1020" y="0"/>
                    </a:lnTo>
                    <a:close/>
                    <a:moveTo>
                      <a:pt x="1034" y="0"/>
                    </a:moveTo>
                    <a:lnTo>
                      <a:pt x="1034" y="26"/>
                    </a:lnTo>
                    <a:lnTo>
                      <a:pt x="1040" y="26"/>
                    </a:lnTo>
                    <a:lnTo>
                      <a:pt x="1040" y="23"/>
                    </a:lnTo>
                    <a:lnTo>
                      <a:pt x="1063" y="23"/>
                    </a:lnTo>
                    <a:lnTo>
                      <a:pt x="1063" y="20"/>
                    </a:lnTo>
                    <a:lnTo>
                      <a:pt x="1040" y="20"/>
                    </a:lnTo>
                    <a:lnTo>
                      <a:pt x="1040" y="0"/>
                    </a:lnTo>
                    <a:lnTo>
                      <a:pt x="1034" y="0"/>
                    </a:lnTo>
                    <a:close/>
                    <a:moveTo>
                      <a:pt x="1071" y="0"/>
                    </a:moveTo>
                    <a:lnTo>
                      <a:pt x="1071" y="26"/>
                    </a:lnTo>
                    <a:lnTo>
                      <a:pt x="1077" y="26"/>
                    </a:lnTo>
                    <a:lnTo>
                      <a:pt x="1077" y="0"/>
                    </a:lnTo>
                    <a:lnTo>
                      <a:pt x="1071" y="0"/>
                    </a:lnTo>
                    <a:close/>
                    <a:moveTo>
                      <a:pt x="1091" y="0"/>
                    </a:moveTo>
                    <a:lnTo>
                      <a:pt x="1091" y="0"/>
                    </a:lnTo>
                    <a:lnTo>
                      <a:pt x="1091" y="0"/>
                    </a:lnTo>
                    <a:lnTo>
                      <a:pt x="1094" y="0"/>
                    </a:lnTo>
                    <a:lnTo>
                      <a:pt x="1094" y="3"/>
                    </a:lnTo>
                    <a:lnTo>
                      <a:pt x="1094" y="3"/>
                    </a:lnTo>
                    <a:lnTo>
                      <a:pt x="1094" y="3"/>
                    </a:lnTo>
                    <a:lnTo>
                      <a:pt x="1097" y="3"/>
                    </a:lnTo>
                    <a:lnTo>
                      <a:pt x="1097" y="3"/>
                    </a:lnTo>
                    <a:lnTo>
                      <a:pt x="1097" y="3"/>
                    </a:lnTo>
                    <a:lnTo>
                      <a:pt x="1097" y="3"/>
                    </a:lnTo>
                    <a:lnTo>
                      <a:pt x="1100" y="6"/>
                    </a:lnTo>
                    <a:lnTo>
                      <a:pt x="1100" y="6"/>
                    </a:lnTo>
                    <a:lnTo>
                      <a:pt x="1100" y="6"/>
                    </a:lnTo>
                    <a:lnTo>
                      <a:pt x="1100" y="9"/>
                    </a:lnTo>
                    <a:lnTo>
                      <a:pt x="1100" y="9"/>
                    </a:lnTo>
                    <a:lnTo>
                      <a:pt x="1100" y="9"/>
                    </a:lnTo>
                    <a:lnTo>
                      <a:pt x="1103" y="9"/>
                    </a:lnTo>
                    <a:lnTo>
                      <a:pt x="1103" y="9"/>
                    </a:lnTo>
                    <a:lnTo>
                      <a:pt x="1103" y="11"/>
                    </a:lnTo>
                    <a:lnTo>
                      <a:pt x="1103" y="11"/>
                    </a:lnTo>
                    <a:lnTo>
                      <a:pt x="1103" y="11"/>
                    </a:lnTo>
                    <a:lnTo>
                      <a:pt x="1103" y="11"/>
                    </a:lnTo>
                    <a:lnTo>
                      <a:pt x="1103" y="14"/>
                    </a:lnTo>
                    <a:lnTo>
                      <a:pt x="1103" y="14"/>
                    </a:lnTo>
                    <a:lnTo>
                      <a:pt x="1103" y="14"/>
                    </a:lnTo>
                    <a:lnTo>
                      <a:pt x="1103" y="14"/>
                    </a:lnTo>
                    <a:lnTo>
                      <a:pt x="1100" y="17"/>
                    </a:lnTo>
                    <a:lnTo>
                      <a:pt x="1100" y="17"/>
                    </a:lnTo>
                    <a:lnTo>
                      <a:pt x="1100" y="17"/>
                    </a:lnTo>
                    <a:lnTo>
                      <a:pt x="1100" y="20"/>
                    </a:lnTo>
                    <a:lnTo>
                      <a:pt x="1100" y="20"/>
                    </a:lnTo>
                    <a:lnTo>
                      <a:pt x="1100" y="20"/>
                    </a:lnTo>
                    <a:lnTo>
                      <a:pt x="1100" y="20"/>
                    </a:lnTo>
                    <a:lnTo>
                      <a:pt x="1097" y="20"/>
                    </a:lnTo>
                    <a:lnTo>
                      <a:pt x="1097" y="23"/>
                    </a:lnTo>
                    <a:lnTo>
                      <a:pt x="1097" y="23"/>
                    </a:lnTo>
                    <a:lnTo>
                      <a:pt x="1097" y="23"/>
                    </a:lnTo>
                    <a:lnTo>
                      <a:pt x="1094" y="23"/>
                    </a:lnTo>
                    <a:lnTo>
                      <a:pt x="1094" y="23"/>
                    </a:lnTo>
                    <a:lnTo>
                      <a:pt x="1091" y="23"/>
                    </a:lnTo>
                    <a:lnTo>
                      <a:pt x="1091" y="23"/>
                    </a:lnTo>
                    <a:lnTo>
                      <a:pt x="1088" y="23"/>
                    </a:lnTo>
                    <a:lnTo>
                      <a:pt x="1086" y="23"/>
                    </a:lnTo>
                    <a:lnTo>
                      <a:pt x="1083" y="23"/>
                    </a:lnTo>
                    <a:lnTo>
                      <a:pt x="1083" y="23"/>
                    </a:lnTo>
                    <a:lnTo>
                      <a:pt x="1083" y="26"/>
                    </a:lnTo>
                    <a:lnTo>
                      <a:pt x="1103" y="26"/>
                    </a:lnTo>
                    <a:lnTo>
                      <a:pt x="1103" y="23"/>
                    </a:lnTo>
                    <a:lnTo>
                      <a:pt x="1103" y="23"/>
                    </a:lnTo>
                    <a:lnTo>
                      <a:pt x="1103" y="23"/>
                    </a:lnTo>
                    <a:lnTo>
                      <a:pt x="1103" y="23"/>
                    </a:lnTo>
                    <a:lnTo>
                      <a:pt x="1106" y="23"/>
                    </a:lnTo>
                    <a:lnTo>
                      <a:pt x="1106" y="20"/>
                    </a:lnTo>
                    <a:lnTo>
                      <a:pt x="1106" y="20"/>
                    </a:lnTo>
                    <a:lnTo>
                      <a:pt x="1106" y="20"/>
                    </a:lnTo>
                    <a:lnTo>
                      <a:pt x="1106" y="20"/>
                    </a:lnTo>
                    <a:lnTo>
                      <a:pt x="1106" y="17"/>
                    </a:lnTo>
                    <a:lnTo>
                      <a:pt x="1106" y="17"/>
                    </a:lnTo>
                    <a:lnTo>
                      <a:pt x="1106" y="17"/>
                    </a:lnTo>
                    <a:lnTo>
                      <a:pt x="1106" y="14"/>
                    </a:lnTo>
                    <a:lnTo>
                      <a:pt x="1106" y="14"/>
                    </a:lnTo>
                    <a:lnTo>
                      <a:pt x="1109" y="14"/>
                    </a:lnTo>
                    <a:lnTo>
                      <a:pt x="1109" y="14"/>
                    </a:lnTo>
                    <a:lnTo>
                      <a:pt x="1109" y="11"/>
                    </a:lnTo>
                    <a:lnTo>
                      <a:pt x="1109" y="11"/>
                    </a:lnTo>
                    <a:lnTo>
                      <a:pt x="1106" y="11"/>
                    </a:lnTo>
                    <a:lnTo>
                      <a:pt x="1106" y="9"/>
                    </a:lnTo>
                    <a:lnTo>
                      <a:pt x="1106" y="9"/>
                    </a:lnTo>
                    <a:lnTo>
                      <a:pt x="1106" y="9"/>
                    </a:lnTo>
                    <a:lnTo>
                      <a:pt x="1106" y="6"/>
                    </a:lnTo>
                    <a:lnTo>
                      <a:pt x="1106" y="6"/>
                    </a:lnTo>
                    <a:lnTo>
                      <a:pt x="1106" y="6"/>
                    </a:lnTo>
                    <a:lnTo>
                      <a:pt x="1106" y="6"/>
                    </a:lnTo>
                    <a:lnTo>
                      <a:pt x="1106" y="3"/>
                    </a:lnTo>
                    <a:lnTo>
                      <a:pt x="1106" y="3"/>
                    </a:lnTo>
                    <a:lnTo>
                      <a:pt x="1103" y="3"/>
                    </a:lnTo>
                    <a:lnTo>
                      <a:pt x="1103" y="3"/>
                    </a:lnTo>
                    <a:lnTo>
                      <a:pt x="1103" y="3"/>
                    </a:lnTo>
                    <a:lnTo>
                      <a:pt x="1103" y="0"/>
                    </a:lnTo>
                    <a:lnTo>
                      <a:pt x="1091" y="0"/>
                    </a:lnTo>
                    <a:close/>
                    <a:moveTo>
                      <a:pt x="1114" y="0"/>
                    </a:moveTo>
                    <a:lnTo>
                      <a:pt x="1114" y="3"/>
                    </a:lnTo>
                    <a:lnTo>
                      <a:pt x="1114" y="3"/>
                    </a:lnTo>
                    <a:lnTo>
                      <a:pt x="1114" y="3"/>
                    </a:lnTo>
                    <a:lnTo>
                      <a:pt x="1114" y="6"/>
                    </a:lnTo>
                    <a:lnTo>
                      <a:pt x="1114" y="6"/>
                    </a:lnTo>
                    <a:lnTo>
                      <a:pt x="1111" y="6"/>
                    </a:lnTo>
                    <a:lnTo>
                      <a:pt x="1111" y="9"/>
                    </a:lnTo>
                    <a:lnTo>
                      <a:pt x="1111" y="9"/>
                    </a:lnTo>
                    <a:lnTo>
                      <a:pt x="1111" y="11"/>
                    </a:lnTo>
                    <a:lnTo>
                      <a:pt x="1111" y="11"/>
                    </a:lnTo>
                    <a:lnTo>
                      <a:pt x="1114" y="14"/>
                    </a:lnTo>
                    <a:lnTo>
                      <a:pt x="1114" y="14"/>
                    </a:lnTo>
                    <a:lnTo>
                      <a:pt x="1114" y="14"/>
                    </a:lnTo>
                    <a:lnTo>
                      <a:pt x="1114" y="14"/>
                    </a:lnTo>
                    <a:lnTo>
                      <a:pt x="1114" y="17"/>
                    </a:lnTo>
                    <a:lnTo>
                      <a:pt x="1114" y="17"/>
                    </a:lnTo>
                    <a:lnTo>
                      <a:pt x="1114" y="17"/>
                    </a:lnTo>
                    <a:lnTo>
                      <a:pt x="1117" y="17"/>
                    </a:lnTo>
                    <a:lnTo>
                      <a:pt x="1117" y="17"/>
                    </a:lnTo>
                    <a:lnTo>
                      <a:pt x="1117" y="20"/>
                    </a:lnTo>
                    <a:lnTo>
                      <a:pt x="1117" y="20"/>
                    </a:lnTo>
                    <a:lnTo>
                      <a:pt x="1120" y="20"/>
                    </a:lnTo>
                    <a:lnTo>
                      <a:pt x="1120" y="20"/>
                    </a:lnTo>
                    <a:lnTo>
                      <a:pt x="1120" y="20"/>
                    </a:lnTo>
                    <a:lnTo>
                      <a:pt x="1123" y="23"/>
                    </a:lnTo>
                    <a:lnTo>
                      <a:pt x="1126" y="23"/>
                    </a:lnTo>
                    <a:lnTo>
                      <a:pt x="1129" y="23"/>
                    </a:lnTo>
                    <a:lnTo>
                      <a:pt x="1129" y="23"/>
                    </a:lnTo>
                    <a:lnTo>
                      <a:pt x="1132" y="23"/>
                    </a:lnTo>
                    <a:lnTo>
                      <a:pt x="1132" y="26"/>
                    </a:lnTo>
                    <a:lnTo>
                      <a:pt x="1140" y="26"/>
                    </a:lnTo>
                    <a:lnTo>
                      <a:pt x="1140" y="23"/>
                    </a:lnTo>
                    <a:lnTo>
                      <a:pt x="1137" y="23"/>
                    </a:lnTo>
                    <a:lnTo>
                      <a:pt x="1137" y="23"/>
                    </a:lnTo>
                    <a:lnTo>
                      <a:pt x="1134" y="20"/>
                    </a:lnTo>
                    <a:lnTo>
                      <a:pt x="1134" y="20"/>
                    </a:lnTo>
                    <a:lnTo>
                      <a:pt x="1134" y="20"/>
                    </a:lnTo>
                    <a:lnTo>
                      <a:pt x="1132" y="20"/>
                    </a:lnTo>
                    <a:lnTo>
                      <a:pt x="1129" y="17"/>
                    </a:lnTo>
                    <a:lnTo>
                      <a:pt x="1126" y="17"/>
                    </a:lnTo>
                    <a:lnTo>
                      <a:pt x="1123" y="17"/>
                    </a:lnTo>
                    <a:lnTo>
                      <a:pt x="1123" y="17"/>
                    </a:lnTo>
                    <a:lnTo>
                      <a:pt x="1123" y="17"/>
                    </a:lnTo>
                    <a:lnTo>
                      <a:pt x="1123" y="17"/>
                    </a:lnTo>
                    <a:lnTo>
                      <a:pt x="1120" y="14"/>
                    </a:lnTo>
                    <a:lnTo>
                      <a:pt x="1120" y="14"/>
                    </a:lnTo>
                    <a:lnTo>
                      <a:pt x="1120" y="14"/>
                    </a:lnTo>
                    <a:lnTo>
                      <a:pt x="1120" y="14"/>
                    </a:lnTo>
                    <a:lnTo>
                      <a:pt x="1117" y="14"/>
                    </a:lnTo>
                    <a:lnTo>
                      <a:pt x="1117" y="11"/>
                    </a:lnTo>
                    <a:lnTo>
                      <a:pt x="1117" y="11"/>
                    </a:lnTo>
                    <a:lnTo>
                      <a:pt x="1117" y="11"/>
                    </a:lnTo>
                    <a:lnTo>
                      <a:pt x="1117" y="9"/>
                    </a:lnTo>
                    <a:lnTo>
                      <a:pt x="1117" y="9"/>
                    </a:lnTo>
                    <a:lnTo>
                      <a:pt x="1117" y="9"/>
                    </a:lnTo>
                    <a:lnTo>
                      <a:pt x="1117" y="9"/>
                    </a:lnTo>
                    <a:lnTo>
                      <a:pt x="1117" y="6"/>
                    </a:lnTo>
                    <a:lnTo>
                      <a:pt x="1117" y="6"/>
                    </a:lnTo>
                    <a:lnTo>
                      <a:pt x="1117" y="6"/>
                    </a:lnTo>
                    <a:lnTo>
                      <a:pt x="1120" y="6"/>
                    </a:lnTo>
                    <a:lnTo>
                      <a:pt x="1120" y="3"/>
                    </a:lnTo>
                    <a:lnTo>
                      <a:pt x="1120" y="3"/>
                    </a:lnTo>
                    <a:lnTo>
                      <a:pt x="1120" y="3"/>
                    </a:lnTo>
                    <a:lnTo>
                      <a:pt x="1120" y="3"/>
                    </a:lnTo>
                    <a:lnTo>
                      <a:pt x="1120" y="3"/>
                    </a:lnTo>
                    <a:lnTo>
                      <a:pt x="1120" y="3"/>
                    </a:lnTo>
                    <a:lnTo>
                      <a:pt x="1123" y="3"/>
                    </a:lnTo>
                    <a:lnTo>
                      <a:pt x="1123" y="0"/>
                    </a:lnTo>
                    <a:lnTo>
                      <a:pt x="1123" y="0"/>
                    </a:lnTo>
                    <a:lnTo>
                      <a:pt x="1114" y="0"/>
                    </a:lnTo>
                    <a:close/>
                    <a:moveTo>
                      <a:pt x="1132" y="0"/>
                    </a:moveTo>
                    <a:lnTo>
                      <a:pt x="1132" y="0"/>
                    </a:lnTo>
                    <a:lnTo>
                      <a:pt x="1132" y="0"/>
                    </a:lnTo>
                    <a:lnTo>
                      <a:pt x="1132" y="3"/>
                    </a:lnTo>
                    <a:lnTo>
                      <a:pt x="1132" y="3"/>
                    </a:lnTo>
                    <a:lnTo>
                      <a:pt x="1134" y="3"/>
                    </a:lnTo>
                    <a:lnTo>
                      <a:pt x="1134" y="3"/>
                    </a:lnTo>
                    <a:lnTo>
                      <a:pt x="1134" y="3"/>
                    </a:lnTo>
                    <a:lnTo>
                      <a:pt x="1134" y="3"/>
                    </a:lnTo>
                    <a:lnTo>
                      <a:pt x="1134" y="6"/>
                    </a:lnTo>
                    <a:lnTo>
                      <a:pt x="1134" y="6"/>
                    </a:lnTo>
                    <a:lnTo>
                      <a:pt x="1134" y="6"/>
                    </a:lnTo>
                    <a:lnTo>
                      <a:pt x="1134" y="6"/>
                    </a:lnTo>
                    <a:lnTo>
                      <a:pt x="1134" y="6"/>
                    </a:lnTo>
                    <a:lnTo>
                      <a:pt x="1137" y="9"/>
                    </a:lnTo>
                    <a:lnTo>
                      <a:pt x="1137" y="9"/>
                    </a:lnTo>
                    <a:lnTo>
                      <a:pt x="1137" y="9"/>
                    </a:lnTo>
                    <a:lnTo>
                      <a:pt x="1140" y="9"/>
                    </a:lnTo>
                    <a:lnTo>
                      <a:pt x="1140" y="9"/>
                    </a:lnTo>
                    <a:lnTo>
                      <a:pt x="1140" y="6"/>
                    </a:lnTo>
                    <a:lnTo>
                      <a:pt x="1140" y="6"/>
                    </a:lnTo>
                    <a:lnTo>
                      <a:pt x="1140" y="6"/>
                    </a:lnTo>
                    <a:lnTo>
                      <a:pt x="1140" y="3"/>
                    </a:lnTo>
                    <a:lnTo>
                      <a:pt x="1140" y="3"/>
                    </a:lnTo>
                    <a:lnTo>
                      <a:pt x="1140" y="3"/>
                    </a:lnTo>
                    <a:lnTo>
                      <a:pt x="1140" y="0"/>
                    </a:lnTo>
                    <a:lnTo>
                      <a:pt x="1132" y="0"/>
                    </a:lnTo>
                    <a:close/>
                    <a:moveTo>
                      <a:pt x="1149" y="0"/>
                    </a:moveTo>
                    <a:lnTo>
                      <a:pt x="1149" y="26"/>
                    </a:lnTo>
                    <a:lnTo>
                      <a:pt x="1154" y="26"/>
                    </a:lnTo>
                    <a:lnTo>
                      <a:pt x="1154" y="23"/>
                    </a:lnTo>
                    <a:lnTo>
                      <a:pt x="1177" y="23"/>
                    </a:lnTo>
                    <a:lnTo>
                      <a:pt x="1177" y="20"/>
                    </a:lnTo>
                    <a:lnTo>
                      <a:pt x="1154" y="20"/>
                    </a:lnTo>
                    <a:lnTo>
                      <a:pt x="1154" y="0"/>
                    </a:lnTo>
                    <a:lnTo>
                      <a:pt x="1149" y="0"/>
                    </a:lnTo>
                    <a:close/>
                    <a:moveTo>
                      <a:pt x="1186" y="0"/>
                    </a:moveTo>
                    <a:lnTo>
                      <a:pt x="1198" y="26"/>
                    </a:lnTo>
                    <a:lnTo>
                      <a:pt x="1203" y="26"/>
                    </a:lnTo>
                    <a:lnTo>
                      <a:pt x="1189" y="0"/>
                    </a:lnTo>
                    <a:lnTo>
                      <a:pt x="1186" y="0"/>
                    </a:lnTo>
                    <a:lnTo>
                      <a:pt x="1215" y="0"/>
                    </a:lnTo>
                    <a:lnTo>
                      <a:pt x="1203" y="26"/>
                    </a:lnTo>
                    <a:lnTo>
                      <a:pt x="1209" y="26"/>
                    </a:lnTo>
                    <a:lnTo>
                      <a:pt x="1221" y="0"/>
                    </a:lnTo>
                    <a:lnTo>
                      <a:pt x="1215" y="0"/>
                    </a:lnTo>
                    <a:lnTo>
                      <a:pt x="1186" y="0"/>
                    </a:lnTo>
                    <a:close/>
                  </a:path>
                </a:pathLst>
              </a:custGeom>
              <a:solidFill>
                <a:schemeClr val="tx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096" name="Freeform 72">
                <a:extLst>
                  <a:ext uri="{FF2B5EF4-FFF2-40B4-BE49-F238E27FC236}">
                    <a16:creationId xmlns:a16="http://schemas.microsoft.com/office/drawing/2014/main" id="{D3AC0DDA-DE2F-4822-9825-02BE0870A1FA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8" y="4094"/>
                <a:ext cx="803" cy="4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40" y="6"/>
                  </a:cxn>
                  <a:cxn ang="0">
                    <a:pos x="89" y="6"/>
                  </a:cxn>
                  <a:cxn ang="0">
                    <a:pos x="149" y="6"/>
                  </a:cxn>
                  <a:cxn ang="0">
                    <a:pos x="155" y="6"/>
                  </a:cxn>
                  <a:cxn ang="0">
                    <a:pos x="161" y="3"/>
                  </a:cxn>
                  <a:cxn ang="0">
                    <a:pos x="155" y="0"/>
                  </a:cxn>
                  <a:cxn ang="0">
                    <a:pos x="149" y="0"/>
                  </a:cxn>
                  <a:cxn ang="0">
                    <a:pos x="144" y="3"/>
                  </a:cxn>
                  <a:cxn ang="0">
                    <a:pos x="187" y="6"/>
                  </a:cxn>
                  <a:cxn ang="0">
                    <a:pos x="184" y="6"/>
                  </a:cxn>
                  <a:cxn ang="0">
                    <a:pos x="258" y="6"/>
                  </a:cxn>
                  <a:cxn ang="0">
                    <a:pos x="253" y="6"/>
                  </a:cxn>
                  <a:cxn ang="0">
                    <a:pos x="276" y="6"/>
                  </a:cxn>
                  <a:cxn ang="0">
                    <a:pos x="367" y="6"/>
                  </a:cxn>
                  <a:cxn ang="0">
                    <a:pos x="379" y="3"/>
                  </a:cxn>
                  <a:cxn ang="0">
                    <a:pos x="419" y="6"/>
                  </a:cxn>
                  <a:cxn ang="0">
                    <a:pos x="448" y="3"/>
                  </a:cxn>
                  <a:cxn ang="0">
                    <a:pos x="482" y="6"/>
                  </a:cxn>
                  <a:cxn ang="0">
                    <a:pos x="497" y="6"/>
                  </a:cxn>
                  <a:cxn ang="0">
                    <a:pos x="551" y="6"/>
                  </a:cxn>
                  <a:cxn ang="0">
                    <a:pos x="560" y="3"/>
                  </a:cxn>
                  <a:cxn ang="0">
                    <a:pos x="551" y="3"/>
                  </a:cxn>
                  <a:cxn ang="0">
                    <a:pos x="586" y="6"/>
                  </a:cxn>
                  <a:cxn ang="0">
                    <a:pos x="591" y="6"/>
                  </a:cxn>
                  <a:cxn ang="0">
                    <a:pos x="597" y="3"/>
                  </a:cxn>
                  <a:cxn ang="0">
                    <a:pos x="591" y="0"/>
                  </a:cxn>
                  <a:cxn ang="0">
                    <a:pos x="586" y="0"/>
                  </a:cxn>
                  <a:cxn ang="0">
                    <a:pos x="580" y="3"/>
                  </a:cxn>
                  <a:cxn ang="0">
                    <a:pos x="617" y="6"/>
                  </a:cxn>
                  <a:cxn ang="0">
                    <a:pos x="655" y="6"/>
                  </a:cxn>
                  <a:cxn ang="0">
                    <a:pos x="663" y="6"/>
                  </a:cxn>
                  <a:cxn ang="0">
                    <a:pos x="689" y="3"/>
                  </a:cxn>
                  <a:cxn ang="0">
                    <a:pos x="746" y="6"/>
                  </a:cxn>
                  <a:cxn ang="0">
                    <a:pos x="761" y="6"/>
                  </a:cxn>
                  <a:cxn ang="0">
                    <a:pos x="755" y="3"/>
                  </a:cxn>
                  <a:cxn ang="0">
                    <a:pos x="746" y="0"/>
                  </a:cxn>
                  <a:cxn ang="0">
                    <a:pos x="738" y="3"/>
                  </a:cxn>
                  <a:cxn ang="0">
                    <a:pos x="732" y="6"/>
                  </a:cxn>
                  <a:cxn ang="0">
                    <a:pos x="807" y="6"/>
                  </a:cxn>
                  <a:cxn ang="0">
                    <a:pos x="835" y="3"/>
                  </a:cxn>
                  <a:cxn ang="0">
                    <a:pos x="876" y="6"/>
                  </a:cxn>
                  <a:cxn ang="0">
                    <a:pos x="893" y="6"/>
                  </a:cxn>
                  <a:cxn ang="0">
                    <a:pos x="956" y="3"/>
                  </a:cxn>
                  <a:cxn ang="0">
                    <a:pos x="979" y="6"/>
                  </a:cxn>
                  <a:cxn ang="0">
                    <a:pos x="1051" y="6"/>
                  </a:cxn>
                  <a:cxn ang="0">
                    <a:pos x="1088" y="6"/>
                  </a:cxn>
                  <a:cxn ang="0">
                    <a:pos x="1114" y="6"/>
                  </a:cxn>
                  <a:cxn ang="0">
                    <a:pos x="1108" y="3"/>
                  </a:cxn>
                  <a:cxn ang="0">
                    <a:pos x="1097" y="3"/>
                  </a:cxn>
                  <a:cxn ang="0">
                    <a:pos x="1137" y="6"/>
                  </a:cxn>
                  <a:cxn ang="0">
                    <a:pos x="1148" y="6"/>
                  </a:cxn>
                  <a:cxn ang="0">
                    <a:pos x="1145" y="3"/>
                  </a:cxn>
                  <a:cxn ang="0">
                    <a:pos x="1140" y="0"/>
                  </a:cxn>
                  <a:cxn ang="0">
                    <a:pos x="1134" y="3"/>
                  </a:cxn>
                  <a:cxn ang="0">
                    <a:pos x="1128" y="6"/>
                  </a:cxn>
                  <a:cxn ang="0">
                    <a:pos x="1188" y="6"/>
                  </a:cxn>
                  <a:cxn ang="0">
                    <a:pos x="1194" y="3"/>
                  </a:cxn>
                  <a:cxn ang="0">
                    <a:pos x="1232" y="6"/>
                  </a:cxn>
                </a:cxnLst>
                <a:rect l="0" t="0" r="r" b="b"/>
                <a:pathLst>
                  <a:path w="1234" h="6">
                    <a:moveTo>
                      <a:pt x="17" y="6"/>
                    </a:moveTo>
                    <a:lnTo>
                      <a:pt x="17" y="6"/>
                    </a:lnTo>
                    <a:lnTo>
                      <a:pt x="29" y="6"/>
                    </a:lnTo>
                    <a:lnTo>
                      <a:pt x="29" y="3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7" y="6"/>
                    </a:lnTo>
                    <a:close/>
                    <a:moveTo>
                      <a:pt x="40" y="6"/>
                    </a:moveTo>
                    <a:lnTo>
                      <a:pt x="40" y="3"/>
                    </a:lnTo>
                    <a:lnTo>
                      <a:pt x="34" y="3"/>
                    </a:lnTo>
                    <a:lnTo>
                      <a:pt x="34" y="6"/>
                    </a:lnTo>
                    <a:lnTo>
                      <a:pt x="40" y="6"/>
                    </a:lnTo>
                    <a:close/>
                    <a:moveTo>
                      <a:pt x="72" y="6"/>
                    </a:moveTo>
                    <a:lnTo>
                      <a:pt x="72" y="3"/>
                    </a:lnTo>
                    <a:lnTo>
                      <a:pt x="66" y="3"/>
                    </a:lnTo>
                    <a:lnTo>
                      <a:pt x="66" y="6"/>
                    </a:lnTo>
                    <a:lnTo>
                      <a:pt x="72" y="6"/>
                    </a:lnTo>
                    <a:close/>
                    <a:moveTo>
                      <a:pt x="89" y="6"/>
                    </a:moveTo>
                    <a:lnTo>
                      <a:pt x="89" y="6"/>
                    </a:lnTo>
                    <a:lnTo>
                      <a:pt x="112" y="6"/>
                    </a:lnTo>
                    <a:lnTo>
                      <a:pt x="112" y="3"/>
                    </a:lnTo>
                    <a:lnTo>
                      <a:pt x="83" y="3"/>
                    </a:lnTo>
                    <a:lnTo>
                      <a:pt x="83" y="6"/>
                    </a:lnTo>
                    <a:lnTo>
                      <a:pt x="89" y="6"/>
                    </a:lnTo>
                    <a:close/>
                    <a:moveTo>
                      <a:pt x="149" y="6"/>
                    </a:moveTo>
                    <a:lnTo>
                      <a:pt x="149" y="6"/>
                    </a:lnTo>
                    <a:lnTo>
                      <a:pt x="149" y="6"/>
                    </a:lnTo>
                    <a:lnTo>
                      <a:pt x="152" y="6"/>
                    </a:lnTo>
                    <a:lnTo>
                      <a:pt x="152" y="6"/>
                    </a:lnTo>
                    <a:lnTo>
                      <a:pt x="152" y="6"/>
                    </a:lnTo>
                    <a:lnTo>
                      <a:pt x="155" y="6"/>
                    </a:lnTo>
                    <a:lnTo>
                      <a:pt x="155" y="6"/>
                    </a:lnTo>
                    <a:lnTo>
                      <a:pt x="155" y="6"/>
                    </a:lnTo>
                    <a:lnTo>
                      <a:pt x="164" y="6"/>
                    </a:lnTo>
                    <a:lnTo>
                      <a:pt x="164" y="6"/>
                    </a:lnTo>
                    <a:lnTo>
                      <a:pt x="164" y="6"/>
                    </a:lnTo>
                    <a:lnTo>
                      <a:pt x="164" y="6"/>
                    </a:lnTo>
                    <a:lnTo>
                      <a:pt x="164" y="3"/>
                    </a:lnTo>
                    <a:lnTo>
                      <a:pt x="161" y="3"/>
                    </a:lnTo>
                    <a:lnTo>
                      <a:pt x="161" y="3"/>
                    </a:lnTo>
                    <a:lnTo>
                      <a:pt x="161" y="3"/>
                    </a:lnTo>
                    <a:lnTo>
                      <a:pt x="161" y="3"/>
                    </a:lnTo>
                    <a:lnTo>
                      <a:pt x="158" y="3"/>
                    </a:lnTo>
                    <a:lnTo>
                      <a:pt x="158" y="3"/>
                    </a:lnTo>
                    <a:lnTo>
                      <a:pt x="158" y="3"/>
                    </a:lnTo>
                    <a:lnTo>
                      <a:pt x="155" y="0"/>
                    </a:lnTo>
                    <a:lnTo>
                      <a:pt x="155" y="0"/>
                    </a:lnTo>
                    <a:lnTo>
                      <a:pt x="155" y="0"/>
                    </a:lnTo>
                    <a:lnTo>
                      <a:pt x="155" y="0"/>
                    </a:lnTo>
                    <a:lnTo>
                      <a:pt x="152" y="0"/>
                    </a:lnTo>
                    <a:lnTo>
                      <a:pt x="152" y="0"/>
                    </a:lnTo>
                    <a:lnTo>
                      <a:pt x="152" y="0"/>
                    </a:lnTo>
                    <a:lnTo>
                      <a:pt x="149" y="0"/>
                    </a:lnTo>
                    <a:lnTo>
                      <a:pt x="149" y="0"/>
                    </a:lnTo>
                    <a:lnTo>
                      <a:pt x="149" y="3"/>
                    </a:lnTo>
                    <a:lnTo>
                      <a:pt x="146" y="3"/>
                    </a:lnTo>
                    <a:lnTo>
                      <a:pt x="146" y="3"/>
                    </a:lnTo>
                    <a:lnTo>
                      <a:pt x="146" y="3"/>
                    </a:lnTo>
                    <a:lnTo>
                      <a:pt x="146" y="3"/>
                    </a:lnTo>
                    <a:lnTo>
                      <a:pt x="144" y="3"/>
                    </a:lnTo>
                    <a:lnTo>
                      <a:pt x="144" y="3"/>
                    </a:lnTo>
                    <a:lnTo>
                      <a:pt x="144" y="3"/>
                    </a:lnTo>
                    <a:lnTo>
                      <a:pt x="144" y="6"/>
                    </a:lnTo>
                    <a:lnTo>
                      <a:pt x="141" y="6"/>
                    </a:lnTo>
                    <a:lnTo>
                      <a:pt x="141" y="6"/>
                    </a:lnTo>
                    <a:lnTo>
                      <a:pt x="141" y="6"/>
                    </a:lnTo>
                    <a:lnTo>
                      <a:pt x="149" y="6"/>
                    </a:lnTo>
                    <a:close/>
                    <a:moveTo>
                      <a:pt x="187" y="6"/>
                    </a:moveTo>
                    <a:lnTo>
                      <a:pt x="187" y="6"/>
                    </a:lnTo>
                    <a:lnTo>
                      <a:pt x="198" y="6"/>
                    </a:lnTo>
                    <a:lnTo>
                      <a:pt x="198" y="3"/>
                    </a:lnTo>
                    <a:lnTo>
                      <a:pt x="169" y="3"/>
                    </a:lnTo>
                    <a:lnTo>
                      <a:pt x="169" y="6"/>
                    </a:lnTo>
                    <a:lnTo>
                      <a:pt x="184" y="6"/>
                    </a:lnTo>
                    <a:lnTo>
                      <a:pt x="184" y="6"/>
                    </a:lnTo>
                    <a:lnTo>
                      <a:pt x="187" y="6"/>
                    </a:lnTo>
                    <a:close/>
                    <a:moveTo>
                      <a:pt x="227" y="6"/>
                    </a:moveTo>
                    <a:lnTo>
                      <a:pt x="224" y="3"/>
                    </a:lnTo>
                    <a:lnTo>
                      <a:pt x="218" y="3"/>
                    </a:lnTo>
                    <a:lnTo>
                      <a:pt x="215" y="6"/>
                    </a:lnTo>
                    <a:lnTo>
                      <a:pt x="227" y="6"/>
                    </a:lnTo>
                    <a:close/>
                    <a:moveTo>
                      <a:pt x="258" y="6"/>
                    </a:moveTo>
                    <a:lnTo>
                      <a:pt x="258" y="6"/>
                    </a:lnTo>
                    <a:lnTo>
                      <a:pt x="270" y="6"/>
                    </a:lnTo>
                    <a:lnTo>
                      <a:pt x="270" y="3"/>
                    </a:lnTo>
                    <a:lnTo>
                      <a:pt x="241" y="3"/>
                    </a:lnTo>
                    <a:lnTo>
                      <a:pt x="241" y="6"/>
                    </a:lnTo>
                    <a:lnTo>
                      <a:pt x="253" y="6"/>
                    </a:lnTo>
                    <a:lnTo>
                      <a:pt x="253" y="6"/>
                    </a:lnTo>
                    <a:lnTo>
                      <a:pt x="258" y="6"/>
                    </a:lnTo>
                    <a:close/>
                    <a:moveTo>
                      <a:pt x="281" y="6"/>
                    </a:moveTo>
                    <a:lnTo>
                      <a:pt x="281" y="6"/>
                    </a:lnTo>
                    <a:lnTo>
                      <a:pt x="304" y="6"/>
                    </a:lnTo>
                    <a:lnTo>
                      <a:pt x="304" y="3"/>
                    </a:lnTo>
                    <a:lnTo>
                      <a:pt x="276" y="3"/>
                    </a:lnTo>
                    <a:lnTo>
                      <a:pt x="276" y="6"/>
                    </a:lnTo>
                    <a:lnTo>
                      <a:pt x="281" y="6"/>
                    </a:lnTo>
                    <a:close/>
                    <a:moveTo>
                      <a:pt x="339" y="6"/>
                    </a:moveTo>
                    <a:lnTo>
                      <a:pt x="339" y="3"/>
                    </a:lnTo>
                    <a:lnTo>
                      <a:pt x="333" y="3"/>
                    </a:lnTo>
                    <a:lnTo>
                      <a:pt x="333" y="6"/>
                    </a:lnTo>
                    <a:lnTo>
                      <a:pt x="339" y="6"/>
                    </a:lnTo>
                    <a:close/>
                    <a:moveTo>
                      <a:pt x="367" y="6"/>
                    </a:moveTo>
                    <a:lnTo>
                      <a:pt x="367" y="3"/>
                    </a:lnTo>
                    <a:lnTo>
                      <a:pt x="365" y="3"/>
                    </a:lnTo>
                    <a:lnTo>
                      <a:pt x="365" y="6"/>
                    </a:lnTo>
                    <a:lnTo>
                      <a:pt x="367" y="6"/>
                    </a:lnTo>
                    <a:close/>
                    <a:moveTo>
                      <a:pt x="390" y="6"/>
                    </a:moveTo>
                    <a:lnTo>
                      <a:pt x="388" y="3"/>
                    </a:lnTo>
                    <a:lnTo>
                      <a:pt x="379" y="3"/>
                    </a:lnTo>
                    <a:lnTo>
                      <a:pt x="379" y="6"/>
                    </a:lnTo>
                    <a:lnTo>
                      <a:pt x="390" y="6"/>
                    </a:lnTo>
                    <a:close/>
                    <a:moveTo>
                      <a:pt x="419" y="6"/>
                    </a:moveTo>
                    <a:lnTo>
                      <a:pt x="419" y="3"/>
                    </a:lnTo>
                    <a:lnTo>
                      <a:pt x="416" y="3"/>
                    </a:lnTo>
                    <a:lnTo>
                      <a:pt x="416" y="6"/>
                    </a:lnTo>
                    <a:lnTo>
                      <a:pt x="419" y="6"/>
                    </a:lnTo>
                    <a:close/>
                    <a:moveTo>
                      <a:pt x="436" y="6"/>
                    </a:moveTo>
                    <a:lnTo>
                      <a:pt x="436" y="3"/>
                    </a:lnTo>
                    <a:lnTo>
                      <a:pt x="431" y="3"/>
                    </a:lnTo>
                    <a:lnTo>
                      <a:pt x="431" y="6"/>
                    </a:lnTo>
                    <a:lnTo>
                      <a:pt x="436" y="6"/>
                    </a:lnTo>
                    <a:close/>
                    <a:moveTo>
                      <a:pt x="451" y="6"/>
                    </a:moveTo>
                    <a:lnTo>
                      <a:pt x="448" y="3"/>
                    </a:lnTo>
                    <a:lnTo>
                      <a:pt x="442" y="3"/>
                    </a:lnTo>
                    <a:lnTo>
                      <a:pt x="445" y="6"/>
                    </a:lnTo>
                    <a:lnTo>
                      <a:pt x="451" y="6"/>
                    </a:lnTo>
                    <a:close/>
                    <a:moveTo>
                      <a:pt x="488" y="6"/>
                    </a:moveTo>
                    <a:lnTo>
                      <a:pt x="491" y="3"/>
                    </a:lnTo>
                    <a:lnTo>
                      <a:pt x="485" y="3"/>
                    </a:lnTo>
                    <a:lnTo>
                      <a:pt x="482" y="6"/>
                    </a:lnTo>
                    <a:lnTo>
                      <a:pt x="488" y="6"/>
                    </a:lnTo>
                    <a:close/>
                    <a:moveTo>
                      <a:pt x="502" y="6"/>
                    </a:moveTo>
                    <a:lnTo>
                      <a:pt x="502" y="6"/>
                    </a:lnTo>
                    <a:lnTo>
                      <a:pt x="525" y="6"/>
                    </a:lnTo>
                    <a:lnTo>
                      <a:pt x="525" y="3"/>
                    </a:lnTo>
                    <a:lnTo>
                      <a:pt x="497" y="3"/>
                    </a:lnTo>
                    <a:lnTo>
                      <a:pt x="497" y="6"/>
                    </a:lnTo>
                    <a:lnTo>
                      <a:pt x="502" y="6"/>
                    </a:lnTo>
                    <a:close/>
                    <a:moveTo>
                      <a:pt x="540" y="6"/>
                    </a:moveTo>
                    <a:lnTo>
                      <a:pt x="540" y="6"/>
                    </a:lnTo>
                    <a:lnTo>
                      <a:pt x="548" y="6"/>
                    </a:lnTo>
                    <a:lnTo>
                      <a:pt x="548" y="6"/>
                    </a:lnTo>
                    <a:lnTo>
                      <a:pt x="551" y="6"/>
                    </a:lnTo>
                    <a:lnTo>
                      <a:pt x="551" y="6"/>
                    </a:lnTo>
                    <a:lnTo>
                      <a:pt x="551" y="6"/>
                    </a:lnTo>
                    <a:lnTo>
                      <a:pt x="566" y="6"/>
                    </a:lnTo>
                    <a:lnTo>
                      <a:pt x="563" y="6"/>
                    </a:lnTo>
                    <a:lnTo>
                      <a:pt x="563" y="6"/>
                    </a:lnTo>
                    <a:lnTo>
                      <a:pt x="563" y="6"/>
                    </a:lnTo>
                    <a:lnTo>
                      <a:pt x="563" y="3"/>
                    </a:lnTo>
                    <a:lnTo>
                      <a:pt x="560" y="3"/>
                    </a:lnTo>
                    <a:lnTo>
                      <a:pt x="560" y="3"/>
                    </a:lnTo>
                    <a:lnTo>
                      <a:pt x="560" y="3"/>
                    </a:lnTo>
                    <a:lnTo>
                      <a:pt x="557" y="3"/>
                    </a:lnTo>
                    <a:lnTo>
                      <a:pt x="557" y="3"/>
                    </a:lnTo>
                    <a:lnTo>
                      <a:pt x="554" y="3"/>
                    </a:lnTo>
                    <a:lnTo>
                      <a:pt x="551" y="3"/>
                    </a:lnTo>
                    <a:lnTo>
                      <a:pt x="551" y="3"/>
                    </a:lnTo>
                    <a:lnTo>
                      <a:pt x="548" y="3"/>
                    </a:lnTo>
                    <a:lnTo>
                      <a:pt x="545" y="3"/>
                    </a:lnTo>
                    <a:lnTo>
                      <a:pt x="534" y="3"/>
                    </a:lnTo>
                    <a:lnTo>
                      <a:pt x="534" y="6"/>
                    </a:lnTo>
                    <a:lnTo>
                      <a:pt x="540" y="6"/>
                    </a:lnTo>
                    <a:close/>
                    <a:moveTo>
                      <a:pt x="586" y="6"/>
                    </a:moveTo>
                    <a:lnTo>
                      <a:pt x="586" y="6"/>
                    </a:lnTo>
                    <a:lnTo>
                      <a:pt x="586" y="6"/>
                    </a:lnTo>
                    <a:lnTo>
                      <a:pt x="588" y="6"/>
                    </a:lnTo>
                    <a:lnTo>
                      <a:pt x="588" y="6"/>
                    </a:lnTo>
                    <a:lnTo>
                      <a:pt x="588" y="6"/>
                    </a:lnTo>
                    <a:lnTo>
                      <a:pt x="591" y="6"/>
                    </a:lnTo>
                    <a:lnTo>
                      <a:pt x="591" y="6"/>
                    </a:lnTo>
                    <a:lnTo>
                      <a:pt x="591" y="6"/>
                    </a:lnTo>
                    <a:lnTo>
                      <a:pt x="600" y="6"/>
                    </a:lnTo>
                    <a:lnTo>
                      <a:pt x="600" y="6"/>
                    </a:lnTo>
                    <a:lnTo>
                      <a:pt x="600" y="6"/>
                    </a:lnTo>
                    <a:lnTo>
                      <a:pt x="600" y="6"/>
                    </a:lnTo>
                    <a:lnTo>
                      <a:pt x="600" y="3"/>
                    </a:lnTo>
                    <a:lnTo>
                      <a:pt x="597" y="3"/>
                    </a:lnTo>
                    <a:lnTo>
                      <a:pt x="597" y="3"/>
                    </a:lnTo>
                    <a:lnTo>
                      <a:pt x="597" y="3"/>
                    </a:lnTo>
                    <a:lnTo>
                      <a:pt x="597" y="3"/>
                    </a:lnTo>
                    <a:lnTo>
                      <a:pt x="594" y="3"/>
                    </a:lnTo>
                    <a:lnTo>
                      <a:pt x="594" y="3"/>
                    </a:lnTo>
                    <a:lnTo>
                      <a:pt x="594" y="3"/>
                    </a:lnTo>
                    <a:lnTo>
                      <a:pt x="591" y="0"/>
                    </a:lnTo>
                    <a:lnTo>
                      <a:pt x="591" y="0"/>
                    </a:lnTo>
                    <a:lnTo>
                      <a:pt x="591" y="0"/>
                    </a:lnTo>
                    <a:lnTo>
                      <a:pt x="591" y="0"/>
                    </a:lnTo>
                    <a:lnTo>
                      <a:pt x="588" y="0"/>
                    </a:lnTo>
                    <a:lnTo>
                      <a:pt x="588" y="0"/>
                    </a:lnTo>
                    <a:lnTo>
                      <a:pt x="588" y="0"/>
                    </a:lnTo>
                    <a:lnTo>
                      <a:pt x="586" y="0"/>
                    </a:lnTo>
                    <a:lnTo>
                      <a:pt x="586" y="0"/>
                    </a:lnTo>
                    <a:lnTo>
                      <a:pt x="586" y="3"/>
                    </a:lnTo>
                    <a:lnTo>
                      <a:pt x="583" y="3"/>
                    </a:lnTo>
                    <a:lnTo>
                      <a:pt x="583" y="3"/>
                    </a:lnTo>
                    <a:lnTo>
                      <a:pt x="583" y="3"/>
                    </a:lnTo>
                    <a:lnTo>
                      <a:pt x="583" y="3"/>
                    </a:lnTo>
                    <a:lnTo>
                      <a:pt x="580" y="3"/>
                    </a:lnTo>
                    <a:lnTo>
                      <a:pt x="580" y="3"/>
                    </a:lnTo>
                    <a:lnTo>
                      <a:pt x="580" y="3"/>
                    </a:lnTo>
                    <a:lnTo>
                      <a:pt x="580" y="6"/>
                    </a:lnTo>
                    <a:lnTo>
                      <a:pt x="577" y="6"/>
                    </a:lnTo>
                    <a:lnTo>
                      <a:pt x="577" y="6"/>
                    </a:lnTo>
                    <a:lnTo>
                      <a:pt x="577" y="6"/>
                    </a:lnTo>
                    <a:lnTo>
                      <a:pt x="586" y="6"/>
                    </a:lnTo>
                    <a:close/>
                    <a:moveTo>
                      <a:pt x="617" y="6"/>
                    </a:moveTo>
                    <a:lnTo>
                      <a:pt x="617" y="3"/>
                    </a:lnTo>
                    <a:lnTo>
                      <a:pt x="614" y="3"/>
                    </a:lnTo>
                    <a:lnTo>
                      <a:pt x="614" y="6"/>
                    </a:lnTo>
                    <a:lnTo>
                      <a:pt x="617" y="6"/>
                    </a:lnTo>
                    <a:close/>
                    <a:moveTo>
                      <a:pt x="640" y="6"/>
                    </a:moveTo>
                    <a:lnTo>
                      <a:pt x="640" y="6"/>
                    </a:lnTo>
                    <a:lnTo>
                      <a:pt x="655" y="6"/>
                    </a:lnTo>
                    <a:lnTo>
                      <a:pt x="655" y="3"/>
                    </a:lnTo>
                    <a:lnTo>
                      <a:pt x="623" y="3"/>
                    </a:lnTo>
                    <a:lnTo>
                      <a:pt x="623" y="6"/>
                    </a:lnTo>
                    <a:lnTo>
                      <a:pt x="637" y="6"/>
                    </a:lnTo>
                    <a:lnTo>
                      <a:pt x="637" y="6"/>
                    </a:lnTo>
                    <a:lnTo>
                      <a:pt x="640" y="6"/>
                    </a:lnTo>
                    <a:close/>
                    <a:moveTo>
                      <a:pt x="663" y="6"/>
                    </a:moveTo>
                    <a:lnTo>
                      <a:pt x="660" y="3"/>
                    </a:lnTo>
                    <a:lnTo>
                      <a:pt x="655" y="3"/>
                    </a:lnTo>
                    <a:lnTo>
                      <a:pt x="657" y="6"/>
                    </a:lnTo>
                    <a:lnTo>
                      <a:pt x="663" y="6"/>
                    </a:lnTo>
                    <a:close/>
                    <a:moveTo>
                      <a:pt x="692" y="6"/>
                    </a:moveTo>
                    <a:lnTo>
                      <a:pt x="695" y="3"/>
                    </a:lnTo>
                    <a:lnTo>
                      <a:pt x="689" y="3"/>
                    </a:lnTo>
                    <a:lnTo>
                      <a:pt x="686" y="6"/>
                    </a:lnTo>
                    <a:lnTo>
                      <a:pt x="692" y="6"/>
                    </a:lnTo>
                    <a:close/>
                    <a:moveTo>
                      <a:pt x="741" y="6"/>
                    </a:moveTo>
                    <a:lnTo>
                      <a:pt x="741" y="6"/>
                    </a:lnTo>
                    <a:lnTo>
                      <a:pt x="744" y="6"/>
                    </a:lnTo>
                    <a:lnTo>
                      <a:pt x="744" y="6"/>
                    </a:lnTo>
                    <a:lnTo>
                      <a:pt x="746" y="6"/>
                    </a:lnTo>
                    <a:lnTo>
                      <a:pt x="746" y="6"/>
                    </a:lnTo>
                    <a:lnTo>
                      <a:pt x="746" y="6"/>
                    </a:lnTo>
                    <a:lnTo>
                      <a:pt x="749" y="6"/>
                    </a:lnTo>
                    <a:lnTo>
                      <a:pt x="749" y="6"/>
                    </a:lnTo>
                    <a:lnTo>
                      <a:pt x="752" y="6"/>
                    </a:lnTo>
                    <a:lnTo>
                      <a:pt x="761" y="6"/>
                    </a:lnTo>
                    <a:lnTo>
                      <a:pt x="761" y="6"/>
                    </a:lnTo>
                    <a:lnTo>
                      <a:pt x="761" y="6"/>
                    </a:lnTo>
                    <a:lnTo>
                      <a:pt x="758" y="6"/>
                    </a:lnTo>
                    <a:lnTo>
                      <a:pt x="758" y="3"/>
                    </a:lnTo>
                    <a:lnTo>
                      <a:pt x="758" y="3"/>
                    </a:lnTo>
                    <a:lnTo>
                      <a:pt x="755" y="3"/>
                    </a:lnTo>
                    <a:lnTo>
                      <a:pt x="755" y="3"/>
                    </a:lnTo>
                    <a:lnTo>
                      <a:pt x="755" y="3"/>
                    </a:lnTo>
                    <a:lnTo>
                      <a:pt x="752" y="3"/>
                    </a:lnTo>
                    <a:lnTo>
                      <a:pt x="752" y="3"/>
                    </a:lnTo>
                    <a:lnTo>
                      <a:pt x="752" y="3"/>
                    </a:lnTo>
                    <a:lnTo>
                      <a:pt x="749" y="0"/>
                    </a:lnTo>
                    <a:lnTo>
                      <a:pt x="749" y="0"/>
                    </a:lnTo>
                    <a:lnTo>
                      <a:pt x="746" y="0"/>
                    </a:lnTo>
                    <a:lnTo>
                      <a:pt x="746" y="0"/>
                    </a:lnTo>
                    <a:lnTo>
                      <a:pt x="746" y="0"/>
                    </a:lnTo>
                    <a:lnTo>
                      <a:pt x="744" y="0"/>
                    </a:lnTo>
                    <a:lnTo>
                      <a:pt x="744" y="0"/>
                    </a:lnTo>
                    <a:lnTo>
                      <a:pt x="741" y="0"/>
                    </a:lnTo>
                    <a:lnTo>
                      <a:pt x="741" y="0"/>
                    </a:lnTo>
                    <a:lnTo>
                      <a:pt x="741" y="3"/>
                    </a:lnTo>
                    <a:lnTo>
                      <a:pt x="738" y="3"/>
                    </a:lnTo>
                    <a:lnTo>
                      <a:pt x="738" y="3"/>
                    </a:lnTo>
                    <a:lnTo>
                      <a:pt x="735" y="3"/>
                    </a:lnTo>
                    <a:lnTo>
                      <a:pt x="735" y="3"/>
                    </a:lnTo>
                    <a:lnTo>
                      <a:pt x="735" y="3"/>
                    </a:lnTo>
                    <a:lnTo>
                      <a:pt x="732" y="3"/>
                    </a:lnTo>
                    <a:lnTo>
                      <a:pt x="732" y="3"/>
                    </a:lnTo>
                    <a:lnTo>
                      <a:pt x="732" y="6"/>
                    </a:lnTo>
                    <a:lnTo>
                      <a:pt x="729" y="6"/>
                    </a:lnTo>
                    <a:lnTo>
                      <a:pt x="729" y="6"/>
                    </a:lnTo>
                    <a:lnTo>
                      <a:pt x="729" y="6"/>
                    </a:lnTo>
                    <a:lnTo>
                      <a:pt x="741" y="6"/>
                    </a:lnTo>
                    <a:close/>
                    <a:moveTo>
                      <a:pt x="787" y="6"/>
                    </a:moveTo>
                    <a:lnTo>
                      <a:pt x="787" y="6"/>
                    </a:lnTo>
                    <a:lnTo>
                      <a:pt x="807" y="6"/>
                    </a:lnTo>
                    <a:lnTo>
                      <a:pt x="807" y="3"/>
                    </a:lnTo>
                    <a:lnTo>
                      <a:pt x="781" y="3"/>
                    </a:lnTo>
                    <a:lnTo>
                      <a:pt x="781" y="6"/>
                    </a:lnTo>
                    <a:lnTo>
                      <a:pt x="787" y="6"/>
                    </a:lnTo>
                    <a:close/>
                    <a:moveTo>
                      <a:pt x="844" y="6"/>
                    </a:moveTo>
                    <a:lnTo>
                      <a:pt x="841" y="3"/>
                    </a:lnTo>
                    <a:lnTo>
                      <a:pt x="835" y="3"/>
                    </a:lnTo>
                    <a:lnTo>
                      <a:pt x="835" y="6"/>
                    </a:lnTo>
                    <a:lnTo>
                      <a:pt x="844" y="6"/>
                    </a:lnTo>
                    <a:close/>
                    <a:moveTo>
                      <a:pt x="876" y="6"/>
                    </a:moveTo>
                    <a:lnTo>
                      <a:pt x="876" y="3"/>
                    </a:lnTo>
                    <a:lnTo>
                      <a:pt x="870" y="3"/>
                    </a:lnTo>
                    <a:lnTo>
                      <a:pt x="870" y="6"/>
                    </a:lnTo>
                    <a:lnTo>
                      <a:pt x="876" y="6"/>
                    </a:lnTo>
                    <a:close/>
                    <a:moveTo>
                      <a:pt x="893" y="6"/>
                    </a:moveTo>
                    <a:lnTo>
                      <a:pt x="893" y="6"/>
                    </a:lnTo>
                    <a:lnTo>
                      <a:pt x="916" y="6"/>
                    </a:lnTo>
                    <a:lnTo>
                      <a:pt x="916" y="3"/>
                    </a:lnTo>
                    <a:lnTo>
                      <a:pt x="887" y="3"/>
                    </a:lnTo>
                    <a:lnTo>
                      <a:pt x="887" y="6"/>
                    </a:lnTo>
                    <a:lnTo>
                      <a:pt x="893" y="6"/>
                    </a:lnTo>
                    <a:close/>
                    <a:moveTo>
                      <a:pt x="927" y="6"/>
                    </a:moveTo>
                    <a:lnTo>
                      <a:pt x="924" y="3"/>
                    </a:lnTo>
                    <a:lnTo>
                      <a:pt x="919" y="3"/>
                    </a:lnTo>
                    <a:lnTo>
                      <a:pt x="921" y="6"/>
                    </a:lnTo>
                    <a:lnTo>
                      <a:pt x="927" y="6"/>
                    </a:lnTo>
                    <a:close/>
                    <a:moveTo>
                      <a:pt x="956" y="6"/>
                    </a:moveTo>
                    <a:lnTo>
                      <a:pt x="956" y="3"/>
                    </a:lnTo>
                    <a:lnTo>
                      <a:pt x="950" y="3"/>
                    </a:lnTo>
                    <a:lnTo>
                      <a:pt x="950" y="6"/>
                    </a:lnTo>
                    <a:lnTo>
                      <a:pt x="956" y="6"/>
                    </a:lnTo>
                    <a:close/>
                    <a:moveTo>
                      <a:pt x="985" y="6"/>
                    </a:moveTo>
                    <a:lnTo>
                      <a:pt x="985" y="3"/>
                    </a:lnTo>
                    <a:lnTo>
                      <a:pt x="982" y="3"/>
                    </a:lnTo>
                    <a:lnTo>
                      <a:pt x="979" y="6"/>
                    </a:lnTo>
                    <a:lnTo>
                      <a:pt x="985" y="6"/>
                    </a:lnTo>
                    <a:close/>
                    <a:moveTo>
                      <a:pt x="1033" y="6"/>
                    </a:moveTo>
                    <a:lnTo>
                      <a:pt x="1033" y="3"/>
                    </a:lnTo>
                    <a:lnTo>
                      <a:pt x="1031" y="3"/>
                    </a:lnTo>
                    <a:lnTo>
                      <a:pt x="1031" y="6"/>
                    </a:lnTo>
                    <a:lnTo>
                      <a:pt x="1033" y="6"/>
                    </a:lnTo>
                    <a:close/>
                    <a:moveTo>
                      <a:pt x="1051" y="6"/>
                    </a:moveTo>
                    <a:lnTo>
                      <a:pt x="1051" y="6"/>
                    </a:lnTo>
                    <a:lnTo>
                      <a:pt x="1074" y="6"/>
                    </a:lnTo>
                    <a:lnTo>
                      <a:pt x="1074" y="3"/>
                    </a:lnTo>
                    <a:lnTo>
                      <a:pt x="1045" y="3"/>
                    </a:lnTo>
                    <a:lnTo>
                      <a:pt x="1045" y="6"/>
                    </a:lnTo>
                    <a:lnTo>
                      <a:pt x="1051" y="6"/>
                    </a:lnTo>
                    <a:close/>
                    <a:moveTo>
                      <a:pt x="1088" y="6"/>
                    </a:moveTo>
                    <a:lnTo>
                      <a:pt x="1088" y="6"/>
                    </a:lnTo>
                    <a:lnTo>
                      <a:pt x="1097" y="6"/>
                    </a:lnTo>
                    <a:lnTo>
                      <a:pt x="1097" y="6"/>
                    </a:lnTo>
                    <a:lnTo>
                      <a:pt x="1099" y="6"/>
                    </a:lnTo>
                    <a:lnTo>
                      <a:pt x="1099" y="6"/>
                    </a:lnTo>
                    <a:lnTo>
                      <a:pt x="1102" y="6"/>
                    </a:lnTo>
                    <a:lnTo>
                      <a:pt x="1114" y="6"/>
                    </a:lnTo>
                    <a:lnTo>
                      <a:pt x="1114" y="6"/>
                    </a:lnTo>
                    <a:lnTo>
                      <a:pt x="1111" y="6"/>
                    </a:lnTo>
                    <a:lnTo>
                      <a:pt x="1111" y="6"/>
                    </a:lnTo>
                    <a:lnTo>
                      <a:pt x="1111" y="3"/>
                    </a:lnTo>
                    <a:lnTo>
                      <a:pt x="1108" y="3"/>
                    </a:lnTo>
                    <a:lnTo>
                      <a:pt x="1108" y="3"/>
                    </a:lnTo>
                    <a:lnTo>
                      <a:pt x="1108" y="3"/>
                    </a:lnTo>
                    <a:lnTo>
                      <a:pt x="1108" y="3"/>
                    </a:lnTo>
                    <a:lnTo>
                      <a:pt x="1105" y="3"/>
                    </a:lnTo>
                    <a:lnTo>
                      <a:pt x="1102" y="3"/>
                    </a:lnTo>
                    <a:lnTo>
                      <a:pt x="1102" y="3"/>
                    </a:lnTo>
                    <a:lnTo>
                      <a:pt x="1099" y="3"/>
                    </a:lnTo>
                    <a:lnTo>
                      <a:pt x="1097" y="3"/>
                    </a:lnTo>
                    <a:lnTo>
                      <a:pt x="1097" y="3"/>
                    </a:lnTo>
                    <a:lnTo>
                      <a:pt x="1082" y="3"/>
                    </a:lnTo>
                    <a:lnTo>
                      <a:pt x="1082" y="6"/>
                    </a:lnTo>
                    <a:lnTo>
                      <a:pt x="1088" y="6"/>
                    </a:lnTo>
                    <a:close/>
                    <a:moveTo>
                      <a:pt x="1134" y="6"/>
                    </a:moveTo>
                    <a:lnTo>
                      <a:pt x="1134" y="6"/>
                    </a:lnTo>
                    <a:lnTo>
                      <a:pt x="1137" y="6"/>
                    </a:lnTo>
                    <a:lnTo>
                      <a:pt x="1137" y="6"/>
                    </a:lnTo>
                    <a:lnTo>
                      <a:pt x="1137" y="6"/>
                    </a:lnTo>
                    <a:lnTo>
                      <a:pt x="1140" y="6"/>
                    </a:lnTo>
                    <a:lnTo>
                      <a:pt x="1140" y="6"/>
                    </a:lnTo>
                    <a:lnTo>
                      <a:pt x="1140" y="6"/>
                    </a:lnTo>
                    <a:lnTo>
                      <a:pt x="1143" y="6"/>
                    </a:lnTo>
                    <a:lnTo>
                      <a:pt x="1151" y="6"/>
                    </a:lnTo>
                    <a:lnTo>
                      <a:pt x="1148" y="6"/>
                    </a:lnTo>
                    <a:lnTo>
                      <a:pt x="1148" y="6"/>
                    </a:lnTo>
                    <a:lnTo>
                      <a:pt x="1148" y="6"/>
                    </a:lnTo>
                    <a:lnTo>
                      <a:pt x="1148" y="3"/>
                    </a:lnTo>
                    <a:lnTo>
                      <a:pt x="1148" y="3"/>
                    </a:lnTo>
                    <a:lnTo>
                      <a:pt x="1145" y="3"/>
                    </a:lnTo>
                    <a:lnTo>
                      <a:pt x="1145" y="3"/>
                    </a:lnTo>
                    <a:lnTo>
                      <a:pt x="1145" y="3"/>
                    </a:lnTo>
                    <a:lnTo>
                      <a:pt x="1145" y="3"/>
                    </a:lnTo>
                    <a:lnTo>
                      <a:pt x="1143" y="3"/>
                    </a:lnTo>
                    <a:lnTo>
                      <a:pt x="1143" y="3"/>
                    </a:lnTo>
                    <a:lnTo>
                      <a:pt x="1143" y="0"/>
                    </a:lnTo>
                    <a:lnTo>
                      <a:pt x="1140" y="0"/>
                    </a:lnTo>
                    <a:lnTo>
                      <a:pt x="1140" y="0"/>
                    </a:lnTo>
                    <a:lnTo>
                      <a:pt x="1140" y="0"/>
                    </a:lnTo>
                    <a:lnTo>
                      <a:pt x="1137" y="0"/>
                    </a:lnTo>
                    <a:lnTo>
                      <a:pt x="1137" y="0"/>
                    </a:lnTo>
                    <a:lnTo>
                      <a:pt x="1137" y="0"/>
                    </a:lnTo>
                    <a:lnTo>
                      <a:pt x="1137" y="0"/>
                    </a:lnTo>
                    <a:lnTo>
                      <a:pt x="1134" y="0"/>
                    </a:lnTo>
                    <a:lnTo>
                      <a:pt x="1134" y="3"/>
                    </a:lnTo>
                    <a:lnTo>
                      <a:pt x="1134" y="3"/>
                    </a:lnTo>
                    <a:lnTo>
                      <a:pt x="1131" y="3"/>
                    </a:lnTo>
                    <a:lnTo>
                      <a:pt x="1131" y="3"/>
                    </a:lnTo>
                    <a:lnTo>
                      <a:pt x="1131" y="3"/>
                    </a:lnTo>
                    <a:lnTo>
                      <a:pt x="1131" y="3"/>
                    </a:lnTo>
                    <a:lnTo>
                      <a:pt x="1128" y="3"/>
                    </a:lnTo>
                    <a:lnTo>
                      <a:pt x="1128" y="3"/>
                    </a:lnTo>
                    <a:lnTo>
                      <a:pt x="1128" y="6"/>
                    </a:lnTo>
                    <a:lnTo>
                      <a:pt x="1128" y="6"/>
                    </a:lnTo>
                    <a:lnTo>
                      <a:pt x="1125" y="6"/>
                    </a:lnTo>
                    <a:lnTo>
                      <a:pt x="1125" y="6"/>
                    </a:lnTo>
                    <a:lnTo>
                      <a:pt x="1134" y="6"/>
                    </a:lnTo>
                    <a:close/>
                    <a:moveTo>
                      <a:pt x="1165" y="6"/>
                    </a:moveTo>
                    <a:lnTo>
                      <a:pt x="1165" y="6"/>
                    </a:lnTo>
                    <a:lnTo>
                      <a:pt x="1188" y="6"/>
                    </a:lnTo>
                    <a:lnTo>
                      <a:pt x="1188" y="3"/>
                    </a:lnTo>
                    <a:lnTo>
                      <a:pt x="1160" y="3"/>
                    </a:lnTo>
                    <a:lnTo>
                      <a:pt x="1160" y="6"/>
                    </a:lnTo>
                    <a:lnTo>
                      <a:pt x="1165" y="6"/>
                    </a:lnTo>
                    <a:close/>
                    <a:moveTo>
                      <a:pt x="1200" y="6"/>
                    </a:moveTo>
                    <a:lnTo>
                      <a:pt x="1200" y="3"/>
                    </a:lnTo>
                    <a:lnTo>
                      <a:pt x="1194" y="3"/>
                    </a:lnTo>
                    <a:lnTo>
                      <a:pt x="1197" y="6"/>
                    </a:lnTo>
                    <a:lnTo>
                      <a:pt x="1200" y="6"/>
                    </a:lnTo>
                    <a:lnTo>
                      <a:pt x="1232" y="6"/>
                    </a:lnTo>
                    <a:lnTo>
                      <a:pt x="1234" y="3"/>
                    </a:lnTo>
                    <a:lnTo>
                      <a:pt x="1229" y="3"/>
                    </a:lnTo>
                    <a:lnTo>
                      <a:pt x="1226" y="6"/>
                    </a:lnTo>
                    <a:lnTo>
                      <a:pt x="1232" y="6"/>
                    </a:lnTo>
                    <a:lnTo>
                      <a:pt x="1200" y="6"/>
                    </a:lnTo>
                    <a:close/>
                  </a:path>
                </a:pathLst>
              </a:custGeom>
              <a:solidFill>
                <a:schemeClr val="tx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</p:grpSp>
        <p:sp>
          <p:nvSpPr>
            <p:cNvPr id="1097" name="Rectangle 73">
              <a:extLst>
                <a:ext uri="{FF2B5EF4-FFF2-40B4-BE49-F238E27FC236}">
                  <a16:creationId xmlns:a16="http://schemas.microsoft.com/office/drawing/2014/main" id="{05D6C217-B805-4435-874D-D8BA4A21B70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61" y="4116"/>
              <a:ext cx="656" cy="5"/>
            </a:xfrm>
            <a:prstGeom prst="rect">
              <a:avLst/>
            </a:prstGeom>
            <a:solidFill>
              <a:schemeClr val="tx1"/>
            </a:solidFill>
            <a:ln w="317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98" name="Rectangle 74">
              <a:extLst>
                <a:ext uri="{FF2B5EF4-FFF2-40B4-BE49-F238E27FC236}">
                  <a16:creationId xmlns:a16="http://schemas.microsoft.com/office/drawing/2014/main" id="{D14CAD78-9E14-4D7A-8C00-C946D63990C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61" y="4308"/>
              <a:ext cx="656" cy="4"/>
            </a:xfrm>
            <a:prstGeom prst="rect">
              <a:avLst/>
            </a:prstGeom>
            <a:solidFill>
              <a:schemeClr val="tx1"/>
            </a:solidFill>
            <a:ln w="317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1126" name="Text Box 102">
            <a:extLst>
              <a:ext uri="{FF2B5EF4-FFF2-40B4-BE49-F238E27FC236}">
                <a16:creationId xmlns:a16="http://schemas.microsoft.com/office/drawing/2014/main" id="{1178E8CC-7C16-4385-BD89-51B9253D163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346825" y="7424738"/>
            <a:ext cx="587375" cy="411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276225" indent="-276225" algn="l">
              <a:spcBef>
                <a:spcPct val="50000"/>
              </a:spcBef>
              <a:defRPr/>
            </a:pPr>
            <a:endParaRPr lang="en-US" sz="3000">
              <a:solidFill>
                <a:schemeClr val="tx2"/>
              </a:solidFill>
              <a:latin typeface="SF Cartoonist Hand" pitchFamily="2" charset="0"/>
            </a:endParaRPr>
          </a:p>
        </p:txBody>
      </p:sp>
      <p:sp>
        <p:nvSpPr>
          <p:cNvPr id="1127" name="Text Box 103">
            <a:extLst>
              <a:ext uri="{FF2B5EF4-FFF2-40B4-BE49-F238E27FC236}">
                <a16:creationId xmlns:a16="http://schemas.microsoft.com/office/drawing/2014/main" id="{3FD45474-3660-4E7F-B78F-BF6299B8143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380288" y="6591300"/>
            <a:ext cx="346075" cy="165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>
            <a:lvl1pPr marL="276225" indent="-276225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SzPct val="80000"/>
              <a:buFont typeface="Wingdings 3" panose="05040102010807070707" pitchFamily="18" charset="2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SzPct val="80000"/>
              <a:buFont typeface="Wingdings 3" panose="05040102010807070707" pitchFamily="18" charset="2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SzPct val="80000"/>
              <a:buFont typeface="Wingdings 3" panose="05040102010807070707" pitchFamily="18" charset="2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SzPct val="80000"/>
              <a:buFont typeface="Wingdings 3" panose="05040102010807070707" pitchFamily="18" charset="2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200" i="1">
                <a:latin typeface="Arial Narrow" panose="020B0606020202030204" pitchFamily="34" charset="0"/>
              </a:rPr>
              <a:t>&lt;</a:t>
            </a:r>
            <a:r>
              <a:rPr lang="en-US" altLang="en-US" sz="1200" i="1" baseline="-25000">
                <a:latin typeface="Arial Narrow" panose="020B0606020202030204" pitchFamily="34" charset="0"/>
              </a:rPr>
              <a:t> </a:t>
            </a:r>
            <a:fld id="{3CACD1C1-D181-4A1B-AAFD-6C55F15C0D08}" type="slidenum">
              <a:rPr lang="en-US" altLang="en-US" sz="1200" i="1">
                <a:latin typeface="Arial Narrow" panose="020B0606020202030204" pitchFamily="34" charset="0"/>
              </a:rPr>
              <a:pPr algn="r" eaLnBrk="1" hangingPunct="1"/>
              <a:t>‹#›</a:t>
            </a:fld>
            <a:r>
              <a:rPr lang="en-US" altLang="en-US" sz="1200" i="1" baseline="-25000">
                <a:latin typeface="Arial Narrow" panose="020B0606020202030204" pitchFamily="34" charset="0"/>
              </a:rPr>
              <a:t> </a:t>
            </a:r>
            <a:r>
              <a:rPr lang="en-US" altLang="en-US" sz="1200" i="1">
                <a:latin typeface="Arial Narrow" panose="020B0606020202030204" pitchFamily="34" charset="0"/>
              </a:rPr>
              <a:t>&gt;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hlink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hlink"/>
          </a:solidFill>
          <a:latin typeface="Arial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hlink"/>
          </a:solidFill>
          <a:latin typeface="Arial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hlink"/>
          </a:solidFill>
          <a:latin typeface="Arial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hlink"/>
          </a:solidFill>
          <a:latin typeface="Arial" charset="0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hlink"/>
          </a:solidFill>
          <a:latin typeface="Arial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hlink"/>
          </a:solidFill>
          <a:latin typeface="Arial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hlink"/>
          </a:solidFill>
          <a:latin typeface="Arial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hlink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SzPct val="80000"/>
        <a:buFont typeface="Wingdings 3" panose="05040102010807070707" pitchFamily="18" charset="2"/>
        <a:buChar char="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41313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SzPct val="115000"/>
        <a:buFont typeface="Arial Rounded MT Bold" panose="020F0704030504030204" pitchFamily="34" charset="0"/>
        <a:buChar char="–"/>
        <a:defRPr sz="3000">
          <a:solidFill>
            <a:schemeClr val="tx1"/>
          </a:solidFill>
          <a:latin typeface="+mn-lt"/>
        </a:defRPr>
      </a:lvl2pPr>
      <a:lvl3pPr marL="1028700" indent="-341313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Font typeface="Arial Rounded MT Bold" panose="020F0704030504030204" pitchFamily="34" charset="0"/>
        <a:buChar char="–"/>
        <a:defRPr sz="2800">
          <a:solidFill>
            <a:schemeClr val="tx1"/>
          </a:solidFill>
          <a:latin typeface="+mn-lt"/>
        </a:defRPr>
      </a:lvl3pPr>
      <a:lvl4pPr marL="1371600" indent="-341313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1714500" indent="-341313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5pPr>
      <a:lvl6pPr marL="2171700" indent="-341313" algn="l" rtl="0" fontAlgn="base">
        <a:lnSpc>
          <a:spcPct val="90000"/>
        </a:lnSpc>
        <a:spcBef>
          <a:spcPct val="4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6pPr>
      <a:lvl7pPr marL="2628900" indent="-341313" algn="l" rtl="0" fontAlgn="base">
        <a:lnSpc>
          <a:spcPct val="90000"/>
        </a:lnSpc>
        <a:spcBef>
          <a:spcPct val="4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7pPr>
      <a:lvl8pPr marL="3086100" indent="-341313" algn="l" rtl="0" fontAlgn="base">
        <a:lnSpc>
          <a:spcPct val="90000"/>
        </a:lnSpc>
        <a:spcBef>
          <a:spcPct val="4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8pPr>
      <a:lvl9pPr marL="3543300" indent="-341313" algn="l" rtl="0" fontAlgn="base">
        <a:lnSpc>
          <a:spcPct val="90000"/>
        </a:lnSpc>
        <a:spcBef>
          <a:spcPct val="4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>
            <a:extLst>
              <a:ext uri="{FF2B5EF4-FFF2-40B4-BE49-F238E27FC236}">
                <a16:creationId xmlns:a16="http://schemas.microsoft.com/office/drawing/2014/main" id="{66FF50D2-30DD-4798-BD93-AA4163FC972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732607"/>
            <a:ext cx="7772400" cy="1883593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Cryptographic Hardness under Projections for Time-Bounded Kolmogorov Complexity</a:t>
            </a:r>
          </a:p>
        </p:txBody>
      </p:sp>
      <p:sp>
        <p:nvSpPr>
          <p:cNvPr id="3075" name="Rectangle 4">
            <a:extLst>
              <a:ext uri="{FF2B5EF4-FFF2-40B4-BE49-F238E27FC236}">
                <a16:creationId xmlns:a16="http://schemas.microsoft.com/office/drawing/2014/main" id="{45B0B568-3608-49D0-AD93-0A1BFED52A4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4830763"/>
            <a:ext cx="6400800" cy="274637"/>
          </a:xfrm>
        </p:spPr>
        <p:txBody>
          <a:bodyPr/>
          <a:lstStyle/>
          <a:p>
            <a:pPr eaLnBrk="1" hangingPunct="1"/>
            <a:r>
              <a:rPr lang="en-US" altLang="en-US" sz="2000" dirty="0"/>
              <a:t>NYCAC, March 19, 2021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B91416-8266-4CF5-A876-7ADE9FF048E3}"/>
              </a:ext>
            </a:extLst>
          </p:cNvPr>
          <p:cNvSpPr txBox="1"/>
          <p:nvPr/>
        </p:nvSpPr>
        <p:spPr>
          <a:xfrm>
            <a:off x="580138" y="5700572"/>
            <a:ext cx="7983724" cy="397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/>
              <a:t>Joint work with John </a:t>
            </a:r>
            <a:r>
              <a:rPr lang="en-US" sz="2200" err="1"/>
              <a:t>Gouwar</a:t>
            </a:r>
            <a:r>
              <a:rPr lang="en-US" sz="2200"/>
              <a:t>, Shuichi </a:t>
            </a:r>
            <a:r>
              <a:rPr lang="en-US" sz="2200" err="1"/>
              <a:t>Hirara</a:t>
            </a:r>
            <a:r>
              <a:rPr lang="en-US" sz="2200"/>
              <a:t>, &amp; Caleb </a:t>
            </a:r>
            <a:r>
              <a:rPr lang="en-US" sz="2200" err="1"/>
              <a:t>Robelle</a:t>
            </a:r>
            <a:r>
              <a:rPr lang="en-US" sz="2200"/>
              <a:t> 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C35B1-64BB-43C8-8314-F5498376A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MCSP??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0D0EC-9D4F-4E8A-9724-F3C681EC0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0638"/>
            <a:ext cx="8229600" cy="5770811"/>
          </a:xfrm>
        </p:spPr>
        <p:txBody>
          <a:bodyPr/>
          <a:lstStyle/>
          <a:p>
            <a:r>
              <a:rPr lang="en-US" altLang="en-US" sz="4000" i="1">
                <a:solidFill>
                  <a:schemeClr val="hlink"/>
                </a:solidFill>
                <a:latin typeface="Amienne" pitchFamily="82" charset="0"/>
              </a:rPr>
              <a:t>Time-bounded Kolmogorov complexity provides yet another way to define MCSP, since KT(f) ≈ Size(f).</a:t>
            </a:r>
          </a:p>
          <a:p>
            <a:r>
              <a:rPr lang="en-US" altLang="en-US" sz="4000" i="1">
                <a:solidFill>
                  <a:schemeClr val="hlink"/>
                </a:solidFill>
                <a:latin typeface="Amienne" pitchFamily="82" charset="0"/>
              </a:rPr>
              <a:t>… but recently some theorems have been proved about MKTP that are not (yet) known to hold for MCSP:</a:t>
            </a:r>
          </a:p>
          <a:p>
            <a:pPr lvl="1"/>
            <a:r>
              <a:rPr lang="en-US" altLang="en-US" sz="4000" i="1">
                <a:solidFill>
                  <a:schemeClr val="hlink"/>
                </a:solidFill>
                <a:latin typeface="Amienne" pitchFamily="82" charset="0"/>
              </a:rPr>
              <a:t>Graph Isomorphism is in ZPP</a:t>
            </a:r>
            <a:r>
              <a:rPr lang="en-US" altLang="en-US" sz="4000" i="1" baseline="30000">
                <a:solidFill>
                  <a:schemeClr val="hlink"/>
                </a:solidFill>
                <a:latin typeface="Amienne" pitchFamily="82" charset="0"/>
              </a:rPr>
              <a:t>MKTP</a:t>
            </a:r>
          </a:p>
          <a:p>
            <a:pPr lvl="1"/>
            <a:r>
              <a:rPr lang="en-US" altLang="en-US" sz="4000" i="1">
                <a:solidFill>
                  <a:schemeClr val="hlink"/>
                </a:solidFill>
                <a:latin typeface="Amienne" pitchFamily="82" charset="0"/>
              </a:rPr>
              <a:t>DET is AC</a:t>
            </a:r>
            <a:r>
              <a:rPr lang="en-US" altLang="en-US" sz="4000" i="1" baseline="30000">
                <a:solidFill>
                  <a:schemeClr val="hlink"/>
                </a:solidFill>
                <a:latin typeface="Amienne" pitchFamily="82" charset="0"/>
              </a:rPr>
              <a:t>0</a:t>
            </a:r>
            <a:r>
              <a:rPr lang="en-US" altLang="en-US" sz="4000" i="1">
                <a:solidFill>
                  <a:schemeClr val="hlink"/>
                </a:solidFill>
                <a:latin typeface="Amienne" pitchFamily="82" charset="0"/>
              </a:rPr>
              <a:t> m-reducible to MKTP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390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C35B1-64BB-43C8-8314-F5498376A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MCSP??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0D0EC-9D4F-4E8A-9724-F3C681EC0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0638"/>
            <a:ext cx="8229600" cy="4678204"/>
          </a:xfrm>
        </p:spPr>
        <p:txBody>
          <a:bodyPr/>
          <a:lstStyle/>
          <a:p>
            <a:r>
              <a:rPr lang="en-US" altLang="en-US" sz="4000" i="1">
                <a:solidFill>
                  <a:schemeClr val="hlink"/>
                </a:solidFill>
                <a:latin typeface="Amienne" pitchFamily="82" charset="0"/>
              </a:rPr>
              <a:t>Time-bounded Kolmogorov complexity provides yet another way to define MCSP, since KT(f) ≈ Size(f).</a:t>
            </a:r>
          </a:p>
          <a:p>
            <a:r>
              <a:rPr lang="en-US" altLang="en-US" sz="4000" i="1">
                <a:solidFill>
                  <a:schemeClr val="hlink"/>
                </a:solidFill>
                <a:latin typeface="Amienne" pitchFamily="82" charset="0"/>
              </a:rPr>
              <a:t>So MKTP can be viewed as a </a:t>
            </a:r>
            <a:r>
              <a:rPr lang="en-US" altLang="en-US" sz="4000" i="1" u="sng">
                <a:solidFill>
                  <a:schemeClr val="hlink"/>
                </a:solidFill>
                <a:latin typeface="Amienne" pitchFamily="82" charset="0"/>
              </a:rPr>
              <a:t>particularly NICE version of MCSP</a:t>
            </a:r>
            <a:r>
              <a:rPr lang="en-US" altLang="en-US" sz="4000" i="1">
                <a:solidFill>
                  <a:schemeClr val="hlink"/>
                </a:solidFill>
                <a:latin typeface="Amienne" pitchFamily="82" charset="0"/>
              </a:rPr>
              <a:t>.  It’s easier to work with, and indicates what is likely to be true for (other formulations of) MCSP.</a:t>
            </a:r>
          </a:p>
        </p:txBody>
      </p:sp>
    </p:spTree>
    <p:extLst>
      <p:ext uri="{BB962C8B-B14F-4D97-AF65-F5344CB8AC3E}">
        <p14:creationId xmlns:p14="http://schemas.microsoft.com/office/powerpoint/2010/main" val="3923407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C35B1-64BB-43C8-8314-F5498376A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3609"/>
            <a:ext cx="8229600" cy="850900"/>
          </a:xfrm>
        </p:spPr>
        <p:txBody>
          <a:bodyPr/>
          <a:lstStyle/>
          <a:p>
            <a:r>
              <a:rPr lang="en-US"/>
              <a:t>Time-Bounded K-Complexity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A0D0EC-9D4F-4E8A-9724-F3C681EC07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980728"/>
                <a:ext cx="8229600" cy="5332229"/>
              </a:xfrm>
            </p:spPr>
            <p:txBody>
              <a:bodyPr/>
              <a:lstStyle/>
              <a:p>
                <a:r>
                  <a:rPr lang="en-US" altLang="en-US" sz="4000" i="1">
                    <a:solidFill>
                      <a:schemeClr val="hlink"/>
                    </a:solidFill>
                    <a:latin typeface="Amienne" pitchFamily="82" charset="0"/>
                  </a:rPr>
                  <a:t>We won’t need to delve into the detailed definition of KT.</a:t>
                </a:r>
              </a:p>
              <a:p>
                <a:r>
                  <a:rPr lang="en-US" altLang="en-US" sz="4000" i="1">
                    <a:solidFill>
                      <a:schemeClr val="hlink"/>
                    </a:solidFill>
                    <a:latin typeface="Amienne" pitchFamily="82" charset="0"/>
                  </a:rPr>
                  <a:t>But note that there are other notions of time-bounded Kolmogorov complexity:</a:t>
                </a:r>
              </a:p>
              <a:p>
                <a:pPr lvl="1"/>
                <a:r>
                  <a:rPr lang="en-US" altLang="en-US" i="1">
                    <a:solidFill>
                      <a:schemeClr val="hlink"/>
                    </a:solidFill>
                    <a:latin typeface="Amienne" pitchFamily="82" charset="0"/>
                  </a:rPr>
                  <a:t>MINKT = {(x,1</a:t>
                </a:r>
                <a:r>
                  <a:rPr lang="en-US" altLang="en-US" i="1" baseline="30000">
                    <a:solidFill>
                      <a:schemeClr val="hlink"/>
                    </a:solidFill>
                    <a:latin typeface="Amienne" pitchFamily="82" charset="0"/>
                  </a:rPr>
                  <a:t>i</a:t>
                </a:r>
                <a:r>
                  <a:rPr lang="en-US" altLang="en-US" i="1">
                    <a:solidFill>
                      <a:schemeClr val="hlink"/>
                    </a:solidFill>
                    <a:latin typeface="Amienne" pitchFamily="82" charset="0"/>
                  </a:rPr>
                  <a:t>,1</a:t>
                </a:r>
                <a:r>
                  <a:rPr lang="en-US" altLang="en-US" i="1" baseline="30000">
                    <a:solidFill>
                      <a:schemeClr val="hlink"/>
                    </a:solidFill>
                    <a:latin typeface="Amienne" pitchFamily="82" charset="0"/>
                  </a:rPr>
                  <a:t>t</a:t>
                </a:r>
                <a:r>
                  <a:rPr lang="en-US" altLang="en-US" i="1">
                    <a:solidFill>
                      <a:schemeClr val="hlink"/>
                    </a:solidFill>
                    <a:latin typeface="Amienne" pitchFamily="82" charset="0"/>
                  </a:rPr>
                  <a:t>) : </a:t>
                </a:r>
                <a:r>
                  <a:rPr lang="en-US" altLang="en-US" sz="3500">
                    <a:solidFill>
                      <a:schemeClr val="hlin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ⱻ</a:t>
                </a:r>
                <a:r>
                  <a:rPr lang="en-US" altLang="en-US" i="1">
                    <a:solidFill>
                      <a:schemeClr val="hlin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 |d| ≤ </a:t>
                </a:r>
                <a:r>
                  <a:rPr lang="en-US" altLang="en-US" i="1" err="1">
                    <a:solidFill>
                      <a:schemeClr val="hlin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altLang="en-US" i="1">
                    <a:solidFill>
                      <a:schemeClr val="hlin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U(d)=x in time t}</a:t>
                </a:r>
              </a:p>
              <a:p>
                <a:pPr lvl="1"/>
                <a:r>
                  <a:rPr lang="en-US" altLang="en-US" i="1">
                    <a:solidFill>
                      <a:schemeClr val="hlin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</a:t>
                </a:r>
                <a:r>
                  <a:rPr lang="en-US" altLang="en-US" i="1" baseline="30000">
                    <a:solidFill>
                      <a:schemeClr val="hlin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altLang="en-US" i="1">
                    <a:solidFill>
                      <a:schemeClr val="hlin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(x) = least </a:t>
                </a:r>
                <a:r>
                  <a:rPr lang="en-US" altLang="en-US" i="1" err="1">
                    <a:solidFill>
                      <a:schemeClr val="hlin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altLang="en-US" i="1">
                    <a:solidFill>
                      <a:schemeClr val="hlin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i="1" err="1">
                    <a:solidFill>
                      <a:schemeClr val="hlin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s.t.</a:t>
                </a:r>
                <a:r>
                  <a:rPr lang="en-US" altLang="en-US" i="1">
                    <a:solidFill>
                      <a:schemeClr val="hlin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(x,1</a:t>
                </a:r>
                <a:r>
                  <a:rPr lang="en-US" altLang="en-US" i="1" baseline="30000">
                    <a:solidFill>
                      <a:schemeClr val="hlin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altLang="en-US" i="1">
                    <a:solidFill>
                      <a:schemeClr val="hlin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,1</a:t>
                </a:r>
                <a:r>
                  <a:rPr lang="en-US" altLang="en-US" i="1" baseline="30000">
                    <a:solidFill>
                      <a:schemeClr val="hlin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altLang="en-US" i="1">
                    <a:solidFill>
                      <a:schemeClr val="hlin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altLang="en-US" i="1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</m:oMath>
                </a14:m>
                <a:r>
                  <a:rPr lang="en-US" altLang="en-US" i="1">
                    <a:solidFill>
                      <a:schemeClr val="hlin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MINKT</a:t>
                </a:r>
              </a:p>
              <a:p>
                <a:pPr lvl="1"/>
                <a:r>
                  <a:rPr lang="en-US" altLang="en-US" i="1">
                    <a:solidFill>
                      <a:schemeClr val="hlin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[Liu, Pass]: One-way functions exist </a:t>
                </a:r>
                <a:r>
                  <a:rPr lang="en-US" altLang="en-US" i="1" err="1">
                    <a:solidFill>
                      <a:schemeClr val="hlin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iff</a:t>
                </a:r>
                <a:r>
                  <a:rPr lang="en-US" altLang="en-US" i="1">
                    <a:solidFill>
                      <a:schemeClr val="hlin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K</a:t>
                </a:r>
                <a:r>
                  <a:rPr lang="en-US" altLang="en-US" i="1" baseline="30000">
                    <a:solidFill>
                      <a:schemeClr val="hlin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altLang="en-US" i="1">
                    <a:solidFill>
                      <a:schemeClr val="hlin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 hard on average (where t is a polynomial).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A0D0EC-9D4F-4E8A-9724-F3C681EC07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80728"/>
                <a:ext cx="8229600" cy="5332229"/>
              </a:xfrm>
              <a:blipFill>
                <a:blip r:embed="rId2"/>
                <a:stretch>
                  <a:fillRect l="-3037" t="-4114" r="-1630" b="-33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93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C35B1-64BB-43C8-8314-F5498376A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3609"/>
            <a:ext cx="8229600" cy="850900"/>
          </a:xfrm>
        </p:spPr>
        <p:txBody>
          <a:bodyPr/>
          <a:lstStyle/>
          <a:p>
            <a:r>
              <a:rPr lang="en-US"/>
              <a:t>Time-Bounded K-Complexity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0D0EC-9D4F-4E8A-9724-F3C681EC0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3570208"/>
          </a:xfrm>
        </p:spPr>
        <p:txBody>
          <a:bodyPr/>
          <a:lstStyle/>
          <a:p>
            <a:r>
              <a:rPr lang="en-US" altLang="en-US" sz="4000" i="1">
                <a:solidFill>
                  <a:schemeClr val="hlink"/>
                </a:solidFill>
                <a:latin typeface="Amienne" pitchFamily="82" charset="0"/>
              </a:rPr>
              <a:t>We won’t need to delve into the detailed definition of KT.</a:t>
            </a:r>
          </a:p>
          <a:p>
            <a:r>
              <a:rPr lang="en-US" altLang="en-US" sz="4000" i="1">
                <a:solidFill>
                  <a:schemeClr val="hlink"/>
                </a:solidFill>
                <a:latin typeface="Amienne" pitchFamily="82" charset="0"/>
              </a:rPr>
              <a:t>Our hardness results for MKTP also hold for MINKT, as well as for analogous measures such as Kt, KS, K, C, etc.</a:t>
            </a:r>
            <a:endParaRPr lang="en-US" altLang="en-US" i="1">
              <a:solidFill>
                <a:schemeClr val="hlin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955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C35B1-64BB-43C8-8314-F5498376A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Prior Work, and Our Motivation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A0D0EC-9D4F-4E8A-9724-F3C681EC07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1560" y="1268760"/>
                <a:ext cx="8229600" cy="5318251"/>
              </a:xfrm>
            </p:spPr>
            <p:txBody>
              <a:bodyPr/>
              <a:lstStyle/>
              <a:p>
                <a:r>
                  <a:rPr lang="en-US" altLang="en-US" sz="4000" i="1">
                    <a:solidFill>
                      <a:schemeClr val="hlink"/>
                    </a:solidFill>
                    <a:latin typeface="Amienne" pitchFamily="82" charset="0"/>
                  </a:rPr>
                  <a:t>SZK </a:t>
                </a:r>
                <a14:m>
                  <m:oMath xmlns:m="http://schemas.openxmlformats.org/officeDocument/2006/math">
                    <m:r>
                      <a:rPr lang="en-US" altLang="en-US" sz="4000" i="1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altLang="en-US" sz="4000" i="1">
                    <a:solidFill>
                      <a:schemeClr val="hlink"/>
                    </a:solidFill>
                    <a:latin typeface="Amienne" pitchFamily="82" charset="0"/>
                  </a:rPr>
                  <a:t> BPP</a:t>
                </a:r>
                <a:r>
                  <a:rPr lang="en-US" altLang="en-US" sz="4000" i="1" baseline="30000">
                    <a:solidFill>
                      <a:schemeClr val="hlink"/>
                    </a:solidFill>
                    <a:latin typeface="Amienne" pitchFamily="82" charset="0"/>
                  </a:rPr>
                  <a:t>MKTP      </a:t>
                </a:r>
                <a:r>
                  <a:rPr lang="en-US" altLang="en-US" sz="4000" i="1">
                    <a:solidFill>
                      <a:schemeClr val="hlink"/>
                    </a:solidFill>
                    <a:latin typeface="Amienne" pitchFamily="82" charset="0"/>
                  </a:rPr>
                  <a:t>[A, Das]</a:t>
                </a:r>
              </a:p>
              <a:p>
                <a:r>
                  <a:rPr lang="en-US" altLang="en-US" sz="4000" i="1">
                    <a:solidFill>
                      <a:schemeClr val="hlink"/>
                    </a:solidFill>
                    <a:latin typeface="Amienne" pitchFamily="82" charset="0"/>
                  </a:rPr>
                  <a:t>Motivating question: Do we need so many queries?</a:t>
                </a:r>
              </a:p>
              <a:p>
                <a:r>
                  <a:rPr lang="en-US" altLang="en-US" sz="4000" i="1">
                    <a:solidFill>
                      <a:schemeClr val="hlink"/>
                    </a:solidFill>
                    <a:latin typeface="Amienne" pitchFamily="82" charset="0"/>
                  </a:rPr>
                  <a:t>What about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4000" i="1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en-US" sz="4000" i="1" dirty="0">
                            <a:solidFill>
                              <a:schemeClr val="hlink"/>
                            </a:solidFill>
                            <a:latin typeface="Amienne" pitchFamily="82" charset="0"/>
                          </a:rPr>
                          <m:t>≤</m:t>
                        </m:r>
                      </m:e>
                      <m:sub>
                        <m:r>
                          <a:rPr lang="en-US" altLang="en-US" sz="4000" b="0" i="1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altLang="en-US" sz="4000" b="0" i="1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bSup>
                  </m:oMath>
                </a14:m>
                <a:r>
                  <a:rPr lang="en-US" altLang="en-US" sz="4000" i="1">
                    <a:solidFill>
                      <a:schemeClr val="hlink"/>
                    </a:solidFill>
                    <a:latin typeface="Amienne" pitchFamily="82" charset="0"/>
                  </a:rPr>
                  <a:t>?  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4000" i="1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en-US" sz="4000" i="1" dirty="0">
                            <a:solidFill>
                              <a:schemeClr val="hlink"/>
                            </a:solidFill>
                            <a:latin typeface="Amienne" pitchFamily="82" charset="0"/>
                          </a:rPr>
                          <m:t>≤</m:t>
                        </m:r>
                      </m:e>
                      <m:sub>
                        <m:r>
                          <a:rPr lang="en-US" altLang="en-US" sz="4000" i="1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altLang="en-US" sz="4000" b="0" i="1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  <m:t>𝑙𝑜𝑔</m:t>
                        </m:r>
                      </m:sup>
                    </m:sSubSup>
                  </m:oMath>
                </a14:m>
                <a:r>
                  <a:rPr lang="en-US" altLang="en-US" sz="4000" i="1">
                    <a:solidFill>
                      <a:schemeClr val="hlink"/>
                    </a:solidFill>
                    <a:latin typeface="Amienne" pitchFamily="82" charset="0"/>
                  </a:rPr>
                  <a:t> ?  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4000" i="1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en-US" sz="4000" i="1" dirty="0">
                            <a:solidFill>
                              <a:schemeClr val="hlink"/>
                            </a:solidFill>
                            <a:latin typeface="Amienne" pitchFamily="82" charset="0"/>
                          </a:rPr>
                          <m:t>≤</m:t>
                        </m:r>
                      </m:e>
                      <m:sub>
                        <m:r>
                          <a:rPr lang="en-US" altLang="en-US" sz="4000" i="1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altLang="en-US" sz="4000" b="0" i="1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  <m:t>𝐴𝐶</m:t>
                        </m:r>
                        <m:r>
                          <a:rPr lang="en-US" altLang="en-US" sz="4000" b="0" i="1" baseline="38000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altLang="en-US" sz="4000" i="1">
                    <a:solidFill>
                      <a:schemeClr val="hlink"/>
                    </a:solidFill>
                    <a:latin typeface="Amienne" pitchFamily="82" charset="0"/>
                  </a:rPr>
                  <a:t>?</a:t>
                </a:r>
              </a:p>
              <a:p>
                <a:r>
                  <a:rPr lang="en-US" altLang="en-US" sz="4000" i="1">
                    <a:solidFill>
                      <a:schemeClr val="hlink"/>
                    </a:solidFill>
                    <a:latin typeface="Amienne" pitchFamily="82" charset="0"/>
                  </a:rPr>
                  <a:t>SZK is not known to be in NP.  MKTP is in NP.  Thus giving a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4000" i="1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en-US" sz="4000" i="1" dirty="0">
                            <a:solidFill>
                              <a:schemeClr val="hlink"/>
                            </a:solidFill>
                            <a:latin typeface="Amienne" pitchFamily="82" charset="0"/>
                          </a:rPr>
                          <m:t>≤</m:t>
                        </m:r>
                      </m:e>
                      <m:sub>
                        <m:r>
                          <a:rPr lang="en-US" altLang="en-US" sz="4000" b="0" i="1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altLang="en-US" sz="4000" b="0" i="1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bSup>
                  </m:oMath>
                </a14:m>
                <a:r>
                  <a:rPr lang="en-US" altLang="en-US" sz="4000" i="1">
                    <a:solidFill>
                      <a:schemeClr val="hlink"/>
                    </a:solidFill>
                    <a:latin typeface="Amienne" pitchFamily="82" charset="0"/>
                  </a:rPr>
                  <a:t> reduction is out of reach. … But we come close.</a:t>
                </a:r>
              </a:p>
              <a:p>
                <a:endParaRPr lang="en-US" altLang="en-US" sz="4000" i="1" baseline="30000">
                  <a:solidFill>
                    <a:schemeClr val="hlink"/>
                  </a:solidFill>
                  <a:latin typeface="Amienne" pitchFamily="82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A0D0EC-9D4F-4E8A-9724-F3C681EC07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560" y="1268760"/>
                <a:ext cx="8229600" cy="5318251"/>
              </a:xfrm>
              <a:blipFill>
                <a:blip r:embed="rId2"/>
                <a:stretch>
                  <a:fillRect l="-3037" t="-4009" r="-4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265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C35B1-64BB-43C8-8314-F5498376A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Theorem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A0D0EC-9D4F-4E8A-9724-F3C681EC07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1560" y="1268760"/>
                <a:ext cx="8229600" cy="3648628"/>
              </a:xfrm>
            </p:spPr>
            <p:txBody>
              <a:bodyPr/>
              <a:lstStyle/>
              <a:p>
                <a:r>
                  <a:rPr lang="en-US" altLang="en-US" sz="4000" i="1">
                    <a:solidFill>
                      <a:schemeClr val="hlink"/>
                    </a:solidFill>
                    <a:latin typeface="Amienne" pitchFamily="82" charset="0"/>
                  </a:rPr>
                  <a:t>(SZK </a:t>
                </a:r>
                <a14:m>
                  <m:oMath xmlns:m="http://schemas.openxmlformats.org/officeDocument/2006/math">
                    <m:r>
                      <a:rPr lang="en-US" altLang="en-US" sz="4000" i="1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altLang="en-US" sz="4000" i="1">
                    <a:solidFill>
                      <a:schemeClr val="hlink"/>
                    </a:solidFill>
                    <a:latin typeface="Amienne" pitchFamily="82" charset="0"/>
                  </a:rPr>
                  <a:t> BPP</a:t>
                </a:r>
                <a:r>
                  <a:rPr lang="en-US" altLang="en-US" sz="4000" i="1" baseline="30000">
                    <a:solidFill>
                      <a:schemeClr val="hlink"/>
                    </a:solidFill>
                    <a:latin typeface="Amienne" pitchFamily="82" charset="0"/>
                  </a:rPr>
                  <a:t>MKTP      </a:t>
                </a:r>
                <a:r>
                  <a:rPr lang="en-US" altLang="en-US" sz="4000" i="1">
                    <a:solidFill>
                      <a:schemeClr val="hlink"/>
                    </a:solidFill>
                    <a:latin typeface="Amienne" pitchFamily="82" charset="0"/>
                  </a:rPr>
                  <a:t>[A, Das] )</a:t>
                </a:r>
              </a:p>
              <a:p>
                <a:r>
                  <a:rPr lang="en-US" altLang="en-US" sz="4000" i="1" err="1">
                    <a:solidFill>
                      <a:schemeClr val="hlink"/>
                    </a:solidFill>
                    <a:latin typeface="Amienne" pitchFamily="82" charset="0"/>
                  </a:rPr>
                  <a:t>coNISZK</a:t>
                </a:r>
                <a:r>
                  <a:rPr lang="en-US" altLang="en-US" sz="4000" i="1">
                    <a:solidFill>
                      <a:schemeClr val="hlink"/>
                    </a:solidFill>
                    <a:latin typeface="Amienne" pitchFamily="82" charset="0"/>
                  </a:rPr>
                  <a:t> is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4000" i="1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en-US" sz="4000" i="1" dirty="0">
                            <a:solidFill>
                              <a:schemeClr val="hlink"/>
                            </a:solidFill>
                            <a:latin typeface="Amienne" pitchFamily="82" charset="0"/>
                          </a:rPr>
                          <m:t>≤</m:t>
                        </m:r>
                      </m:e>
                      <m:sub>
                        <m:r>
                          <a:rPr lang="en-US" altLang="en-US" sz="4000" i="1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altLang="en-US" sz="4000" b="0" i="1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altLang="en-US" sz="4000" b="0" i="1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en-US" sz="4000" b="0" i="1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  <m:t>𝑝𝑜𝑙𝑦</m:t>
                        </m:r>
                      </m:sup>
                    </m:sSubSup>
                  </m:oMath>
                </a14:m>
                <a:r>
                  <a:rPr lang="en-US" altLang="en-US" sz="4000" i="1">
                    <a:solidFill>
                      <a:schemeClr val="hlink"/>
                    </a:solidFill>
                    <a:latin typeface="Amienne" pitchFamily="82" charset="0"/>
                  </a:rPr>
                  <a:t>–reducible to MKTP.</a:t>
                </a:r>
              </a:p>
              <a:p>
                <a:r>
                  <a:rPr lang="en-US" altLang="en-US" sz="4000" i="1">
                    <a:solidFill>
                      <a:schemeClr val="hlink"/>
                    </a:solidFill>
                    <a:latin typeface="Amienne" pitchFamily="82" charset="0"/>
                  </a:rPr>
                  <a:t>What is NISZK?</a:t>
                </a:r>
              </a:p>
              <a:p>
                <a:endParaRPr lang="en-US" altLang="en-US" sz="4000" i="1">
                  <a:solidFill>
                    <a:schemeClr val="hlink"/>
                  </a:solidFill>
                  <a:latin typeface="Amienne" pitchFamily="82" charset="0"/>
                </a:endParaRPr>
              </a:p>
              <a:p>
                <a:endParaRPr lang="en-US" altLang="en-US" sz="4000" i="1" baseline="30000">
                  <a:solidFill>
                    <a:schemeClr val="hlink"/>
                  </a:solidFill>
                  <a:latin typeface="Amienne" pitchFamily="82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A0D0EC-9D4F-4E8A-9724-F3C681EC07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560" y="1268760"/>
                <a:ext cx="8229600" cy="3648628"/>
              </a:xfrm>
              <a:blipFill>
                <a:blip r:embed="rId2"/>
                <a:stretch>
                  <a:fillRect l="-3037" t="-5843" r="-3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550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85447-E334-4BD3-90B6-93D0AF69A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NISZK</a:t>
            </a:r>
          </a:p>
        </p:txBody>
      </p:sp>
      <p:pic>
        <p:nvPicPr>
          <p:cNvPr id="11" name="Content Placeholder 10" descr="Diagram, venn diagram&#10;&#10;Description automatically generated">
            <a:extLst>
              <a:ext uri="{FF2B5EF4-FFF2-40B4-BE49-F238E27FC236}">
                <a16:creationId xmlns:a16="http://schemas.microsoft.com/office/drawing/2014/main" id="{B692E300-47C2-4B74-A5EA-30233346F3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83" t="-1" r="31413" b="19523"/>
          <a:stretch/>
        </p:blipFill>
        <p:spPr>
          <a:xfrm>
            <a:off x="2923164" y="834594"/>
            <a:ext cx="3449036" cy="4970670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AEBC4A8-EFE9-4B69-BFCD-9CFD84CAD067}"/>
              </a:ext>
            </a:extLst>
          </p:cNvPr>
          <p:cNvSpPr txBox="1"/>
          <p:nvPr/>
        </p:nvSpPr>
        <p:spPr>
          <a:xfrm>
            <a:off x="1002432" y="5808442"/>
            <a:ext cx="7139136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Non-Interactive Statistical Zero Knowledge</a:t>
            </a:r>
          </a:p>
        </p:txBody>
      </p:sp>
    </p:spTree>
    <p:extLst>
      <p:ext uri="{BB962C8B-B14F-4D97-AF65-F5344CB8AC3E}">
        <p14:creationId xmlns:p14="http://schemas.microsoft.com/office/powerpoint/2010/main" val="38450237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85447-E334-4BD3-90B6-93D0AF69A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NISZK</a:t>
            </a:r>
          </a:p>
        </p:txBody>
      </p:sp>
      <p:pic>
        <p:nvPicPr>
          <p:cNvPr id="11" name="Content Placeholder 10" descr="Diagram, venn diagram&#10;&#10;Description automatically generated">
            <a:extLst>
              <a:ext uri="{FF2B5EF4-FFF2-40B4-BE49-F238E27FC236}">
                <a16:creationId xmlns:a16="http://schemas.microsoft.com/office/drawing/2014/main" id="{B692E300-47C2-4B74-A5EA-30233346F3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83" t="-1" r="31413" b="19523"/>
          <a:stretch/>
        </p:blipFill>
        <p:spPr>
          <a:xfrm>
            <a:off x="2923164" y="834594"/>
            <a:ext cx="3449036" cy="497067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AEBC4A8-EFE9-4B69-BFCD-9CFD84CAD067}"/>
                  </a:ext>
                </a:extLst>
              </p:cNvPr>
              <p:cNvSpPr txBox="1"/>
              <p:nvPr/>
            </p:nvSpPr>
            <p:spPr>
              <a:xfrm>
                <a:off x="318356" y="5862718"/>
                <a:ext cx="8507288" cy="4876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/>
                  <a:t>[GSV]: </a:t>
                </a:r>
                <a:r>
                  <a:rPr lang="en-US" sz="280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SZK</a:t>
                </a:r>
                <a:r>
                  <a:rPr lang="en-US" altLang="en-US" sz="280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28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en-US" sz="2800" i="1" dirty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Amienne" pitchFamily="82" charset="0"/>
                          </a:rPr>
                          <m:t>≤</m:t>
                        </m:r>
                      </m:e>
                      <m:sub>
                        <m:r>
                          <a:rPr lang="en-US" altLang="en-US" sz="2800" b="0" i="1" dirty="0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𝑡𝑡</m:t>
                        </m:r>
                      </m:sub>
                      <m:sup>
                        <m:r>
                          <a:rPr lang="en-US" alt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𝐴𝐶</m:t>
                        </m:r>
                        <m:r>
                          <a:rPr lang="en-US" altLang="en-US" sz="2800" b="0" i="1" baseline="38000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sz="280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NISZK (so NISZK is hard </a:t>
                </a:r>
                <a:r>
                  <a:rPr lang="en-US" sz="2800" err="1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iff</a:t>
                </a:r>
                <a:r>
                  <a:rPr lang="en-US" sz="280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 SZK is).  </a:t>
                </a:r>
                <a:endParaRPr lang="en-US" sz="280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AEBC4A8-EFE9-4B69-BFCD-9CFD84CAD0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356" y="5862718"/>
                <a:ext cx="8507288" cy="487634"/>
              </a:xfrm>
              <a:prstGeom prst="rect">
                <a:avLst/>
              </a:prstGeom>
              <a:blipFill>
                <a:blip r:embed="rId3"/>
                <a:stretch>
                  <a:fillRect l="-1003" t="-21250" r="-3367" b="-33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38843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38B82-5317-4A06-A771-1E54D32D3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NISZK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7C211-9D2B-400B-B6FE-6431F4F35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0638"/>
            <a:ext cx="8229600" cy="830997"/>
          </a:xfrm>
        </p:spPr>
        <p:txBody>
          <a:bodyPr/>
          <a:lstStyle/>
          <a:p>
            <a:r>
              <a:rPr lang="en-US"/>
              <a:t>Compare complete problems for SZK and NISZK: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2114AA-31CB-4677-A4A4-7B755CA9AA11}"/>
              </a:ext>
            </a:extLst>
          </p:cNvPr>
          <p:cNvSpPr txBox="1"/>
          <p:nvPr/>
        </p:nvSpPr>
        <p:spPr>
          <a:xfrm>
            <a:off x="297861" y="3212976"/>
            <a:ext cx="3301096" cy="2769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ED:                                      </a:t>
            </a:r>
          </a:p>
          <a:p>
            <a:r>
              <a:rPr lang="en-US" sz="2000"/>
              <a:t>Y = {(C,D) : H(C) &gt; H(D)+1}</a:t>
            </a:r>
          </a:p>
          <a:p>
            <a:r>
              <a:rPr lang="en-US" sz="2000"/>
              <a:t>N = {(C,D) : H(C) &lt; H(D)-1}</a:t>
            </a:r>
          </a:p>
          <a:p>
            <a:endParaRPr lang="en-US" sz="2000"/>
          </a:p>
          <a:p>
            <a:r>
              <a:rPr lang="en-US" sz="2000"/>
              <a:t>SD:                                      </a:t>
            </a:r>
          </a:p>
          <a:p>
            <a:r>
              <a:rPr lang="en-US" sz="2000"/>
              <a:t>Y={(C,D): </a:t>
            </a:r>
            <a:r>
              <a:rPr lang="el-GR" sz="2000"/>
              <a:t>Δ</a:t>
            </a:r>
            <a:r>
              <a:rPr lang="en-US" sz="2000"/>
              <a:t>(C,D) ≤ 1/n}   </a:t>
            </a:r>
          </a:p>
          <a:p>
            <a:r>
              <a:rPr lang="en-US" sz="2000"/>
              <a:t>N={(C,D): </a:t>
            </a:r>
            <a:r>
              <a:rPr lang="el-GR" sz="2000"/>
              <a:t>Δ</a:t>
            </a:r>
            <a:r>
              <a:rPr lang="en-US" sz="2000"/>
              <a:t>(C,D) ≥ 1-1/n}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8C8F5E-3317-47E2-A54B-9EFD571AD64C}"/>
              </a:ext>
            </a:extLst>
          </p:cNvPr>
          <p:cNvSpPr txBox="1"/>
          <p:nvPr/>
        </p:nvSpPr>
        <p:spPr>
          <a:xfrm>
            <a:off x="4788024" y="3222433"/>
            <a:ext cx="3478837" cy="2769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EA:                                      </a:t>
            </a:r>
          </a:p>
          <a:p>
            <a:r>
              <a:rPr lang="en-US" sz="2000"/>
              <a:t>Y = {(</a:t>
            </a:r>
            <a:r>
              <a:rPr lang="en-US" sz="2000" err="1"/>
              <a:t>C,k</a:t>
            </a:r>
            <a:r>
              <a:rPr lang="en-US" sz="2000"/>
              <a:t>) : H(C) &gt; k+1}</a:t>
            </a:r>
          </a:p>
          <a:p>
            <a:r>
              <a:rPr lang="en-US" sz="2000"/>
              <a:t>N = {(</a:t>
            </a:r>
            <a:r>
              <a:rPr lang="en-US" sz="2000" err="1"/>
              <a:t>C,k</a:t>
            </a:r>
            <a:r>
              <a:rPr lang="en-US" sz="2000"/>
              <a:t>) : H(C) &lt; k-1}</a:t>
            </a:r>
          </a:p>
          <a:p>
            <a:endParaRPr lang="en-US" sz="2000"/>
          </a:p>
          <a:p>
            <a:r>
              <a:rPr lang="en-US" sz="2000"/>
              <a:t>SDU:                                      </a:t>
            </a:r>
          </a:p>
          <a:p>
            <a:r>
              <a:rPr lang="en-US" sz="2000"/>
              <a:t>Y={C: </a:t>
            </a:r>
            <a:r>
              <a:rPr lang="el-GR" sz="2000"/>
              <a:t>Δ</a:t>
            </a:r>
            <a:r>
              <a:rPr lang="en-US" sz="2000"/>
              <a:t>(C,U) ≤ 1/n}   </a:t>
            </a:r>
          </a:p>
          <a:p>
            <a:r>
              <a:rPr lang="en-US" sz="2000"/>
              <a:t>N={C: </a:t>
            </a:r>
            <a:r>
              <a:rPr lang="el-GR" sz="2000"/>
              <a:t>Δ</a:t>
            </a:r>
            <a:r>
              <a:rPr lang="en-US" sz="2000"/>
              <a:t>(C,U) ≥ 1-1/n}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00C353-A5E1-437D-AA4E-93623371B79A}"/>
              </a:ext>
            </a:extLst>
          </p:cNvPr>
          <p:cNvSpPr txBox="1"/>
          <p:nvPr/>
        </p:nvSpPr>
        <p:spPr>
          <a:xfrm>
            <a:off x="1187624" y="2372805"/>
            <a:ext cx="1521570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For SZK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6A05C4-7FE1-4CF3-8845-3B03C48BA056}"/>
              </a:ext>
            </a:extLst>
          </p:cNvPr>
          <p:cNvSpPr txBox="1"/>
          <p:nvPr/>
        </p:nvSpPr>
        <p:spPr>
          <a:xfrm>
            <a:off x="5364088" y="2372805"/>
            <a:ext cx="1953617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For NISZK</a:t>
            </a:r>
          </a:p>
        </p:txBody>
      </p:sp>
    </p:spTree>
    <p:extLst>
      <p:ext uri="{BB962C8B-B14F-4D97-AF65-F5344CB8AC3E}">
        <p14:creationId xmlns:p14="http://schemas.microsoft.com/office/powerpoint/2010/main" val="213425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C35B1-64BB-43C8-8314-F5498376A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Theorem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A0D0EC-9D4F-4E8A-9724-F3C681EC07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1560" y="1268760"/>
                <a:ext cx="8229600" cy="6307689"/>
              </a:xfrm>
            </p:spPr>
            <p:txBody>
              <a:bodyPr/>
              <a:lstStyle/>
              <a:p>
                <a:r>
                  <a:rPr lang="en-US" altLang="en-US" sz="4000" i="1" err="1">
                    <a:solidFill>
                      <a:schemeClr val="hlink"/>
                    </a:solidFill>
                    <a:latin typeface="Amienne" pitchFamily="82" charset="0"/>
                  </a:rPr>
                  <a:t>coNISZK</a:t>
                </a:r>
                <a:r>
                  <a:rPr lang="en-US" altLang="en-US" sz="4000" i="1">
                    <a:solidFill>
                      <a:schemeClr val="hlink"/>
                    </a:solidFill>
                    <a:latin typeface="Amienne" pitchFamily="82" charset="0"/>
                  </a:rPr>
                  <a:t> is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4000" i="1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en-US" sz="4000" i="1" dirty="0">
                            <a:solidFill>
                              <a:schemeClr val="hlink"/>
                            </a:solidFill>
                            <a:latin typeface="Amienne" pitchFamily="82" charset="0"/>
                          </a:rPr>
                          <m:t>≤</m:t>
                        </m:r>
                      </m:e>
                      <m:sub>
                        <m:r>
                          <a:rPr lang="en-US" altLang="en-US" sz="4000" i="1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altLang="en-US" sz="4000" b="0" i="1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altLang="en-US" sz="4000" b="0" i="1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en-US" sz="4000" b="0" i="1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  <m:t>𝑝𝑜𝑙𝑦</m:t>
                        </m:r>
                      </m:sup>
                    </m:sSubSup>
                  </m:oMath>
                </a14:m>
                <a:r>
                  <a:rPr lang="en-US" altLang="en-US" sz="4000" i="1">
                    <a:solidFill>
                      <a:schemeClr val="hlink"/>
                    </a:solidFill>
                    <a:latin typeface="Amienne" pitchFamily="82" charset="0"/>
                  </a:rPr>
                  <a:t>–reducible to MKTP.</a:t>
                </a:r>
              </a:p>
              <a:p>
                <a:r>
                  <a:rPr lang="en-US" altLang="en-US" sz="4000" i="1">
                    <a:solidFill>
                      <a:schemeClr val="hlink"/>
                    </a:solidFill>
                    <a:latin typeface="Amienne" pitchFamily="82" charset="0"/>
                  </a:rPr>
                  <a:t>Sketch of the proof:</a:t>
                </a:r>
              </a:p>
              <a:p>
                <a:r>
                  <a:rPr lang="en-US" altLang="en-US" sz="4000" i="1">
                    <a:solidFill>
                      <a:schemeClr val="hlink"/>
                    </a:solidFill>
                    <a:latin typeface="Amienne" pitchFamily="82" charset="0"/>
                  </a:rPr>
                  <a:t>Given (</a:t>
                </a:r>
                <a:r>
                  <a:rPr lang="en-US" altLang="en-US" sz="4000" i="1" err="1">
                    <a:solidFill>
                      <a:schemeClr val="hlink"/>
                    </a:solidFill>
                    <a:latin typeface="Amienne" pitchFamily="82" charset="0"/>
                  </a:rPr>
                  <a:t>C,k</a:t>
                </a:r>
                <a:r>
                  <a:rPr lang="en-US" altLang="en-US" sz="4000" i="1">
                    <a:solidFill>
                      <a:schemeClr val="hlink"/>
                    </a:solidFill>
                    <a:latin typeface="Amienne" pitchFamily="82" charset="0"/>
                  </a:rPr>
                  <a:t>), we want to</a:t>
                </a:r>
              </a:p>
              <a:p>
                <a:pPr lvl="1"/>
                <a:r>
                  <a:rPr lang="en-US" altLang="en-US" sz="4000" i="1">
                    <a:solidFill>
                      <a:schemeClr val="hlink"/>
                    </a:solidFill>
                    <a:latin typeface="Amienne" pitchFamily="82" charset="0"/>
                  </a:rPr>
                  <a:t>output a string of low KT-complexity if H(C) is low, and</a:t>
                </a:r>
              </a:p>
              <a:p>
                <a:pPr lvl="1"/>
                <a:r>
                  <a:rPr lang="en-US" altLang="en-US" sz="4000" i="1">
                    <a:solidFill>
                      <a:schemeClr val="hlink"/>
                    </a:solidFill>
                    <a:latin typeface="Amienne" pitchFamily="82" charset="0"/>
                  </a:rPr>
                  <a:t>output a string of high KT-complexity if H(C) is high.</a:t>
                </a:r>
              </a:p>
              <a:p>
                <a:endParaRPr lang="en-US" altLang="en-US" sz="4000" i="1">
                  <a:solidFill>
                    <a:schemeClr val="hlink"/>
                  </a:solidFill>
                  <a:latin typeface="Amienne" pitchFamily="82" charset="0"/>
                </a:endParaRPr>
              </a:p>
              <a:p>
                <a:endParaRPr lang="en-US" altLang="en-US" sz="4000" i="1" baseline="30000">
                  <a:solidFill>
                    <a:schemeClr val="hlink"/>
                  </a:solidFill>
                  <a:latin typeface="Amienne" pitchFamily="82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A0D0EC-9D4F-4E8A-9724-F3C681EC07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560" y="1268760"/>
                <a:ext cx="8229600" cy="6307689"/>
              </a:xfrm>
              <a:blipFill>
                <a:blip r:embed="rId2"/>
                <a:stretch>
                  <a:fillRect l="-3037" t="-1643" r="-4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349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>
            <a:extLst>
              <a:ext uri="{FF2B5EF4-FFF2-40B4-BE49-F238E27FC236}">
                <a16:creationId xmlns:a16="http://schemas.microsoft.com/office/drawing/2014/main" id="{3ED4CD03-AA38-4C8E-93AC-D9E0013B2F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/>
              <a:t>Things We Care About:</a:t>
            </a:r>
          </a:p>
        </p:txBody>
      </p:sp>
      <p:sp>
        <p:nvSpPr>
          <p:cNvPr id="215043" name="Rectangle 3">
            <a:extLst>
              <a:ext uri="{FF2B5EF4-FFF2-40B4-BE49-F238E27FC236}">
                <a16:creationId xmlns:a16="http://schemas.microsoft.com/office/drawing/2014/main" id="{FBB6C806-77E2-4153-9B3E-32C2D0472E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0638"/>
            <a:ext cx="8229600" cy="5416868"/>
          </a:xfrm>
        </p:spPr>
        <p:txBody>
          <a:bodyPr/>
          <a:lstStyle/>
          <a:p>
            <a:pPr eaLnBrk="1" hangingPunct="1"/>
            <a:r>
              <a:rPr lang="en-US" altLang="en-US" sz="4000" i="1" dirty="0">
                <a:solidFill>
                  <a:schemeClr val="hlink"/>
                </a:solidFill>
                <a:latin typeface="Amienne" pitchFamily="82" charset="0"/>
              </a:rPr>
              <a:t>Reducibility &amp; Completeness/Hardness</a:t>
            </a:r>
          </a:p>
          <a:p>
            <a:pPr eaLnBrk="1" hangingPunct="1"/>
            <a:r>
              <a:rPr lang="en-US" altLang="en-US" sz="4000" i="1" dirty="0">
                <a:solidFill>
                  <a:schemeClr val="hlink"/>
                </a:solidFill>
                <a:latin typeface="Amienne" pitchFamily="82" charset="0"/>
              </a:rPr>
              <a:t>MCSP</a:t>
            </a:r>
          </a:p>
          <a:p>
            <a:pPr eaLnBrk="1" hangingPunct="1"/>
            <a:r>
              <a:rPr lang="en-US" altLang="en-US" sz="4000" i="1" dirty="0">
                <a:solidFill>
                  <a:schemeClr val="hlink"/>
                </a:solidFill>
                <a:latin typeface="Amienne" pitchFamily="82" charset="0"/>
              </a:rPr>
              <a:t>Reminder: </a:t>
            </a:r>
          </a:p>
          <a:p>
            <a:pPr lvl="1" eaLnBrk="1" hangingPunct="1"/>
            <a:r>
              <a:rPr lang="en-US" altLang="en-US" sz="4000" i="1" dirty="0">
                <a:solidFill>
                  <a:schemeClr val="hlink"/>
                </a:solidFill>
                <a:latin typeface="Amienne" pitchFamily="82" charset="0"/>
              </a:rPr>
              <a:t>If MCSP is in P, then there are no one-way functions (&amp; no crypto).</a:t>
            </a:r>
          </a:p>
          <a:p>
            <a:pPr lvl="2" eaLnBrk="1" hangingPunct="1"/>
            <a:r>
              <a:rPr lang="en-US" altLang="en-US" sz="3800" i="1" dirty="0">
                <a:solidFill>
                  <a:schemeClr val="hlink"/>
                </a:solidFill>
                <a:latin typeface="Amienne" pitchFamily="82" charset="0"/>
              </a:rPr>
              <a:t>If MCSP is NP-complete, then ZPP </a:t>
            </a:r>
            <a:r>
              <a:rPr lang="en-US" altLang="en-US" sz="3800" i="1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≠ EXP.</a:t>
            </a:r>
            <a:endParaRPr lang="en-US" altLang="en-US" sz="3800" i="1" dirty="0">
              <a:solidFill>
                <a:schemeClr val="hlink"/>
              </a:solidFill>
              <a:latin typeface="Amienne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C35B1-64BB-43C8-8314-F5498376A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Theorem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A0D0EC-9D4F-4E8A-9724-F3C681EC07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1560" y="1268760"/>
                <a:ext cx="8229600" cy="5015027"/>
              </a:xfrm>
            </p:spPr>
            <p:txBody>
              <a:bodyPr/>
              <a:lstStyle/>
              <a:p>
                <a:r>
                  <a:rPr lang="en-US" altLang="en-US" sz="4000" i="1" err="1">
                    <a:solidFill>
                      <a:schemeClr val="hlink"/>
                    </a:solidFill>
                    <a:latin typeface="Amienne" pitchFamily="82" charset="0"/>
                  </a:rPr>
                  <a:t>coNISZK</a:t>
                </a:r>
                <a:r>
                  <a:rPr lang="en-US" altLang="en-US" sz="4000" i="1">
                    <a:solidFill>
                      <a:schemeClr val="hlink"/>
                    </a:solidFill>
                    <a:latin typeface="Amienne" pitchFamily="82" charset="0"/>
                  </a:rPr>
                  <a:t> is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4000" i="1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en-US" sz="4000" i="1" dirty="0">
                            <a:solidFill>
                              <a:schemeClr val="hlink"/>
                            </a:solidFill>
                            <a:latin typeface="Amienne" pitchFamily="82" charset="0"/>
                          </a:rPr>
                          <m:t>≤</m:t>
                        </m:r>
                      </m:e>
                      <m:sub>
                        <m:r>
                          <a:rPr lang="en-US" altLang="en-US" sz="4000" i="1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altLang="en-US" sz="4000" b="0" i="1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altLang="en-US" sz="4000" b="0" i="1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en-US" sz="4000" b="0" i="1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  <m:t>𝑝𝑜𝑙𝑦</m:t>
                        </m:r>
                      </m:sup>
                    </m:sSubSup>
                  </m:oMath>
                </a14:m>
                <a:r>
                  <a:rPr lang="en-US" altLang="en-US" sz="4000" i="1">
                    <a:solidFill>
                      <a:schemeClr val="hlink"/>
                    </a:solidFill>
                    <a:latin typeface="Amienne" pitchFamily="82" charset="0"/>
                  </a:rPr>
                  <a:t>–reducible to MKTP.</a:t>
                </a:r>
              </a:p>
              <a:p>
                <a:r>
                  <a:rPr lang="en-US" altLang="en-US" sz="4000" i="1">
                    <a:solidFill>
                      <a:schemeClr val="hlink"/>
                    </a:solidFill>
                    <a:latin typeface="Amienne" pitchFamily="82" charset="0"/>
                  </a:rPr>
                  <a:t>Useful fact [</a:t>
                </a:r>
                <a:r>
                  <a:rPr lang="en-US" altLang="en-US" sz="4000" i="1" err="1">
                    <a:solidFill>
                      <a:schemeClr val="hlink"/>
                    </a:solidFill>
                    <a:latin typeface="Amienne" pitchFamily="82" charset="0"/>
                  </a:rPr>
                  <a:t>AGvMMM</a:t>
                </a:r>
                <a:r>
                  <a:rPr lang="en-US" altLang="en-US" sz="4000" i="1">
                    <a:solidFill>
                      <a:schemeClr val="hlink"/>
                    </a:solidFill>
                    <a:latin typeface="Amienne" pitchFamily="82" charset="0"/>
                  </a:rPr>
                  <a:t>]: take t samples of C(r) for random r and concatenate them to obtain y.  Then  		            H(C) ≈ KT(y)/t.                                  [Gross oversimplification]</a:t>
                </a:r>
              </a:p>
              <a:p>
                <a:endParaRPr lang="en-US" altLang="en-US" sz="4000" i="1">
                  <a:solidFill>
                    <a:schemeClr val="hlink"/>
                  </a:solidFill>
                  <a:latin typeface="Amienne" pitchFamily="82" charset="0"/>
                </a:endParaRPr>
              </a:p>
              <a:p>
                <a:endParaRPr lang="en-US" altLang="en-US" sz="4000" i="1" baseline="30000">
                  <a:solidFill>
                    <a:schemeClr val="hlink"/>
                  </a:solidFill>
                  <a:latin typeface="Amienne" pitchFamily="82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A0D0EC-9D4F-4E8A-9724-F3C681EC07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560" y="1268760"/>
                <a:ext cx="8229600" cy="5015027"/>
              </a:xfrm>
              <a:blipFill>
                <a:blip r:embed="rId3"/>
                <a:stretch>
                  <a:fillRect l="-3037" t="-2066" r="-14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0021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C35B1-64BB-43C8-8314-F5498376A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Theorem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A0D0EC-9D4F-4E8A-9724-F3C681EC07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1560" y="1268760"/>
                <a:ext cx="8229600" cy="1998817"/>
              </a:xfrm>
            </p:spPr>
            <p:txBody>
              <a:bodyPr/>
              <a:lstStyle/>
              <a:p>
                <a:r>
                  <a:rPr lang="en-US" altLang="en-US" sz="4000" i="1" err="1">
                    <a:solidFill>
                      <a:schemeClr val="hlink"/>
                    </a:solidFill>
                    <a:latin typeface="Amienne" pitchFamily="82" charset="0"/>
                  </a:rPr>
                  <a:t>coNISZK</a:t>
                </a:r>
                <a:r>
                  <a:rPr lang="en-US" altLang="en-US" sz="4000" i="1">
                    <a:solidFill>
                      <a:schemeClr val="hlink"/>
                    </a:solidFill>
                    <a:latin typeface="Amienne" pitchFamily="82" charset="0"/>
                  </a:rPr>
                  <a:t> is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4000" i="1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en-US" sz="4000" i="1" dirty="0">
                            <a:solidFill>
                              <a:schemeClr val="hlink"/>
                            </a:solidFill>
                            <a:latin typeface="Amienne" pitchFamily="82" charset="0"/>
                          </a:rPr>
                          <m:t>≤</m:t>
                        </m:r>
                      </m:e>
                      <m:sub>
                        <m:r>
                          <a:rPr lang="en-US" altLang="en-US" sz="4000" i="1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altLang="en-US" sz="4000" b="0" i="1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altLang="en-US" sz="4000" b="0" i="1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en-US" sz="4000" b="0" i="1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  <m:t>𝑝𝑜𝑙𝑦</m:t>
                        </m:r>
                      </m:sup>
                    </m:sSubSup>
                  </m:oMath>
                </a14:m>
                <a:r>
                  <a:rPr lang="en-US" altLang="en-US" sz="4000" i="1">
                    <a:solidFill>
                      <a:schemeClr val="hlink"/>
                    </a:solidFill>
                    <a:latin typeface="Amienne" pitchFamily="82" charset="0"/>
                  </a:rPr>
                  <a:t>–reducible to MKTP.</a:t>
                </a:r>
              </a:p>
              <a:p>
                <a:pPr marL="0" indent="0">
                  <a:buNone/>
                </a:pPr>
                <a:endParaRPr lang="en-US" altLang="en-US" sz="4000" i="1">
                  <a:solidFill>
                    <a:schemeClr val="hlink"/>
                  </a:solidFill>
                  <a:latin typeface="Amienne" pitchFamily="82" charset="0"/>
                </a:endParaRPr>
              </a:p>
              <a:p>
                <a:endParaRPr lang="en-US" altLang="en-US" sz="4000" i="1" baseline="30000">
                  <a:solidFill>
                    <a:schemeClr val="hlink"/>
                  </a:solidFill>
                  <a:latin typeface="Amienne" pitchFamily="82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A0D0EC-9D4F-4E8A-9724-F3C681EC07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560" y="1268760"/>
                <a:ext cx="8229600" cy="1998817"/>
              </a:xfrm>
              <a:blipFill>
                <a:blip r:embed="rId3"/>
                <a:stretch>
                  <a:fillRect l="-3037" t="-5183" r="-3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F3DF1E49-D274-489C-B931-12CDEDE234E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4" t="12251" r="20225" b="28924"/>
          <a:stretch/>
        </p:blipFill>
        <p:spPr>
          <a:xfrm>
            <a:off x="1183626" y="1988840"/>
            <a:ext cx="7341985" cy="444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3997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C35B1-64BB-43C8-8314-F5498376A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Theorem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A0D0EC-9D4F-4E8A-9724-F3C681EC07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1560" y="1268760"/>
                <a:ext cx="8229600" cy="3907032"/>
              </a:xfrm>
            </p:spPr>
            <p:txBody>
              <a:bodyPr/>
              <a:lstStyle/>
              <a:p>
                <a:r>
                  <a:rPr lang="en-US" altLang="en-US" sz="4000" i="1" err="1">
                    <a:solidFill>
                      <a:schemeClr val="hlink"/>
                    </a:solidFill>
                    <a:latin typeface="Amienne" pitchFamily="82" charset="0"/>
                  </a:rPr>
                  <a:t>coNISZK</a:t>
                </a:r>
                <a:r>
                  <a:rPr lang="en-US" altLang="en-US" sz="4000" i="1">
                    <a:solidFill>
                      <a:schemeClr val="hlink"/>
                    </a:solidFill>
                    <a:latin typeface="Amienne" pitchFamily="82" charset="0"/>
                  </a:rPr>
                  <a:t> is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4000" i="1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en-US" sz="4000" i="1" dirty="0">
                            <a:solidFill>
                              <a:schemeClr val="hlink"/>
                            </a:solidFill>
                            <a:latin typeface="Amienne" pitchFamily="82" charset="0"/>
                          </a:rPr>
                          <m:t>≤</m:t>
                        </m:r>
                      </m:e>
                      <m:sub>
                        <m:r>
                          <a:rPr lang="en-US" altLang="en-US" sz="4000" i="1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altLang="en-US" sz="4000" b="0" i="1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altLang="en-US" sz="4000" b="0" i="1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en-US" sz="4000" b="0" i="1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  <m:t>𝑝𝑜𝑙𝑦</m:t>
                        </m:r>
                      </m:sup>
                    </m:sSubSup>
                  </m:oMath>
                </a14:m>
                <a:r>
                  <a:rPr lang="en-US" altLang="en-US" sz="4000" i="1">
                    <a:solidFill>
                      <a:schemeClr val="hlink"/>
                    </a:solidFill>
                    <a:latin typeface="Amienne" pitchFamily="82" charset="0"/>
                  </a:rPr>
                  <a:t>–reducible to MKTP.</a:t>
                </a:r>
              </a:p>
              <a:p>
                <a:r>
                  <a:rPr lang="en-US" altLang="en-US" sz="4000" i="1">
                    <a:solidFill>
                      <a:schemeClr val="hlink"/>
                    </a:solidFill>
                    <a:latin typeface="Amienne" pitchFamily="82" charset="0"/>
                  </a:rPr>
                  <a:t>Corollary: SZK </a:t>
                </a:r>
                <a14:m>
                  <m:oMath xmlns:m="http://schemas.openxmlformats.org/officeDocument/2006/math">
                    <m:r>
                      <a:rPr lang="en-US" altLang="en-US" sz="4000" i="1">
                        <a:solidFill>
                          <a:schemeClr val="hlin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altLang="en-US" sz="4000" i="1">
                    <a:solidFill>
                      <a:schemeClr val="hlink"/>
                    </a:solidFill>
                    <a:latin typeface="Amienne" pitchFamily="82" charset="0"/>
                  </a:rPr>
                  <a:t> BPP</a:t>
                </a:r>
                <a:r>
                  <a:rPr lang="en-US" altLang="en-US" sz="4000" i="1" baseline="30000">
                    <a:solidFill>
                      <a:schemeClr val="hlink"/>
                    </a:solidFill>
                    <a:latin typeface="Amienne" pitchFamily="82" charset="0"/>
                  </a:rPr>
                  <a:t>MKTP </a:t>
                </a:r>
                <a:r>
                  <a:rPr lang="en-US" altLang="en-US" sz="4000" i="1">
                    <a:solidFill>
                      <a:schemeClr val="hlink"/>
                    </a:solidFill>
                    <a:latin typeface="Amienne" pitchFamily="82" charset="0"/>
                  </a:rPr>
                  <a:t>via nonadaptive BPP reductions.  (Still open for MCSP.)</a:t>
                </a:r>
              </a:p>
              <a:p>
                <a:endParaRPr lang="en-US" altLang="en-US" sz="4000" i="1">
                  <a:solidFill>
                    <a:schemeClr val="hlink"/>
                  </a:solidFill>
                  <a:latin typeface="Amienne" pitchFamily="82" charset="0"/>
                </a:endParaRPr>
              </a:p>
              <a:p>
                <a:endParaRPr lang="en-US" altLang="en-US" sz="4000" i="1" baseline="30000">
                  <a:solidFill>
                    <a:schemeClr val="hlink"/>
                  </a:solidFill>
                  <a:latin typeface="Amienne" pitchFamily="82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A0D0EC-9D4F-4E8A-9724-F3C681EC07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560" y="1268760"/>
                <a:ext cx="8229600" cy="3907032"/>
              </a:xfrm>
              <a:blipFill>
                <a:blip r:embed="rId3"/>
                <a:stretch>
                  <a:fillRect l="-3037" t="-2652" r="-3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886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3A994-C834-422D-B92D-0982C8658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Worst-case to Average-Case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C77DF-A34E-4561-8E28-7D51415DC9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0638"/>
            <a:ext cx="8229600" cy="4939814"/>
          </a:xfrm>
        </p:spPr>
        <p:txBody>
          <a:bodyPr/>
          <a:lstStyle/>
          <a:p>
            <a:r>
              <a:rPr lang="en-US" dirty="0"/>
              <a:t>Bogdanov and </a:t>
            </a:r>
            <a:r>
              <a:rPr lang="en-US" dirty="0" err="1"/>
              <a:t>Trevisan</a:t>
            </a:r>
            <a:r>
              <a:rPr lang="en-US" dirty="0"/>
              <a:t> did a thorough study of how to show that some problem in NP is </a:t>
            </a:r>
            <a:r>
              <a:rPr lang="en-US" dirty="0">
                <a:solidFill>
                  <a:srgbClr val="FFFF00"/>
                </a:solidFill>
              </a:rPr>
              <a:t>hard on average</a:t>
            </a:r>
            <a:r>
              <a:rPr lang="en-US" dirty="0"/>
              <a:t>, based on the (seemingly weaker) assumption that some problem is </a:t>
            </a:r>
            <a:r>
              <a:rPr lang="en-US" dirty="0">
                <a:solidFill>
                  <a:srgbClr val="FFFF00"/>
                </a:solidFill>
              </a:rPr>
              <a:t>hard in the worst-case</a:t>
            </a:r>
            <a:r>
              <a:rPr lang="en-US" dirty="0"/>
              <a:t>.</a:t>
            </a:r>
          </a:p>
          <a:p>
            <a:r>
              <a:rPr lang="en-US" dirty="0"/>
              <a:t>Let’s say A ≤</a:t>
            </a:r>
            <a:r>
              <a:rPr lang="en-US" baseline="-25000" dirty="0"/>
              <a:t>w-a</a:t>
            </a:r>
            <a:r>
              <a:rPr lang="en-US" dirty="0"/>
              <a:t> B if [A not in BPP] implies [B is Hard on Average] via a BPP-oracle machine M, such that if C is any oracle that “solves B on average”, then M</a:t>
            </a:r>
            <a:r>
              <a:rPr lang="en-US" baseline="30000" dirty="0"/>
              <a:t>C</a:t>
            </a:r>
            <a:r>
              <a:rPr lang="en-US" dirty="0"/>
              <a:t> accepts A.</a:t>
            </a:r>
          </a:p>
          <a:p>
            <a:r>
              <a:rPr lang="en-US" dirty="0"/>
              <a:t>Many ≤</a:t>
            </a:r>
            <a:r>
              <a:rPr lang="en-US" baseline="-25000" dirty="0"/>
              <a:t>w-a</a:t>
            </a:r>
            <a:r>
              <a:rPr lang="en-US" dirty="0"/>
              <a:t> reductions (for #P, PSPACE, </a:t>
            </a:r>
            <a:r>
              <a:rPr lang="en-US" dirty="0" err="1"/>
              <a:t>etc</a:t>
            </a:r>
            <a:r>
              <a:rPr lang="en-US" dirty="0"/>
              <a:t>) are non-adaptive.</a:t>
            </a:r>
          </a:p>
        </p:txBody>
      </p:sp>
    </p:spTree>
    <p:extLst>
      <p:ext uri="{BB962C8B-B14F-4D97-AF65-F5344CB8AC3E}">
        <p14:creationId xmlns:p14="http://schemas.microsoft.com/office/powerpoint/2010/main" val="191479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3A994-C834-422D-B92D-0982C8658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Worst-case to Average-Case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C77DF-A34E-4561-8E28-7D51415DC9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0638"/>
            <a:ext cx="8229600" cy="6324808"/>
          </a:xfrm>
        </p:spPr>
        <p:txBody>
          <a:bodyPr/>
          <a:lstStyle/>
          <a:p>
            <a:r>
              <a:rPr lang="en-US" dirty="0"/>
              <a:t>Theorem: [Bogdanov and </a:t>
            </a:r>
            <a:r>
              <a:rPr lang="en-US" dirty="0" err="1"/>
              <a:t>Trevisan</a:t>
            </a:r>
            <a:r>
              <a:rPr lang="en-US" dirty="0"/>
              <a:t>] If A ≤</a:t>
            </a:r>
            <a:r>
              <a:rPr lang="en-US" baseline="-25000" dirty="0"/>
              <a:t>w-a</a:t>
            </a:r>
            <a:r>
              <a:rPr lang="en-US" dirty="0"/>
              <a:t> B via a nonadaptive reduction, and B is in NP, then A is in NP/poly ∩ </a:t>
            </a:r>
            <a:r>
              <a:rPr lang="en-US" dirty="0" err="1"/>
              <a:t>coNP</a:t>
            </a:r>
            <a:r>
              <a:rPr lang="en-US" dirty="0"/>
              <a:t>/poly.</a:t>
            </a:r>
          </a:p>
          <a:p>
            <a:r>
              <a:rPr lang="en-US" dirty="0"/>
              <a:t>Open until now: Is there any interesting class of problems that </a:t>
            </a:r>
            <a:r>
              <a:rPr lang="en-US" i="1" dirty="0">
                <a:solidFill>
                  <a:srgbClr val="FFFF00"/>
                </a:solidFill>
              </a:rPr>
              <a:t>are</a:t>
            </a:r>
            <a:r>
              <a:rPr lang="en-US" dirty="0"/>
              <a:t> </a:t>
            </a:r>
            <a:r>
              <a:rPr lang="en-US" dirty="0" err="1"/>
              <a:t>nonadaptively</a:t>
            </a:r>
            <a:r>
              <a:rPr lang="en-US" dirty="0"/>
              <a:t> ≤</a:t>
            </a:r>
            <a:r>
              <a:rPr lang="en-US" baseline="-25000" dirty="0"/>
              <a:t>w-a</a:t>
            </a:r>
            <a:r>
              <a:rPr lang="en-US" dirty="0"/>
              <a:t> reducible to problems in NP?</a:t>
            </a:r>
          </a:p>
          <a:p>
            <a:r>
              <a:rPr lang="en-US" dirty="0"/>
              <a:t>Corollary to Theorem 1: Every problem in SZK is </a:t>
            </a:r>
            <a:r>
              <a:rPr lang="en-US" dirty="0" err="1"/>
              <a:t>nonadaptively</a:t>
            </a:r>
            <a:r>
              <a:rPr lang="en-US" dirty="0"/>
              <a:t> ≤</a:t>
            </a:r>
            <a:r>
              <a:rPr lang="en-US" baseline="-25000" dirty="0"/>
              <a:t>w-a</a:t>
            </a:r>
            <a:r>
              <a:rPr lang="en-US" dirty="0"/>
              <a:t> reducible to a problem in NP.</a:t>
            </a:r>
          </a:p>
          <a:p>
            <a:r>
              <a:rPr lang="en-US" dirty="0"/>
              <a:t>So this class of problems is sandwiched between SZK and NP/poly ∩ </a:t>
            </a:r>
            <a:r>
              <a:rPr lang="en-US" dirty="0" err="1"/>
              <a:t>coNP</a:t>
            </a:r>
            <a:r>
              <a:rPr lang="en-US" dirty="0"/>
              <a:t>/poly.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98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3A994-C834-422D-B92D-0982C8658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Worst-case to Average-Case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C77DF-A34E-4561-8E28-7D51415DC9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0638"/>
            <a:ext cx="8229600" cy="6324808"/>
          </a:xfrm>
        </p:spPr>
        <p:txBody>
          <a:bodyPr/>
          <a:lstStyle/>
          <a:p>
            <a:r>
              <a:rPr lang="en-US" dirty="0"/>
              <a:t>Theorem: [Bogdanov and </a:t>
            </a:r>
            <a:r>
              <a:rPr lang="en-US" dirty="0" err="1"/>
              <a:t>Trevisan</a:t>
            </a:r>
            <a:r>
              <a:rPr lang="en-US" dirty="0"/>
              <a:t>] If A ≤</a:t>
            </a:r>
            <a:r>
              <a:rPr lang="en-US" baseline="-25000" dirty="0"/>
              <a:t>w-a</a:t>
            </a:r>
            <a:r>
              <a:rPr lang="en-US" dirty="0"/>
              <a:t> B via a nonadaptive reduction, and B is in NP, then A is in NP/poly ∩ </a:t>
            </a:r>
            <a:r>
              <a:rPr lang="en-US" dirty="0" err="1"/>
              <a:t>coNP</a:t>
            </a:r>
            <a:r>
              <a:rPr lang="en-US" dirty="0"/>
              <a:t>/poly.</a:t>
            </a:r>
          </a:p>
          <a:p>
            <a:r>
              <a:rPr lang="en-US" dirty="0"/>
              <a:t>Open until now: Is there any interesting class of problems that </a:t>
            </a:r>
            <a:r>
              <a:rPr lang="en-US" i="1" dirty="0">
                <a:solidFill>
                  <a:srgbClr val="FFFF00"/>
                </a:solidFill>
              </a:rPr>
              <a:t>are</a:t>
            </a:r>
            <a:r>
              <a:rPr lang="en-US" dirty="0"/>
              <a:t> </a:t>
            </a:r>
            <a:r>
              <a:rPr lang="en-US" dirty="0" err="1"/>
              <a:t>nonadaptively</a:t>
            </a:r>
            <a:r>
              <a:rPr lang="en-US" dirty="0"/>
              <a:t> ≤</a:t>
            </a:r>
            <a:r>
              <a:rPr lang="en-US" baseline="-25000" dirty="0"/>
              <a:t>w-a</a:t>
            </a:r>
            <a:r>
              <a:rPr lang="en-US" dirty="0"/>
              <a:t> reducible to problems in NP?</a:t>
            </a:r>
          </a:p>
          <a:p>
            <a:r>
              <a:rPr lang="en-US" dirty="0"/>
              <a:t>Corollary to Theorem 1: Every problem in SZK is </a:t>
            </a:r>
            <a:r>
              <a:rPr lang="en-US" dirty="0" err="1"/>
              <a:t>nonadaptively</a:t>
            </a:r>
            <a:r>
              <a:rPr lang="en-US" dirty="0"/>
              <a:t> ≤</a:t>
            </a:r>
            <a:r>
              <a:rPr lang="en-US" baseline="-25000" dirty="0"/>
              <a:t>w-a</a:t>
            </a:r>
            <a:r>
              <a:rPr lang="en-US" dirty="0"/>
              <a:t> reducible to a problem in NP.</a:t>
            </a:r>
          </a:p>
          <a:p>
            <a:r>
              <a:rPr lang="en-US" dirty="0"/>
              <a:t>(Example of how MKTP is more convenient than MCSP.)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9021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2FB3A-D71B-44A8-8B1E-8A086E69B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Projections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219860-814A-49DE-9FDE-22357701AF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19271"/>
                <a:ext cx="8229600" cy="2656946"/>
              </a:xfrm>
            </p:spPr>
            <p:txBody>
              <a:bodyPr/>
              <a:lstStyle/>
              <a:p>
                <a:r>
                  <a:rPr lang="en-US"/>
                  <a:t>It’s now time to consider more restrictive reductions, such </a:t>
                </a:r>
                <a:r>
                  <a:rPr lang="en-US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as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320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en-US" sz="3200" i="1" dirty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Amienne" pitchFamily="82" charset="0"/>
                          </a:rPr>
                          <m:t>≤</m:t>
                        </m:r>
                      </m:e>
                      <m:sub>
                        <m:r>
                          <a:rPr lang="en-US" altLang="en-US" sz="3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altLang="en-US" sz="32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𝑙𝑜𝑔</m:t>
                        </m:r>
                      </m:sup>
                    </m:sSubSup>
                  </m:oMath>
                </a14:m>
                <a:r>
                  <a:rPr lang="en-US" altLang="en-US" sz="3200" i="1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Amienne" pitchFamily="82" charset="0"/>
                  </a:rPr>
                  <a:t> 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3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en-US" sz="3200" i="1" dirty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Amienne" pitchFamily="82" charset="0"/>
                          </a:rPr>
                          <m:t>≤</m:t>
                        </m:r>
                      </m:e>
                      <m:sub>
                        <m:r>
                          <a:rPr lang="en-US" altLang="en-US" sz="3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altLang="en-US" sz="32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𝐴𝐶</m:t>
                        </m:r>
                        <m:r>
                          <a:rPr lang="en-US" altLang="en-US" sz="3200" b="0" i="1" baseline="38000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/>
                  <a:t>,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28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en-US" sz="2800" i="1" dirty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Amienne" pitchFamily="82" charset="0"/>
                          </a:rPr>
                          <m:t>≤</m:t>
                        </m:r>
                      </m:e>
                      <m:sub>
                        <m:r>
                          <a:rPr lang="en-US" altLang="en-US" sz="28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alt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𝑝𝑟𝑜𝑗</m:t>
                        </m:r>
                      </m:sup>
                    </m:sSubSup>
                  </m:oMath>
                </a14:m>
                <a:r>
                  <a:rPr lang="en-US" altLang="en-US" sz="2800" i="1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Amienne" pitchFamily="82" charset="0"/>
                  </a:rPr>
                  <a:t>.</a:t>
                </a:r>
              </a:p>
              <a:p>
                <a:r>
                  <a:rPr lang="en-US" sz="2800" i="1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Amienne" pitchFamily="82" charset="0"/>
                  </a:rPr>
                  <a:t>Projections are m-reductions computed by circuits with no gates (other than NOT gates).  Each non-constant output bit is connected to a (possibly negated) input bit by a wire.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219860-814A-49DE-9FDE-22357701AF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19271"/>
                <a:ext cx="8229600" cy="2656946"/>
              </a:xfrm>
              <a:blipFill>
                <a:blip r:embed="rId2"/>
                <a:stretch>
                  <a:fillRect l="-2296" t="-6422" b="-7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1973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2FB3A-D71B-44A8-8B1E-8A086E69B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Projections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219860-814A-49DE-9FDE-22357701AF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8958" y="1052736"/>
                <a:ext cx="8229600" cy="6076920"/>
              </a:xfrm>
            </p:spPr>
            <p:txBody>
              <a:bodyPr/>
              <a:lstStyle/>
              <a:p>
                <a:r>
                  <a:rPr lang="en-US"/>
                  <a:t>It’s now time to consider more restrictive reductions, such </a:t>
                </a:r>
                <a:r>
                  <a:rPr lang="en-US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as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320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en-US" sz="3200" i="1" dirty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Amienne" pitchFamily="82" charset="0"/>
                          </a:rPr>
                          <m:t>≤</m:t>
                        </m:r>
                      </m:e>
                      <m:sub>
                        <m:r>
                          <a:rPr lang="en-US" altLang="en-US" sz="3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altLang="en-US" sz="32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𝑙𝑜𝑔</m:t>
                        </m:r>
                      </m:sup>
                    </m:sSubSup>
                  </m:oMath>
                </a14:m>
                <a:r>
                  <a:rPr lang="en-US" altLang="en-US" sz="3200" i="1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Amienne" pitchFamily="82" charset="0"/>
                  </a:rPr>
                  <a:t> 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3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en-US" sz="3200" i="1" dirty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Amienne" pitchFamily="82" charset="0"/>
                          </a:rPr>
                          <m:t>≤</m:t>
                        </m:r>
                      </m:e>
                      <m:sub>
                        <m:r>
                          <a:rPr lang="en-US" altLang="en-US" sz="3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altLang="en-US" sz="32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𝐴𝐶</m:t>
                        </m:r>
                        <m:r>
                          <a:rPr lang="en-US" altLang="en-US" sz="3200" b="0" i="1" baseline="38000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/>
                  <a:t>,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28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en-US" sz="2800" i="1" dirty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Amienne" pitchFamily="82" charset="0"/>
                          </a:rPr>
                          <m:t>≤</m:t>
                        </m:r>
                      </m:e>
                      <m:sub>
                        <m:r>
                          <a:rPr lang="en-US" altLang="en-US" sz="28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alt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𝑝𝑟𝑜𝑗</m:t>
                        </m:r>
                      </m:sup>
                    </m:sSubSup>
                  </m:oMath>
                </a14:m>
                <a:r>
                  <a:rPr lang="en-US" altLang="en-US" sz="2800" i="1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Amienne" pitchFamily="82" charset="0"/>
                  </a:rPr>
                  <a:t>.</a:t>
                </a:r>
              </a:p>
              <a:p>
                <a:r>
                  <a:rPr lang="en-US" sz="2800" i="1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Amienne" pitchFamily="82" charset="0"/>
                  </a:rPr>
                  <a:t>Traditional motivation: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280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en-US" sz="2800" i="1" dirty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Amienne" pitchFamily="82" charset="0"/>
                          </a:rPr>
                          <m:t>≤</m:t>
                        </m:r>
                      </m:e>
                      <m:sub>
                        <m:r>
                          <a:rPr lang="en-US" altLang="en-US" sz="28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alt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bSup>
                  </m:oMath>
                </a14:m>
                <a:r>
                  <a:rPr lang="en-US" sz="2800" i="1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Amienne" pitchFamily="82" charset="0"/>
                  </a:rPr>
                  <a:t> is fine for NP-completeness, but not for P-completeness.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280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en-US" sz="2800" i="1" dirty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Amienne" pitchFamily="82" charset="0"/>
                          </a:rPr>
                          <m:t>≤</m:t>
                        </m:r>
                      </m:e>
                      <m:sub>
                        <m:r>
                          <a:rPr lang="en-US" altLang="en-US" sz="28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alt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𝑙𝑜𝑔</m:t>
                        </m:r>
                      </m:sup>
                    </m:sSubSup>
                  </m:oMath>
                </a14:m>
                <a:r>
                  <a:rPr lang="en-US" sz="2800" i="1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Amienne" pitchFamily="82" charset="0"/>
                  </a:rPr>
                  <a:t> is fine for P-completeness and NL-completeness, but not for L-completeness.</a:t>
                </a:r>
                <a:endParaRPr lang="en-US" altLang="en-US" sz="2800" i="1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280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en-US" sz="2800" i="1" dirty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Amienne" pitchFamily="82" charset="0"/>
                          </a:rPr>
                          <m:t>≤</m:t>
                        </m:r>
                      </m:e>
                      <m:sub>
                        <m:r>
                          <a:rPr lang="en-US" altLang="en-US" sz="28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alt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𝐴𝐶</m:t>
                        </m:r>
                        <m:r>
                          <a:rPr lang="en-US" altLang="en-US" sz="2800" b="0" i="1" baseline="38000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sz="2800" i="1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Amienne" pitchFamily="82" charset="0"/>
                  </a:rPr>
                  <a:t> is fine for L-completeness and NC</a:t>
                </a:r>
                <a:r>
                  <a:rPr lang="en-US" sz="2800" i="1" baseline="3000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Amienne" pitchFamily="82" charset="0"/>
                  </a:rPr>
                  <a:t>1</a:t>
                </a:r>
                <a:r>
                  <a:rPr lang="en-US" sz="2800" i="1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Amienne" pitchFamily="82" charset="0"/>
                  </a:rPr>
                  <a:t>-completeness.</a:t>
                </a:r>
              </a:p>
              <a:p>
                <a:r>
                  <a:rPr lang="en-US" sz="2800" i="1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Amienne" pitchFamily="82" charset="0"/>
                  </a:rPr>
                  <a:t>…but this makes it sound like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280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en-US" sz="2800" i="1" dirty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Amienne" pitchFamily="82" charset="0"/>
                          </a:rPr>
                          <m:t>≤</m:t>
                        </m:r>
                      </m:e>
                      <m:sub>
                        <m:r>
                          <a:rPr lang="en-US" altLang="en-US" sz="28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alt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𝑝𝑟𝑜𝑗</m:t>
                        </m:r>
                      </m:sup>
                    </m:sSubSup>
                  </m:oMath>
                </a14:m>
                <a:r>
                  <a:rPr lang="en-US" sz="2800" i="1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Amienne" pitchFamily="82" charset="0"/>
                  </a:rPr>
                  <a:t> would only be useful for really tiny classes.  Not true!</a:t>
                </a:r>
              </a:p>
              <a:p>
                <a:endParaRPr lang="en-US" sz="2800" i="1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Amienne" pitchFamily="82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219860-814A-49DE-9FDE-22357701AF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8958" y="1052736"/>
                <a:ext cx="8229600" cy="6076920"/>
              </a:xfrm>
              <a:blipFill>
                <a:blip r:embed="rId2"/>
                <a:stretch>
                  <a:fillRect l="-2296" t="-2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791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2FB3A-D71B-44A8-8B1E-8A086E69B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Projections: Motivation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219860-814A-49DE-9FDE-22357701AF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8958" y="1052736"/>
                <a:ext cx="8229600" cy="5517216"/>
              </a:xfrm>
            </p:spPr>
            <p:txBody>
              <a:bodyPr/>
              <a:lstStyle/>
              <a:p>
                <a:r>
                  <a:rPr lang="en-US" sz="2800" i="1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Amienne" pitchFamily="82" charset="0"/>
                  </a:rPr>
                  <a:t>Assume that someone proves that NP does not have depth-3 threshold circuits of poly size.</a:t>
                </a:r>
              </a:p>
              <a:p>
                <a:r>
                  <a:rPr lang="en-US" sz="2800" i="1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Amienne" pitchFamily="82" charset="0"/>
                  </a:rPr>
                  <a:t>If A is NP-complete under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28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en-US" sz="2800" i="1" dirty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Amienne" pitchFamily="82" charset="0"/>
                          </a:rPr>
                          <m:t>≤</m:t>
                        </m:r>
                      </m:e>
                      <m:sub>
                        <m:r>
                          <a:rPr lang="en-US" altLang="en-US" sz="28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altLang="en-US" sz="28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𝐴𝐶</m:t>
                        </m:r>
                        <m:r>
                          <a:rPr lang="en-US" altLang="en-US" sz="2800" i="1" baseline="3800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sz="2800" i="1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Amienne" pitchFamily="82" charset="0"/>
                  </a:rPr>
                  <a:t>, what can we conclude about A?  NOTHING!</a:t>
                </a:r>
              </a:p>
              <a:p>
                <a:r>
                  <a:rPr lang="en-US" sz="2800" i="1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Amienne" pitchFamily="82" charset="0"/>
                  </a:rPr>
                  <a:t>The reason that we WOULD be able to conclude that SAT does not have depth-3 threshold circuits is because SAT is complete under projections.</a:t>
                </a:r>
              </a:p>
              <a:p>
                <a:r>
                  <a:rPr lang="en-US" sz="2800" i="1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Amienne" pitchFamily="82" charset="0"/>
                  </a:rPr>
                  <a:t>SAT is also complete under log-time local reductions, but provably MKTP (and MCSP) is not.  [MW]</a:t>
                </a:r>
              </a:p>
              <a:p>
                <a:r>
                  <a:rPr lang="en-US" sz="2800" i="1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Amienne" pitchFamily="82" charset="0"/>
                  </a:rPr>
                  <a:t>Also, approximating KT (and circuit size) is not hard for any class containing PARITY under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28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en-US" sz="2800" i="1" dirty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Amienne" pitchFamily="82" charset="0"/>
                          </a:rPr>
                          <m:t>≤</m:t>
                        </m:r>
                      </m:e>
                      <m:sub>
                        <m:r>
                          <a:rPr lang="en-US" altLang="en-US" sz="28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altLang="en-US" sz="28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𝐴𝐶</m:t>
                        </m:r>
                        <m:r>
                          <a:rPr lang="en-US" altLang="en-US" sz="2800" i="1" baseline="3800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sz="2800" i="1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Amienne" pitchFamily="82" charset="0"/>
                  </a:rPr>
                  <a:t>  [AIV].</a:t>
                </a:r>
              </a:p>
              <a:p>
                <a:pPr marL="0" indent="0">
                  <a:buNone/>
                </a:pPr>
                <a:endParaRPr lang="en-US" sz="2800" i="1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Amienne" pitchFamily="82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219860-814A-49DE-9FDE-22357701AF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8958" y="1052736"/>
                <a:ext cx="8229600" cy="5517216"/>
              </a:xfrm>
              <a:blipFill>
                <a:blip r:embed="rId2"/>
                <a:stretch>
                  <a:fillRect l="-2148" t="-2652" r="-3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4702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E1FA9-D2D6-409B-A126-62A24BCA9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Projections, Prior 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5FBF87-D3B2-4562-92EF-9ECCDF6B7B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0638"/>
                <a:ext cx="8229600" cy="3761222"/>
              </a:xfrm>
            </p:spPr>
            <p:txBody>
              <a:bodyPr/>
              <a:lstStyle/>
              <a:p>
                <a:r>
                  <a:rPr lang="en-US"/>
                  <a:t>[AH] DET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3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en-US" sz="3200" i="1" dirty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Amienne" pitchFamily="82" charset="0"/>
                          </a:rPr>
                          <m:t>≤</m:t>
                        </m:r>
                      </m:e>
                      <m:sub>
                        <m:r>
                          <a:rPr lang="en-US" altLang="en-US" sz="3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altLang="en-US" sz="3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𝐴𝐶</m:t>
                        </m:r>
                        <m:r>
                          <a:rPr lang="en-US" altLang="en-US" sz="3200" i="1" baseline="3800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/>
                  <a:t>MKTP.</a:t>
                </a:r>
              </a:p>
              <a:p>
                <a:r>
                  <a:rPr lang="en-US"/>
                  <a:t>Cor: DET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3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en-US" sz="3200" i="1" dirty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Amienne" pitchFamily="82" charset="0"/>
                          </a:rPr>
                          <m:t>≤</m:t>
                        </m:r>
                      </m:e>
                      <m:sub>
                        <m:r>
                          <a:rPr lang="en-US" altLang="en-US" sz="3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altLang="en-US" sz="32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en-US" sz="3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altLang="en-US" sz="3200" i="1" baseline="3800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/>
                  <a:t>MKTP.</a:t>
                </a:r>
              </a:p>
              <a:p>
                <a:r>
                  <a:rPr lang="en-US"/>
                  <a:t>[</a:t>
                </a:r>
                <a:r>
                  <a:rPr lang="en-US" err="1"/>
                  <a:t>A,Garvia-Bosshard</a:t>
                </a:r>
                <a:r>
                  <a:rPr lang="en-US"/>
                  <a:t>, </a:t>
                </a:r>
                <a:r>
                  <a:rPr lang="en-US" err="1"/>
                  <a:t>Musipatla</a:t>
                </a:r>
                <a:r>
                  <a:rPr lang="en-US"/>
                  <a:t>] DET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28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en-US" sz="2800" i="1" dirty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Amienne" pitchFamily="82" charset="0"/>
                          </a:rPr>
                          <m:t>≤</m:t>
                        </m:r>
                      </m:e>
                      <m:sub>
                        <m:r>
                          <a:rPr lang="en-US" altLang="en-US" sz="28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alt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𝑝𝑟𝑜𝑗</m:t>
                        </m:r>
                      </m:sup>
                    </m:sSubSup>
                  </m:oMath>
                </a14:m>
                <a:r>
                  <a:rPr lang="en-US"/>
                  <a:t>MKTP.</a:t>
                </a:r>
              </a:p>
              <a:p>
                <a:r>
                  <a:rPr lang="en-US"/>
                  <a:t>…but DET isn’t very big!  It’s not much evidence of intractability!</a:t>
                </a:r>
              </a:p>
              <a:p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5FBF87-D3B2-4562-92EF-9ECCDF6B7B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0638"/>
                <a:ext cx="8229600" cy="3761222"/>
              </a:xfrm>
              <a:blipFill>
                <a:blip r:embed="rId2"/>
                <a:stretch>
                  <a:fillRect l="-2296" t="-40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874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>
            <a:extLst>
              <a:ext uri="{FF2B5EF4-FFF2-40B4-BE49-F238E27FC236}">
                <a16:creationId xmlns:a16="http://schemas.microsoft.com/office/drawing/2014/main" id="{3ED4CD03-AA38-4C8E-93AC-D9E0013B2F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/>
              <a:t>Things We Care About:</a:t>
            </a:r>
          </a:p>
        </p:txBody>
      </p:sp>
      <p:sp>
        <p:nvSpPr>
          <p:cNvPr id="215043" name="Rectangle 3">
            <a:extLst>
              <a:ext uri="{FF2B5EF4-FFF2-40B4-BE49-F238E27FC236}">
                <a16:creationId xmlns:a16="http://schemas.microsoft.com/office/drawing/2014/main" id="{FBB6C806-77E2-4153-9B3E-32C2D0472E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0638"/>
            <a:ext cx="8229600" cy="4062651"/>
          </a:xfrm>
        </p:spPr>
        <p:txBody>
          <a:bodyPr/>
          <a:lstStyle/>
          <a:p>
            <a:pPr eaLnBrk="1" hangingPunct="1"/>
            <a:r>
              <a:rPr lang="en-US" altLang="en-US" sz="4000" i="1">
                <a:solidFill>
                  <a:schemeClr val="hlink"/>
                </a:solidFill>
                <a:latin typeface="Amienne" pitchFamily="82" charset="0"/>
              </a:rPr>
              <a:t>Reducibility &amp; Completeness/Hardness</a:t>
            </a:r>
          </a:p>
          <a:p>
            <a:pPr eaLnBrk="1" hangingPunct="1"/>
            <a:r>
              <a:rPr lang="en-US" altLang="en-US" sz="4000" i="1">
                <a:solidFill>
                  <a:schemeClr val="hlink"/>
                </a:solidFill>
                <a:latin typeface="Amienne" pitchFamily="82" charset="0"/>
              </a:rPr>
              <a:t>MCSP</a:t>
            </a:r>
          </a:p>
          <a:p>
            <a:pPr eaLnBrk="1" hangingPunct="1"/>
            <a:r>
              <a:rPr lang="en-US" altLang="en-US" sz="4000" i="1">
                <a:solidFill>
                  <a:schemeClr val="hlink"/>
                </a:solidFill>
                <a:latin typeface="Amienne" pitchFamily="82" charset="0"/>
              </a:rPr>
              <a:t>Our results:</a:t>
            </a:r>
          </a:p>
          <a:p>
            <a:pPr eaLnBrk="1" hangingPunct="1"/>
            <a:r>
              <a:rPr lang="en-US" altLang="en-US" sz="4000" i="1">
                <a:solidFill>
                  <a:schemeClr val="hlink"/>
                </a:solidFill>
                <a:latin typeface="Amienne" pitchFamily="82" charset="0"/>
              </a:rPr>
              <a:t>Greatly Improved Hardness Results for “MCSP” under m-reducibility.</a:t>
            </a:r>
          </a:p>
        </p:txBody>
      </p:sp>
    </p:spTree>
    <p:extLst>
      <p:ext uri="{BB962C8B-B14F-4D97-AF65-F5344CB8AC3E}">
        <p14:creationId xmlns:p14="http://schemas.microsoft.com/office/powerpoint/2010/main" val="66609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C35B1-64BB-43C8-8314-F5498376A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Theorem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A0D0EC-9D4F-4E8A-9724-F3C681EC07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1560" y="1268760"/>
                <a:ext cx="8229600" cy="2410981"/>
              </a:xfrm>
            </p:spPr>
            <p:txBody>
              <a:bodyPr/>
              <a:lstStyle/>
              <a:p>
                <a:r>
                  <a:rPr lang="en-US" altLang="en-US" sz="4000" i="1">
                    <a:solidFill>
                      <a:schemeClr val="hlink"/>
                    </a:solidFill>
                    <a:latin typeface="Amienne" pitchFamily="82" charset="0"/>
                  </a:rPr>
                  <a:t>(</a:t>
                </a:r>
                <a:r>
                  <a:rPr lang="en-US" altLang="en-US" sz="4000" i="1" err="1">
                    <a:solidFill>
                      <a:schemeClr val="hlink"/>
                    </a:solidFill>
                    <a:latin typeface="Amienne" pitchFamily="82" charset="0"/>
                  </a:rPr>
                  <a:t>coNISZK</a:t>
                </a:r>
                <a:r>
                  <a:rPr lang="en-US" altLang="en-US" sz="4000" i="1">
                    <a:solidFill>
                      <a:schemeClr val="hlink"/>
                    </a:solidFill>
                    <a:latin typeface="Amienne" pitchFamily="82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4000" i="1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en-US" sz="4000" i="1" dirty="0">
                            <a:solidFill>
                              <a:schemeClr val="hlink"/>
                            </a:solidFill>
                            <a:latin typeface="Amienne" pitchFamily="82" charset="0"/>
                          </a:rPr>
                          <m:t>≤</m:t>
                        </m:r>
                      </m:e>
                      <m:sub>
                        <m:r>
                          <a:rPr lang="en-US" altLang="en-US" sz="4000" i="1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altLang="en-US" sz="4000" b="0" i="1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altLang="en-US" sz="4000" b="0" i="1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en-US" sz="4000" b="0" i="1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  <m:t>𝑝𝑜𝑙𝑦</m:t>
                        </m:r>
                      </m:sup>
                    </m:sSubSup>
                  </m:oMath>
                </a14:m>
                <a:r>
                  <a:rPr lang="en-US" altLang="en-US" sz="4000" i="1">
                    <a:solidFill>
                      <a:schemeClr val="hlink"/>
                    </a:solidFill>
                    <a:latin typeface="Amienne" pitchFamily="82" charset="0"/>
                  </a:rPr>
                  <a:t>MKTP)</a:t>
                </a:r>
              </a:p>
              <a:p>
                <a:r>
                  <a:rPr lang="en-US" altLang="en-US" sz="4000" i="1" err="1">
                    <a:solidFill>
                      <a:schemeClr val="hlink"/>
                    </a:solidFill>
                    <a:latin typeface="Amienne" pitchFamily="82" charset="0"/>
                  </a:rPr>
                  <a:t>coNISZK</a:t>
                </a:r>
                <a:r>
                  <a:rPr lang="en-US" altLang="en-US" sz="4000" i="1" baseline="-25000" err="1">
                    <a:solidFill>
                      <a:schemeClr val="hlink"/>
                    </a:solidFill>
                    <a:latin typeface="Amienne" pitchFamily="82" charset="0"/>
                  </a:rPr>
                  <a:t>L</a:t>
                </a:r>
                <a:r>
                  <a:rPr lang="en-US" altLang="en-US" sz="4000" i="1">
                    <a:solidFill>
                      <a:schemeClr val="hlink"/>
                    </a:solidFill>
                    <a:latin typeface="Amienne" pitchFamily="82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4000" i="1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en-US" sz="4000" i="1" dirty="0">
                            <a:solidFill>
                              <a:schemeClr val="hlink"/>
                            </a:solidFill>
                            <a:latin typeface="Amienne" pitchFamily="82" charset="0"/>
                          </a:rPr>
                          <m:t>≤</m:t>
                        </m:r>
                      </m:e>
                      <m:sub>
                        <m:r>
                          <a:rPr lang="en-US" altLang="en-US" sz="4000" i="1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altLang="en-US" sz="4000" b="0" i="1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  <m:t>𝑝𝑟𝑜𝑗</m:t>
                        </m:r>
                      </m:sup>
                    </m:sSubSup>
                  </m:oMath>
                </a14:m>
                <a:r>
                  <a:rPr lang="en-US" altLang="en-US" sz="4000" i="1">
                    <a:solidFill>
                      <a:schemeClr val="hlink"/>
                    </a:solidFill>
                    <a:latin typeface="Amienne" pitchFamily="82" charset="0"/>
                  </a:rPr>
                  <a:t>MKTP.</a:t>
                </a:r>
              </a:p>
              <a:p>
                <a:r>
                  <a:rPr lang="en-US" altLang="en-US" sz="4000" i="1">
                    <a:solidFill>
                      <a:schemeClr val="hlink"/>
                    </a:solidFill>
                    <a:latin typeface="Amienne" pitchFamily="82" charset="0"/>
                  </a:rPr>
                  <a:t>What is NISZK</a:t>
                </a:r>
                <a:r>
                  <a:rPr lang="en-US" altLang="en-US" sz="4000" i="1" baseline="-25000">
                    <a:solidFill>
                      <a:schemeClr val="hlink"/>
                    </a:solidFill>
                    <a:latin typeface="Amienne" pitchFamily="82" charset="0"/>
                  </a:rPr>
                  <a:t>L</a:t>
                </a:r>
                <a:r>
                  <a:rPr lang="en-US" altLang="en-US" sz="4000" i="1">
                    <a:solidFill>
                      <a:schemeClr val="hlink"/>
                    </a:solidFill>
                    <a:latin typeface="Amienne" pitchFamily="8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000" b="0" i="1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altLang="en-US" sz="4000" i="1">
                  <a:solidFill>
                    <a:schemeClr val="hlink"/>
                  </a:solidFill>
                  <a:latin typeface="Amienne" pitchFamily="82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A0D0EC-9D4F-4E8A-9724-F3C681EC07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560" y="1268760"/>
                <a:ext cx="8229600" cy="2410981"/>
              </a:xfrm>
              <a:blipFill>
                <a:blip r:embed="rId2"/>
                <a:stretch>
                  <a:fillRect l="-3037" t="-4293" b="-11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57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F3782-880F-4C47-88BF-644F45AC4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NISZK</a:t>
            </a:r>
            <a:r>
              <a:rPr lang="en-US" baseline="-25000"/>
              <a:t>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FADD2B-0C0D-43E9-95B5-C8D42E0D76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0638"/>
                <a:ext cx="8229600" cy="4927503"/>
              </a:xfrm>
            </p:spPr>
            <p:txBody>
              <a:bodyPr/>
              <a:lstStyle/>
              <a:p>
                <a:r>
                  <a:rPr lang="en-US" altLang="en-US" sz="3600" i="1">
                    <a:solidFill>
                      <a:schemeClr val="hlink"/>
                    </a:solidFill>
                    <a:latin typeface="Amienne" pitchFamily="82" charset="0"/>
                  </a:rPr>
                  <a:t>What is NISZK</a:t>
                </a:r>
                <a:r>
                  <a:rPr lang="en-US" altLang="en-US" sz="3600" i="1" baseline="-25000">
                    <a:solidFill>
                      <a:schemeClr val="hlink"/>
                    </a:solidFill>
                    <a:latin typeface="Amienne" pitchFamily="82" charset="0"/>
                  </a:rPr>
                  <a:t>L</a:t>
                </a:r>
                <a:r>
                  <a:rPr lang="en-US" altLang="en-US" sz="3600" i="1">
                    <a:solidFill>
                      <a:schemeClr val="hlink"/>
                    </a:solidFill>
                    <a:latin typeface="Amienne" pitchFamily="8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3600" b="0" i="1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altLang="en-US" sz="3600" i="1">
                  <a:solidFill>
                    <a:schemeClr val="hlink"/>
                  </a:solidFill>
                  <a:latin typeface="Amienne" pitchFamily="82" charset="0"/>
                </a:endParaRPr>
              </a:p>
              <a:p>
                <a:r>
                  <a:rPr lang="en-US"/>
                  <a:t>First, let’s talk </a:t>
                </a:r>
                <a:r>
                  <a:rPr lang="en-US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about </a:t>
                </a:r>
                <a:r>
                  <a:rPr lang="en-US" altLang="en-US" sz="3200" i="1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Amienne" pitchFamily="82" charset="0"/>
                  </a:rPr>
                  <a:t>SZK</a:t>
                </a:r>
                <a:r>
                  <a:rPr lang="en-US" altLang="en-US" sz="3200" i="1" baseline="-2500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Amienne" pitchFamily="82" charset="0"/>
                  </a:rPr>
                  <a:t>L</a:t>
                </a:r>
                <a14:m>
                  <m:oMath xmlns:m="http://schemas.openxmlformats.org/officeDocument/2006/math">
                    <m:r>
                      <a:rPr lang="en-US" altLang="en-US" sz="3200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en-US" sz="3200" i="1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Amienne" pitchFamily="82" charset="0"/>
                  </a:rPr>
                  <a:t> </a:t>
                </a:r>
                <a:r>
                  <a:rPr lang="en-US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which was defined and studied by [</a:t>
                </a:r>
                <a:r>
                  <a:rPr lang="en-US" err="1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Dvir</a:t>
                </a:r>
                <a:r>
                  <a:rPr lang="en-US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, Gutfreund, </a:t>
                </a:r>
                <a:r>
                  <a:rPr lang="en-US" err="1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Rothblum</a:t>
                </a:r>
                <a:r>
                  <a:rPr lang="en-US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, </a:t>
                </a:r>
                <a:r>
                  <a:rPr lang="en-US" err="1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Vadhan</a:t>
                </a:r>
                <a:r>
                  <a:rPr lang="en-US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].  (Verifier and simulator are in L.)</a:t>
                </a:r>
              </a:p>
              <a:p>
                <a:pPr algn="l"/>
                <a:r>
                  <a:rPr lang="en-US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They showed it contains many of the important problems in SZK, including Graph Isomorphism, </a:t>
                </a:r>
                <a:r>
                  <a:rPr lang="en-US" sz="3200" b="0" i="0" u="none" strike="noStrike" baseline="0">
                    <a:latin typeface="LMRoman10-Regular"/>
                  </a:rPr>
                  <a:t>Quadratic </a:t>
                </a:r>
                <a:r>
                  <a:rPr lang="en-US" sz="3200" b="0" i="0" u="none" strike="noStrike" baseline="0" err="1">
                    <a:latin typeface="LMRoman10-Regular"/>
                  </a:rPr>
                  <a:t>Residuosity</a:t>
                </a:r>
                <a:r>
                  <a:rPr lang="en-US" sz="3200" b="0" i="0" u="none" strike="noStrike" baseline="0">
                    <a:latin typeface="LMRoman10-Regular"/>
                  </a:rPr>
                  <a:t>, Discrete Log, and Decisional </a:t>
                </a:r>
                <a:r>
                  <a:rPr lang="en-US" sz="800" b="0" i="0" u="none" strike="noStrike" baseline="0">
                    <a:latin typeface="LMSans8-Regular"/>
                  </a:rPr>
                  <a:t> </a:t>
                </a:r>
                <a:r>
                  <a:rPr lang="en-US" sz="3200" b="0" i="0" u="none" strike="noStrike" baseline="0">
                    <a:latin typeface="LMRoman10-Regular"/>
                  </a:rPr>
                  <a:t>Diffie-Helman.</a:t>
                </a:r>
              </a:p>
              <a:p>
                <a:pPr algn="l"/>
                <a:r>
                  <a:rPr lang="en-US" altLang="en-US" sz="3200" i="1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Amienne" pitchFamily="82" charset="0"/>
                  </a:rPr>
                  <a:t>NISZK</a:t>
                </a:r>
                <a:r>
                  <a:rPr lang="en-US" altLang="en-US" sz="3200" i="1" baseline="-2500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Amienne" pitchFamily="82" charset="0"/>
                  </a:rPr>
                  <a:t>L</a:t>
                </a:r>
                <a14:m>
                  <m:oMath xmlns:m="http://schemas.openxmlformats.org/officeDocument/2006/math">
                    <m:r>
                      <a:rPr lang="en-US" altLang="en-US" sz="3200" b="0" i="1" baseline="-25000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/>
                  <a:t>hasn’t been considered before.  It’s the “non-interactive” version.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FADD2B-0C0D-43E9-95B5-C8D42E0D76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0638"/>
                <a:ext cx="8229600" cy="4927503"/>
              </a:xfrm>
              <a:blipFill>
                <a:blip r:embed="rId2"/>
                <a:stretch>
                  <a:fillRect l="-2741" t="-3960" r="-3852" b="-3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717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85447-E334-4BD3-90B6-93D0AF69A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NISZK</a:t>
            </a:r>
            <a:r>
              <a:rPr lang="en-US" baseline="-25000"/>
              <a:t>L</a:t>
            </a:r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EBC4A8-EFE9-4B69-BFCD-9CFD84CAD067}"/>
              </a:ext>
            </a:extLst>
          </p:cNvPr>
          <p:cNvSpPr txBox="1"/>
          <p:nvPr/>
        </p:nvSpPr>
        <p:spPr>
          <a:xfrm>
            <a:off x="318356" y="5862718"/>
            <a:ext cx="8507288" cy="48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accent6">
                    <a:lumMod val="60000"/>
                    <a:lumOff val="40000"/>
                  </a:schemeClr>
                </a:solidFill>
              </a:rPr>
              <a:t>NISZK</a:t>
            </a:r>
            <a:r>
              <a:rPr lang="en-US" sz="2800" baseline="-25000">
                <a:solidFill>
                  <a:schemeClr val="accent6">
                    <a:lumMod val="60000"/>
                    <a:lumOff val="40000"/>
                  </a:schemeClr>
                </a:solidFill>
              </a:rPr>
              <a:t>L</a:t>
            </a:r>
            <a:r>
              <a:rPr lang="en-US" sz="2800">
                <a:solidFill>
                  <a:schemeClr val="accent6">
                    <a:lumMod val="60000"/>
                    <a:lumOff val="40000"/>
                  </a:schemeClr>
                </a:solidFill>
              </a:rPr>
              <a:t> is hard </a:t>
            </a:r>
            <a:r>
              <a:rPr lang="en-US" sz="280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iff</a:t>
            </a:r>
            <a:r>
              <a:rPr lang="en-US" sz="2800">
                <a:solidFill>
                  <a:schemeClr val="accent6">
                    <a:lumMod val="60000"/>
                    <a:lumOff val="40000"/>
                  </a:schemeClr>
                </a:solidFill>
              </a:rPr>
              <a:t> SZK</a:t>
            </a:r>
            <a:r>
              <a:rPr lang="en-US" sz="2800" baseline="-25000">
                <a:solidFill>
                  <a:schemeClr val="accent6">
                    <a:lumMod val="60000"/>
                    <a:lumOff val="40000"/>
                  </a:schemeClr>
                </a:solidFill>
              </a:rPr>
              <a:t>L</a:t>
            </a:r>
            <a:r>
              <a:rPr lang="en-US" sz="2800">
                <a:solidFill>
                  <a:schemeClr val="accent6">
                    <a:lumMod val="60000"/>
                    <a:lumOff val="40000"/>
                  </a:schemeClr>
                </a:solidFill>
              </a:rPr>
              <a:t> is. </a:t>
            </a:r>
            <a:endParaRPr lang="en-US" sz="2800"/>
          </a:p>
        </p:txBody>
      </p:sp>
      <p:pic>
        <p:nvPicPr>
          <p:cNvPr id="5" name="Content Placeholder 4" descr="Diagram, venn diagram&#10;&#10;Description automatically generated">
            <a:extLst>
              <a:ext uri="{FF2B5EF4-FFF2-40B4-BE49-F238E27FC236}">
                <a16:creationId xmlns:a16="http://schemas.microsoft.com/office/drawing/2014/main" id="{061CCE1B-AE0E-4449-BD55-90310E7AAF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96" r="32101" b="20865"/>
          <a:stretch/>
        </p:blipFill>
        <p:spPr>
          <a:xfrm>
            <a:off x="3017520" y="919515"/>
            <a:ext cx="2926080" cy="4297680"/>
          </a:xfrm>
        </p:spPr>
      </p:pic>
    </p:spTree>
    <p:extLst>
      <p:ext uri="{BB962C8B-B14F-4D97-AF65-F5344CB8AC3E}">
        <p14:creationId xmlns:p14="http://schemas.microsoft.com/office/powerpoint/2010/main" val="15977988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85447-E334-4BD3-90B6-93D0AF69A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NISZK</a:t>
            </a:r>
            <a:r>
              <a:rPr lang="en-US" baseline="-25000"/>
              <a:t>L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AEBC4A8-EFE9-4B69-BFCD-9CFD84CAD067}"/>
                  </a:ext>
                </a:extLst>
              </p:cNvPr>
              <p:cNvSpPr txBox="1"/>
              <p:nvPr/>
            </p:nvSpPr>
            <p:spPr>
              <a:xfrm>
                <a:off x="328747" y="5756368"/>
                <a:ext cx="8507288" cy="4876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DET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sz="2800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28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NISZK</a:t>
                </a:r>
                <a:r>
                  <a:rPr lang="en-US" sz="2800" baseline="-250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L </a:t>
                </a:r>
                <a:r>
                  <a:rPr lang="en-US" sz="28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∩ </a:t>
                </a:r>
                <a:r>
                  <a:rPr lang="en-US" sz="2800" dirty="0" err="1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coNISZK</a:t>
                </a:r>
                <a:r>
                  <a:rPr lang="en-US" sz="2800" baseline="-25000" dirty="0" err="1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L</a:t>
                </a:r>
                <a:r>
                  <a:rPr lang="en-US" sz="2800" baseline="-250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AEBC4A8-EFE9-4B69-BFCD-9CFD84CAD0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747" y="5756368"/>
                <a:ext cx="8507288" cy="487634"/>
              </a:xfrm>
              <a:prstGeom prst="rect">
                <a:avLst/>
              </a:prstGeom>
              <a:blipFill>
                <a:blip r:embed="rId2"/>
                <a:stretch>
                  <a:fillRect t="-21250" b="-3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 descr="Diagram, venn diagram&#10;&#10;Description automatically generated">
            <a:extLst>
              <a:ext uri="{FF2B5EF4-FFF2-40B4-BE49-F238E27FC236}">
                <a16:creationId xmlns:a16="http://schemas.microsoft.com/office/drawing/2014/main" id="{061CCE1B-AE0E-4449-BD55-90310E7AAF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96" r="32101" b="20865"/>
          <a:stretch/>
        </p:blipFill>
        <p:spPr>
          <a:xfrm>
            <a:off x="3017520" y="919515"/>
            <a:ext cx="2926080" cy="4297680"/>
          </a:xfrm>
        </p:spPr>
      </p:pic>
    </p:spTree>
    <p:extLst>
      <p:ext uri="{BB962C8B-B14F-4D97-AF65-F5344CB8AC3E}">
        <p14:creationId xmlns:p14="http://schemas.microsoft.com/office/powerpoint/2010/main" val="24884540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38B82-5317-4A06-A771-1E54D32D3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NISZK</a:t>
            </a:r>
            <a:r>
              <a:rPr lang="en-US" sz="4000" baseline="-25000">
                <a:solidFill>
                  <a:srgbClr val="FFFF00"/>
                </a:solidFill>
              </a:rPr>
              <a:t>L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7C211-9D2B-400B-B6FE-6431F4F35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0638"/>
            <a:ext cx="8229600" cy="830997"/>
          </a:xfrm>
        </p:spPr>
        <p:txBody>
          <a:bodyPr/>
          <a:lstStyle/>
          <a:p>
            <a:r>
              <a:rPr lang="en-US"/>
              <a:t>Compare complete problems for SZK</a:t>
            </a:r>
            <a:r>
              <a:rPr lang="en-US" sz="3200" baseline="-25000">
                <a:solidFill>
                  <a:schemeClr val="accent6">
                    <a:lumMod val="60000"/>
                    <a:lumOff val="40000"/>
                  </a:schemeClr>
                </a:solidFill>
              </a:rPr>
              <a:t>L</a:t>
            </a:r>
            <a:r>
              <a:rPr lang="en-US"/>
              <a:t> and NISZK</a:t>
            </a:r>
            <a:r>
              <a:rPr lang="en-US" sz="3200" baseline="-25000">
                <a:solidFill>
                  <a:schemeClr val="accent6">
                    <a:lumMod val="60000"/>
                    <a:lumOff val="40000"/>
                  </a:schemeClr>
                </a:solidFill>
              </a:rPr>
              <a:t>L</a:t>
            </a:r>
            <a:r>
              <a:rPr lang="en-US"/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2114AA-31CB-4677-A4A4-7B755CA9AA11}"/>
              </a:ext>
            </a:extLst>
          </p:cNvPr>
          <p:cNvSpPr txBox="1"/>
          <p:nvPr/>
        </p:nvSpPr>
        <p:spPr>
          <a:xfrm>
            <a:off x="-68667" y="3222432"/>
            <a:ext cx="4400564" cy="2769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ED</a:t>
            </a:r>
            <a:r>
              <a:rPr lang="en-US" sz="2000" baseline="-25000"/>
              <a:t>BP</a:t>
            </a:r>
            <a:r>
              <a:rPr lang="en-US" sz="2000"/>
              <a:t>: C and D are Branching Progs</a:t>
            </a:r>
          </a:p>
          <a:p>
            <a:r>
              <a:rPr lang="en-US" sz="2000"/>
              <a:t>Y = {(C,D) : H(C) &gt; H(D)+1}</a:t>
            </a:r>
          </a:p>
          <a:p>
            <a:r>
              <a:rPr lang="en-US" sz="2000"/>
              <a:t>N = {(C,D) : H(C) &lt; H(D)-1}</a:t>
            </a:r>
          </a:p>
          <a:p>
            <a:endParaRPr lang="en-US" sz="2000"/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Tx/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ED</a:t>
            </a:r>
            <a:r>
              <a:rPr lang="en-US" sz="2000" baseline="-25000">
                <a:solidFill>
                  <a:srgbClr val="DDDDDD"/>
                </a:solidFill>
              </a:rPr>
              <a:t>NC</a:t>
            </a:r>
            <a:r>
              <a:rPr lang="en-US" sz="2000" baseline="-8000">
                <a:solidFill>
                  <a:srgbClr val="DDDDDD"/>
                </a:solidFill>
              </a:rPr>
              <a:t>0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 C and D have fan-in 4   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Tx/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 = {(C,D) : H(C) &gt; H(D)+1}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Tx/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 = {(C,D) : H(C) &lt; H(D)-1}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8C8F5E-3317-47E2-A54B-9EFD571AD64C}"/>
              </a:ext>
            </a:extLst>
          </p:cNvPr>
          <p:cNvSpPr txBox="1"/>
          <p:nvPr/>
        </p:nvSpPr>
        <p:spPr>
          <a:xfrm>
            <a:off x="5119043" y="3222433"/>
            <a:ext cx="281679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2000" dirty="0">
                <a:solidFill>
                  <a:srgbClr val="DDDDDD"/>
                </a:solidFill>
              </a:rPr>
              <a:t>EA</a:t>
            </a:r>
            <a:r>
              <a:rPr lang="en-US" sz="2000" baseline="-25000" dirty="0">
                <a:solidFill>
                  <a:srgbClr val="DDDDDD"/>
                </a:solidFill>
              </a:rPr>
              <a:t>NC</a:t>
            </a:r>
            <a:r>
              <a:rPr lang="en-US" sz="2000" baseline="-8000" dirty="0">
                <a:solidFill>
                  <a:srgbClr val="DDDDDD"/>
                </a:solidFill>
              </a:rPr>
              <a:t>0</a:t>
            </a:r>
            <a:r>
              <a:rPr lang="en-US" sz="2000" dirty="0">
                <a:solidFill>
                  <a:srgbClr val="DDDDDD"/>
                </a:solidFill>
              </a:rPr>
              <a:t>: C has fan-in 4   </a:t>
            </a:r>
          </a:p>
          <a:p>
            <a:r>
              <a:rPr lang="en-US" sz="2000" dirty="0"/>
              <a:t>Y = {C : H(C) &gt; n-2}</a:t>
            </a:r>
          </a:p>
          <a:p>
            <a:r>
              <a:rPr lang="en-US" sz="2000" dirty="0"/>
              <a:t>N = {C : H(C) &lt; n-4}</a:t>
            </a:r>
          </a:p>
          <a:p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00C353-A5E1-437D-AA4E-93623371B79A}"/>
              </a:ext>
            </a:extLst>
          </p:cNvPr>
          <p:cNvSpPr txBox="1"/>
          <p:nvPr/>
        </p:nvSpPr>
        <p:spPr>
          <a:xfrm>
            <a:off x="1121099" y="2372805"/>
            <a:ext cx="1654620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For SZK</a:t>
            </a:r>
            <a:r>
              <a:rPr lang="en-US" sz="2800" baseline="-25000">
                <a:solidFill>
                  <a:schemeClr val="accent6">
                    <a:lumMod val="60000"/>
                    <a:lumOff val="40000"/>
                  </a:schemeClr>
                </a:solidFill>
              </a:rPr>
              <a:t>L</a:t>
            </a:r>
            <a:endParaRPr lang="en-US" sz="28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6A05C4-7FE1-4CF3-8845-3B03C48BA056}"/>
              </a:ext>
            </a:extLst>
          </p:cNvPr>
          <p:cNvSpPr txBox="1"/>
          <p:nvPr/>
        </p:nvSpPr>
        <p:spPr>
          <a:xfrm>
            <a:off x="5364088" y="2372805"/>
            <a:ext cx="2088232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For NISZK</a:t>
            </a:r>
            <a:r>
              <a:rPr lang="en-US" sz="2800" baseline="-25000">
                <a:solidFill>
                  <a:schemeClr val="accent6">
                    <a:lumMod val="60000"/>
                    <a:lumOff val="40000"/>
                  </a:schemeClr>
                </a:solidFill>
              </a:rPr>
              <a:t>L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53658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C35B1-64BB-43C8-8314-F5498376A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Theorem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A0D0EC-9D4F-4E8A-9724-F3C681EC07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1560" y="1268760"/>
                <a:ext cx="8229600" cy="5517536"/>
              </a:xfrm>
            </p:spPr>
            <p:txBody>
              <a:bodyPr/>
              <a:lstStyle/>
              <a:p>
                <a:r>
                  <a:rPr lang="en-US" altLang="en-US" sz="4000" i="1" err="1">
                    <a:solidFill>
                      <a:schemeClr val="hlink"/>
                    </a:solidFill>
                    <a:latin typeface="Amienne" pitchFamily="82" charset="0"/>
                  </a:rPr>
                  <a:t>coNISZK</a:t>
                </a:r>
                <a:r>
                  <a:rPr lang="en-US" altLang="en-US" sz="4000" i="1" baseline="-25000" err="1">
                    <a:solidFill>
                      <a:schemeClr val="hlink"/>
                    </a:solidFill>
                    <a:latin typeface="Amienne" pitchFamily="82" charset="0"/>
                  </a:rPr>
                  <a:t>L</a:t>
                </a:r>
                <a:r>
                  <a:rPr lang="en-US" altLang="en-US" sz="4000" i="1">
                    <a:solidFill>
                      <a:schemeClr val="hlink"/>
                    </a:solidFill>
                    <a:latin typeface="Amienne" pitchFamily="82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4000" i="1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en-US" sz="4000" i="1" dirty="0">
                            <a:solidFill>
                              <a:schemeClr val="hlink"/>
                            </a:solidFill>
                            <a:latin typeface="Amienne" pitchFamily="82" charset="0"/>
                          </a:rPr>
                          <m:t>≤</m:t>
                        </m:r>
                      </m:e>
                      <m:sub>
                        <m:r>
                          <a:rPr lang="en-US" altLang="en-US" sz="4000" i="1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altLang="en-US" sz="4000" b="0" i="1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  <m:t>𝑝𝑟𝑜𝑗</m:t>
                        </m:r>
                      </m:sup>
                    </m:sSubSup>
                  </m:oMath>
                </a14:m>
                <a:r>
                  <a:rPr lang="en-US" altLang="en-US" sz="4000" i="1">
                    <a:solidFill>
                      <a:schemeClr val="hlink"/>
                    </a:solidFill>
                    <a:latin typeface="Amienne" pitchFamily="82" charset="0"/>
                  </a:rPr>
                  <a:t>MKTP.</a:t>
                </a:r>
              </a:p>
              <a:p>
                <a:r>
                  <a:rPr lang="en-US" altLang="en-US" sz="4000" i="1">
                    <a:solidFill>
                      <a:schemeClr val="hlink"/>
                    </a:solidFill>
                    <a:latin typeface="Amienne" pitchFamily="82" charset="0"/>
                  </a:rPr>
                  <a:t>Proof sketch:  Given x, obtain NC</a:t>
                </a:r>
                <a:r>
                  <a:rPr lang="en-US" altLang="en-US" sz="4000" i="1" baseline="30000">
                    <a:solidFill>
                      <a:schemeClr val="hlink"/>
                    </a:solidFill>
                    <a:latin typeface="Amienne" pitchFamily="82" charset="0"/>
                  </a:rPr>
                  <a:t>0</a:t>
                </a:r>
                <a:r>
                  <a:rPr lang="en-US" altLang="en-US" sz="4000" i="1">
                    <a:solidFill>
                      <a:schemeClr val="hlink"/>
                    </a:solidFill>
                    <a:latin typeface="Amienne" pitchFamily="82" charset="0"/>
                  </a:rPr>
                  <a:t> circuit C via a projection. </a:t>
                </a:r>
                <a:r>
                  <a:rPr lang="en-US" sz="4000">
                    <a:solidFill>
                      <a:srgbClr val="DDDDDD"/>
                    </a:solidFill>
                  </a:rPr>
                  <a:t>(C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DDDDD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4000">
                    <a:solidFill>
                      <a:srgbClr val="DDDDDD"/>
                    </a:solidFill>
                  </a:rPr>
                  <a:t>EA</a:t>
                </a:r>
                <a:r>
                  <a:rPr lang="en-US" sz="4000" baseline="-25000">
                    <a:solidFill>
                      <a:srgbClr val="DDDDDD"/>
                    </a:solidFill>
                  </a:rPr>
                  <a:t>NC</a:t>
                </a:r>
                <a:r>
                  <a:rPr lang="en-US" sz="4000" baseline="-8000">
                    <a:solidFill>
                      <a:srgbClr val="DDDDDD"/>
                    </a:solidFill>
                  </a:rPr>
                  <a:t>0</a:t>
                </a:r>
                <a:r>
                  <a:rPr lang="en-US" sz="4000">
                    <a:solidFill>
                      <a:srgbClr val="DDDDDD"/>
                    </a:solidFill>
                  </a:rPr>
                  <a:t>?)</a:t>
                </a:r>
                <a:endParaRPr lang="en-US" altLang="en-US" sz="4000" i="1">
                  <a:solidFill>
                    <a:schemeClr val="hlink"/>
                  </a:solidFill>
                  <a:latin typeface="Amienne" pitchFamily="82" charset="0"/>
                </a:endParaRPr>
              </a:p>
              <a:p>
                <a:pPr lvl="1"/>
                <a:r>
                  <a:rPr lang="en-US" altLang="en-US" sz="4000" i="1">
                    <a:solidFill>
                      <a:schemeClr val="hlink"/>
                    </a:solidFill>
                    <a:latin typeface="Amienne" pitchFamily="82" charset="0"/>
                  </a:rPr>
                  <a:t>output a string of low KT-complexity if H(C) is low, and</a:t>
                </a:r>
              </a:p>
              <a:p>
                <a:pPr lvl="1"/>
                <a:r>
                  <a:rPr lang="en-US" altLang="en-US" sz="4000" i="1">
                    <a:solidFill>
                      <a:schemeClr val="hlink"/>
                    </a:solidFill>
                    <a:latin typeface="Amienne" pitchFamily="82" charset="0"/>
                  </a:rPr>
                  <a:t>output a string of high KT-complexity if H(C) is high.</a:t>
                </a:r>
              </a:p>
              <a:p>
                <a:endParaRPr lang="en-US" altLang="en-US" sz="4000" i="1">
                  <a:solidFill>
                    <a:schemeClr val="hlink"/>
                  </a:solidFill>
                  <a:latin typeface="Amienne" pitchFamily="82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A0D0EC-9D4F-4E8A-9724-F3C681EC07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560" y="1268760"/>
                <a:ext cx="8229600" cy="5517536"/>
              </a:xfrm>
              <a:blipFill>
                <a:blip r:embed="rId2"/>
                <a:stretch>
                  <a:fillRect l="-3037" t="-1989" r="-4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248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C35B1-64BB-43C8-8314-F5498376A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Theorem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A0D0EC-9D4F-4E8A-9724-F3C681EC07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1560" y="1268760"/>
                <a:ext cx="8229600" cy="4163319"/>
              </a:xfrm>
            </p:spPr>
            <p:txBody>
              <a:bodyPr/>
              <a:lstStyle/>
              <a:p>
                <a:r>
                  <a:rPr lang="en-US" altLang="en-US" sz="4000" i="1" err="1">
                    <a:solidFill>
                      <a:schemeClr val="hlink"/>
                    </a:solidFill>
                    <a:latin typeface="Amienne" pitchFamily="82" charset="0"/>
                  </a:rPr>
                  <a:t>coNISZK</a:t>
                </a:r>
                <a:r>
                  <a:rPr lang="en-US" altLang="en-US" sz="4000" i="1" baseline="-25000" err="1">
                    <a:solidFill>
                      <a:schemeClr val="hlink"/>
                    </a:solidFill>
                    <a:latin typeface="Amienne" pitchFamily="82" charset="0"/>
                  </a:rPr>
                  <a:t>L</a:t>
                </a:r>
                <a:r>
                  <a:rPr lang="en-US" altLang="en-US" sz="4000" i="1">
                    <a:solidFill>
                      <a:schemeClr val="hlink"/>
                    </a:solidFill>
                    <a:latin typeface="Amienne" pitchFamily="82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4000" i="1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en-US" sz="4000" i="1" dirty="0">
                            <a:solidFill>
                              <a:schemeClr val="hlink"/>
                            </a:solidFill>
                            <a:latin typeface="Amienne" pitchFamily="82" charset="0"/>
                          </a:rPr>
                          <m:t>≤</m:t>
                        </m:r>
                      </m:e>
                      <m:sub>
                        <m:r>
                          <a:rPr lang="en-US" altLang="en-US" sz="4000" i="1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altLang="en-US" sz="4000" b="0" i="1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  <m:t>𝑝𝑟𝑜𝑗</m:t>
                        </m:r>
                      </m:sup>
                    </m:sSubSup>
                  </m:oMath>
                </a14:m>
                <a:r>
                  <a:rPr lang="en-US" altLang="en-US" sz="4000" i="1">
                    <a:solidFill>
                      <a:schemeClr val="hlink"/>
                    </a:solidFill>
                    <a:latin typeface="Amienne" pitchFamily="82" charset="0"/>
                  </a:rPr>
                  <a:t>MKTP.</a:t>
                </a:r>
              </a:p>
              <a:p>
                <a:r>
                  <a:rPr lang="en-US" altLang="en-US" sz="4000" i="1">
                    <a:solidFill>
                      <a:schemeClr val="hlink"/>
                    </a:solidFill>
                    <a:latin typeface="Amienne" pitchFamily="82" charset="0"/>
                  </a:rPr>
                  <a:t>Proof sketch:  Given x, obtain NC</a:t>
                </a:r>
                <a:r>
                  <a:rPr lang="en-US" altLang="en-US" sz="4000" i="1" baseline="30000">
                    <a:solidFill>
                      <a:schemeClr val="hlink"/>
                    </a:solidFill>
                    <a:latin typeface="Amienne" pitchFamily="82" charset="0"/>
                  </a:rPr>
                  <a:t>0</a:t>
                </a:r>
                <a:r>
                  <a:rPr lang="en-US" altLang="en-US" sz="4000" i="1">
                    <a:solidFill>
                      <a:schemeClr val="hlink"/>
                    </a:solidFill>
                    <a:latin typeface="Amienne" pitchFamily="82" charset="0"/>
                  </a:rPr>
                  <a:t> circuit C via a projection. </a:t>
                </a:r>
                <a:r>
                  <a:rPr lang="en-US" sz="4000">
                    <a:solidFill>
                      <a:srgbClr val="DDDDDD"/>
                    </a:solidFill>
                  </a:rPr>
                  <a:t>(C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DDDDD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4000">
                    <a:solidFill>
                      <a:srgbClr val="DDDDDD"/>
                    </a:solidFill>
                  </a:rPr>
                  <a:t>EA</a:t>
                </a:r>
                <a:r>
                  <a:rPr lang="en-US" sz="4000" baseline="-25000">
                    <a:solidFill>
                      <a:srgbClr val="DDDDDD"/>
                    </a:solidFill>
                  </a:rPr>
                  <a:t>NC</a:t>
                </a:r>
                <a:r>
                  <a:rPr lang="en-US" sz="4000" baseline="-8000">
                    <a:solidFill>
                      <a:srgbClr val="DDDDDD"/>
                    </a:solidFill>
                  </a:rPr>
                  <a:t>0</a:t>
                </a:r>
                <a:r>
                  <a:rPr lang="en-US" sz="4000">
                    <a:solidFill>
                      <a:srgbClr val="DDDDDD"/>
                    </a:solidFill>
                  </a:rPr>
                  <a:t>?)</a:t>
                </a:r>
                <a:endParaRPr lang="en-US" altLang="en-US" sz="4000" i="1">
                  <a:solidFill>
                    <a:schemeClr val="hlink"/>
                  </a:solidFill>
                  <a:latin typeface="Amienne" pitchFamily="82" charset="0"/>
                </a:endParaRPr>
              </a:p>
              <a:p>
                <a:pPr lvl="1"/>
                <a:r>
                  <a:rPr lang="en-US" altLang="en-US" sz="4000" i="1">
                    <a:solidFill>
                      <a:schemeClr val="hlink"/>
                    </a:solidFill>
                    <a:latin typeface="Amienne" pitchFamily="82" charset="0"/>
                  </a:rPr>
                  <a:t>Each output bit of C depends on at most one bit of x!</a:t>
                </a:r>
              </a:p>
              <a:p>
                <a:endParaRPr lang="en-US" altLang="en-US" sz="4000" i="1">
                  <a:solidFill>
                    <a:schemeClr val="hlink"/>
                  </a:solidFill>
                  <a:latin typeface="Amienne" pitchFamily="82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A0D0EC-9D4F-4E8A-9724-F3C681EC07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560" y="1268760"/>
                <a:ext cx="8229600" cy="4163319"/>
              </a:xfrm>
              <a:blipFill>
                <a:blip r:embed="rId2"/>
                <a:stretch>
                  <a:fillRect l="-3037" t="-2635" r="-3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56095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C35B1-64BB-43C8-8314-F5498376A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Theorem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A0D0EC-9D4F-4E8A-9724-F3C681EC07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1560" y="1268760"/>
                <a:ext cx="8229600" cy="1988365"/>
              </a:xfrm>
            </p:spPr>
            <p:txBody>
              <a:bodyPr/>
              <a:lstStyle/>
              <a:p>
                <a:r>
                  <a:rPr lang="en-US" altLang="en-US" sz="4000" i="1" err="1">
                    <a:solidFill>
                      <a:schemeClr val="hlink"/>
                    </a:solidFill>
                    <a:latin typeface="Amienne" pitchFamily="82" charset="0"/>
                  </a:rPr>
                  <a:t>coNISZK</a:t>
                </a:r>
                <a:r>
                  <a:rPr lang="en-US" altLang="en-US" sz="4000" i="1" baseline="-25000" err="1">
                    <a:solidFill>
                      <a:schemeClr val="hlink"/>
                    </a:solidFill>
                    <a:latin typeface="Amienne" pitchFamily="82" charset="0"/>
                  </a:rPr>
                  <a:t>L</a:t>
                </a:r>
                <a:r>
                  <a:rPr lang="en-US" altLang="en-US" sz="4000" i="1" baseline="-25000">
                    <a:solidFill>
                      <a:schemeClr val="hlink"/>
                    </a:solidFill>
                    <a:latin typeface="Amienne" pitchFamily="82" charset="0"/>
                  </a:rPr>
                  <a:t> </a:t>
                </a:r>
                <a:r>
                  <a:rPr lang="en-US" altLang="en-US" sz="4000" i="1">
                    <a:solidFill>
                      <a:schemeClr val="hlink"/>
                    </a:solidFill>
                    <a:latin typeface="Amienne" pitchFamily="82" charset="0"/>
                  </a:rPr>
                  <a:t>is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4000" i="1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en-US" sz="4000" i="1" dirty="0">
                            <a:solidFill>
                              <a:schemeClr val="hlink"/>
                            </a:solidFill>
                            <a:latin typeface="Amienne" pitchFamily="82" charset="0"/>
                          </a:rPr>
                          <m:t>≤</m:t>
                        </m:r>
                      </m:e>
                      <m:sub>
                        <m:r>
                          <a:rPr lang="en-US" altLang="en-US" sz="4000" i="1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altLang="en-US" sz="4000" b="0" i="1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  <m:t>𝑝𝑟𝑜𝑗</m:t>
                        </m:r>
                      </m:sup>
                    </m:sSubSup>
                  </m:oMath>
                </a14:m>
                <a:r>
                  <a:rPr lang="en-US" altLang="en-US" sz="4000" i="1">
                    <a:solidFill>
                      <a:schemeClr val="hlink"/>
                    </a:solidFill>
                    <a:latin typeface="Amienne" pitchFamily="82" charset="0"/>
                  </a:rPr>
                  <a:t>–reducible to MKTP.</a:t>
                </a:r>
              </a:p>
              <a:p>
                <a:pPr marL="0" indent="0">
                  <a:buNone/>
                </a:pPr>
                <a:endParaRPr lang="en-US" altLang="en-US" sz="4000" i="1">
                  <a:solidFill>
                    <a:schemeClr val="hlink"/>
                  </a:solidFill>
                  <a:latin typeface="Amienne" pitchFamily="82" charset="0"/>
                </a:endParaRPr>
              </a:p>
              <a:p>
                <a:endParaRPr lang="en-US" altLang="en-US" sz="4000" i="1" baseline="30000">
                  <a:solidFill>
                    <a:schemeClr val="hlink"/>
                  </a:solidFill>
                  <a:latin typeface="Amienne" pitchFamily="82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A0D0EC-9D4F-4E8A-9724-F3C681EC07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560" y="1268760"/>
                <a:ext cx="8229600" cy="1988365"/>
              </a:xfrm>
              <a:blipFill>
                <a:blip r:embed="rId3"/>
                <a:stretch>
                  <a:fillRect l="-3037" t="-5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EEDCCDDD-4B7A-4D83-A28F-84AE3AD066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5" t="13555" r="19422" b="29457"/>
          <a:stretch/>
        </p:blipFill>
        <p:spPr>
          <a:xfrm>
            <a:off x="1331640" y="2204864"/>
            <a:ext cx="6888249" cy="390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6371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A2046-C7DB-4142-802C-DF324F549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5BACF-FD0D-47EC-805D-8E0E399295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0638"/>
            <a:ext cx="8229600" cy="3693319"/>
          </a:xfrm>
        </p:spPr>
        <p:txBody>
          <a:bodyPr/>
          <a:lstStyle/>
          <a:p>
            <a:r>
              <a:rPr lang="en-US" dirty="0"/>
              <a:t>Santhanam pointed out to us the following </a:t>
            </a:r>
            <a:r>
              <a:rPr lang="en-US" dirty="0">
                <a:solidFill>
                  <a:srgbClr val="FFFF00"/>
                </a:solidFill>
              </a:rPr>
              <a:t>Corollary: </a:t>
            </a:r>
            <a:r>
              <a:rPr lang="en-US" dirty="0"/>
              <a:t>MKTP is not recognized by </a:t>
            </a:r>
            <a:r>
              <a:rPr lang="en-US" dirty="0" err="1"/>
              <a:t>THR</a:t>
            </a:r>
            <a:r>
              <a:rPr lang="en-US" baseline="30000" dirty="0" err="1"/>
              <a:t>o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MAJ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circuits of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subexponential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size.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Proof: Inner Product mod 2 requires exponential size, and it’s in L.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It is not known if this same lower bound holds for MCSP.  In fact, it’s not known if it has polynomial-size circuits of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this sort.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85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1FB25-8067-4037-A60F-4D083258E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Discussion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4886E9-6BD0-4298-BA11-F1B9ACF274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0638"/>
                <a:ext cx="8229600" cy="4738157"/>
              </a:xfrm>
            </p:spPr>
            <p:txBody>
              <a:bodyPr/>
              <a:lstStyle/>
              <a:p>
                <a:r>
                  <a:rPr lang="en-US"/>
                  <a:t>It’s easy to construct sets that are NP-complete </a:t>
                </a:r>
                <a:r>
                  <a:rPr lang="en-US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under </a:t>
                </a:r>
                <a:r>
                  <a:rPr lang="en-US" altLang="en-US" sz="3200" i="1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Amienne" pitchFamily="82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3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en-US" sz="3200" i="1" dirty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Amienne" pitchFamily="82" charset="0"/>
                          </a:rPr>
                          <m:t>≤</m:t>
                        </m:r>
                      </m:e>
                      <m:sub>
                        <m:r>
                          <a:rPr lang="en-US" altLang="en-US" sz="3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altLang="en-US" sz="32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𝐴𝐶</m:t>
                        </m:r>
                        <m:r>
                          <a:rPr lang="en-US" altLang="en-US" sz="3200" b="0" i="1" baseline="38000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that </a:t>
                </a:r>
                <a:r>
                  <a:rPr lang="en-US"/>
                  <a:t>are not complete (or even hard for PARITY) under projections.</a:t>
                </a:r>
              </a:p>
              <a:p>
                <a:r>
                  <a:rPr lang="en-US"/>
                  <a:t>For example:</a:t>
                </a:r>
              </a:p>
              <a:p>
                <a:pPr lvl="1"/>
                <a:r>
                  <a:rPr lang="en-US"/>
                  <a:t>{(</a:t>
                </a:r>
                <a:r>
                  <a:rPr lang="el-GR"/>
                  <a:t>φ</a:t>
                </a:r>
                <a:r>
                  <a:rPr lang="en-US"/>
                  <a:t>,w) : </a:t>
                </a:r>
                <a:r>
                  <a:rPr lang="el-GR"/>
                  <a:t>φ</a:t>
                </a:r>
                <a14:m>
                  <m:oMath xmlns:m="http://schemas.openxmlformats.org/officeDocument/2006/math"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/>
                  <a:t>SAT and |w| = |</a:t>
                </a:r>
                <a:r>
                  <a:rPr lang="el-GR"/>
                  <a:t>φ</a:t>
                </a:r>
                <a:r>
                  <a:rPr lang="en-US"/>
                  <a:t>|</a:t>
                </a:r>
                <a:r>
                  <a:rPr lang="en-US" baseline="30000"/>
                  <a:t>2</a:t>
                </a:r>
                <a:r>
                  <a:rPr lang="en-US"/>
                  <a:t> and </a:t>
                </a:r>
                <a:r>
                  <a:rPr lang="en-US" err="1"/>
                  <a:t>w</a:t>
                </a:r>
                <a:r>
                  <a:rPr lang="en-US" baseline="-25000" err="1"/>
                  <a:t>ij</a:t>
                </a:r>
                <a:r>
                  <a:rPr lang="en-US"/>
                  <a:t>=</a:t>
                </a:r>
                <a:r>
                  <a:rPr lang="el-GR"/>
                  <a:t>φ</a:t>
                </a:r>
                <a:r>
                  <a:rPr lang="en-US" baseline="-25000" err="1"/>
                  <a:t>i</a:t>
                </a:r>
                <a:r>
                  <a:rPr lang="en-US">
                    <a:latin typeface="Arial" panose="020B0604020202020204" pitchFamily="34" charset="0"/>
                    <a:cs typeface="Arial" panose="020B0604020202020204" pitchFamily="34" charset="0"/>
                  </a:rPr>
                  <a:t>˄</a:t>
                </a:r>
                <a:r>
                  <a:rPr lang="el-GR"/>
                  <a:t>φ</a:t>
                </a:r>
                <a:r>
                  <a:rPr lang="en-US" baseline="-25000"/>
                  <a:t>j</a:t>
                </a:r>
                <a:r>
                  <a:rPr lang="en-US"/>
                  <a:t>}</a:t>
                </a:r>
              </a:p>
              <a:p>
                <a:r>
                  <a:rPr lang="en-US"/>
                  <a:t>MKTP is the first example I’m aware of that is hard for a large class under projections, and is also hard for an even larger class (under m-reductions), without also being known to be hard under projections.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4886E9-6BD0-4298-BA11-F1B9ACF274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0638"/>
                <a:ext cx="8229600" cy="4738157"/>
              </a:xfrm>
              <a:blipFill>
                <a:blip r:embed="rId2"/>
                <a:stretch>
                  <a:fillRect l="-2296" t="-3732" r="-3037" b="-3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6844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C35B1-64BB-43C8-8314-F5498376A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Plan for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0D0EC-9D4F-4E8A-9724-F3C681EC0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0638"/>
            <a:ext cx="8229600" cy="4416594"/>
          </a:xfrm>
        </p:spPr>
        <p:txBody>
          <a:bodyPr/>
          <a:lstStyle/>
          <a:p>
            <a:r>
              <a:rPr lang="en-US" altLang="en-US" sz="4000" i="1">
                <a:solidFill>
                  <a:schemeClr val="hlink"/>
                </a:solidFill>
                <a:latin typeface="Amienne" pitchFamily="82" charset="0"/>
              </a:rPr>
              <a:t>Greatly Improved Hardness Results for “MCSP” under m-reducibility.</a:t>
            </a:r>
          </a:p>
          <a:p>
            <a:r>
              <a:rPr lang="en-US" altLang="en-US" sz="4000" i="1">
                <a:solidFill>
                  <a:schemeClr val="hlink"/>
                </a:solidFill>
                <a:latin typeface="Amienne" pitchFamily="82" charset="0"/>
              </a:rPr>
              <a:t>What do I mean by “MCSP”?</a:t>
            </a:r>
          </a:p>
          <a:p>
            <a:r>
              <a:rPr lang="en-US" altLang="en-US" sz="4000" i="1">
                <a:solidFill>
                  <a:schemeClr val="hlink"/>
                </a:solidFill>
                <a:latin typeface="Amienne" pitchFamily="82" charset="0"/>
              </a:rPr>
              <a:t>Why do we care about restricted types of reducibility (especially projections)?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09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1FB25-8067-4037-A60F-4D083258E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Discussion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4886E9-6BD0-4298-BA11-F1B9ACF274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0638"/>
                <a:ext cx="8229600" cy="3491661"/>
              </a:xfrm>
            </p:spPr>
            <p:txBody>
              <a:bodyPr/>
              <a:lstStyle/>
              <a:p>
                <a:r>
                  <a:rPr lang="en-US"/>
                  <a:t>It’s easy to construct sets that are NP-complete </a:t>
                </a:r>
                <a:r>
                  <a:rPr lang="en-US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under </a:t>
                </a:r>
                <a:r>
                  <a:rPr lang="en-US" altLang="en-US" sz="3200" i="1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Amienne" pitchFamily="82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3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en-US" sz="3200" i="1" dirty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Amienne" pitchFamily="82" charset="0"/>
                          </a:rPr>
                          <m:t>≤</m:t>
                        </m:r>
                      </m:e>
                      <m:sub>
                        <m:r>
                          <a:rPr lang="en-US" altLang="en-US" sz="3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altLang="en-US" sz="32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𝐴𝐶</m:t>
                        </m:r>
                        <m:r>
                          <a:rPr lang="en-US" altLang="en-US" sz="3200" b="0" i="1" baseline="38000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that </a:t>
                </a:r>
                <a:r>
                  <a:rPr lang="en-US" dirty="0"/>
                  <a:t>are not complete (or even hard for PARITY) under projections.</a:t>
                </a:r>
              </a:p>
              <a:p>
                <a:r>
                  <a:rPr lang="en-US" dirty="0"/>
                  <a:t>For example:</a:t>
                </a:r>
              </a:p>
              <a:p>
                <a:pPr lvl="1"/>
                <a:r>
                  <a:rPr lang="en-US" dirty="0"/>
                  <a:t>{(</a:t>
                </a:r>
                <a:r>
                  <a:rPr lang="el-GR" dirty="0"/>
                  <a:t>φ</a:t>
                </a:r>
                <a:r>
                  <a:rPr lang="en-US" dirty="0"/>
                  <a:t>,w) : </a:t>
                </a:r>
                <a:r>
                  <a:rPr lang="el-GR" dirty="0"/>
                  <a:t>φ</a:t>
                </a:r>
                <a14:m>
                  <m:oMath xmlns:m="http://schemas.openxmlformats.org/officeDocument/2006/math"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SAT and |w| = |</a:t>
                </a:r>
                <a:r>
                  <a:rPr lang="el-GR" dirty="0"/>
                  <a:t>φ</a:t>
                </a:r>
                <a:r>
                  <a:rPr lang="en-US" dirty="0"/>
                  <a:t>|</a:t>
                </a:r>
                <a:r>
                  <a:rPr lang="en-US" baseline="30000" dirty="0"/>
                  <a:t>2</a:t>
                </a:r>
                <a:r>
                  <a:rPr lang="en-US" dirty="0"/>
                  <a:t> and </a:t>
                </a:r>
                <a:r>
                  <a:rPr lang="en-US" dirty="0" err="1"/>
                  <a:t>w</a:t>
                </a:r>
                <a:r>
                  <a:rPr lang="en-US" baseline="-25000" dirty="0" err="1"/>
                  <a:t>ij</a:t>
                </a:r>
                <a:r>
                  <a:rPr lang="en-US" dirty="0"/>
                  <a:t>=</a:t>
                </a:r>
                <a:r>
                  <a:rPr lang="el-GR" dirty="0"/>
                  <a:t>φ</a:t>
                </a:r>
                <a:r>
                  <a:rPr lang="en-US" baseline="-25000" dirty="0" err="1"/>
                  <a:t>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˄</a:t>
                </a:r>
                <a:r>
                  <a:rPr lang="el-GR" dirty="0"/>
                  <a:t>φ</a:t>
                </a:r>
                <a:r>
                  <a:rPr lang="en-US" baseline="-25000" dirty="0"/>
                  <a:t>j</a:t>
                </a:r>
                <a:r>
                  <a:rPr lang="en-US" dirty="0"/>
                  <a:t>}</a:t>
                </a:r>
              </a:p>
              <a:p>
                <a:r>
                  <a:rPr lang="en-US" dirty="0"/>
                  <a:t>Conjecture: MKTP is also hard for </a:t>
                </a:r>
                <a:r>
                  <a:rPr lang="en-US" dirty="0" err="1"/>
                  <a:t>coNISZK</a:t>
                </a:r>
                <a:r>
                  <a:rPr lang="en-US" dirty="0"/>
                  <a:t> under projections.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4886E9-6BD0-4298-BA11-F1B9ACF274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0638"/>
                <a:ext cx="8229600" cy="3491661"/>
              </a:xfrm>
              <a:blipFill>
                <a:blip r:embed="rId2"/>
                <a:stretch>
                  <a:fillRect l="-2148" t="-5070" r="-1630" b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90829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1FB25-8067-4037-A60F-4D083258E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Discussion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4886E9-6BD0-4298-BA11-F1B9ACF274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0638"/>
                <a:ext cx="8229600" cy="4366452"/>
              </a:xfrm>
            </p:spPr>
            <p:txBody>
              <a:bodyPr/>
              <a:lstStyle/>
              <a:p>
                <a:r>
                  <a:rPr lang="en-US"/>
                  <a:t>Many people conjecture that MCSP (and MKTP) are NP-complete.</a:t>
                </a:r>
              </a:p>
              <a:p>
                <a:r>
                  <a:rPr lang="en-US"/>
                  <a:t>Is </a:t>
                </a:r>
                <a:r>
                  <a:rPr lang="en-US">
                    <a:solidFill>
                      <a:schemeClr val="accent6">
                        <a:lumMod val="40000"/>
                        <a:lumOff val="60000"/>
                      </a:schemeClr>
                    </a:solidFill>
                  </a:rPr>
                  <a:t>NISZK</a:t>
                </a:r>
                <a:r>
                  <a:rPr lang="en-US" altLang="en-US" sz="3200" i="1">
                    <a:solidFill>
                      <a:schemeClr val="accent6">
                        <a:lumMod val="40000"/>
                        <a:lumOff val="60000"/>
                      </a:schemeClr>
                    </a:solidFill>
                    <a:latin typeface="Amienne" pitchFamily="82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3200" i="1">
                            <a:solidFill>
                              <a:schemeClr val="accent6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en-US" sz="3200" i="1" dirty="0">
                            <a:solidFill>
                              <a:schemeClr val="accent6">
                                <a:lumMod val="40000"/>
                                <a:lumOff val="60000"/>
                              </a:schemeClr>
                            </a:solidFill>
                            <a:latin typeface="Amienne" pitchFamily="82" charset="0"/>
                          </a:rPr>
                          <m:t>≤</m:t>
                        </m:r>
                      </m:e>
                      <m:sub>
                        <m:r>
                          <a:rPr lang="en-US" altLang="en-US" sz="3200" i="1">
                            <a:solidFill>
                              <a:schemeClr val="accent6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altLang="en-US" sz="3200" b="0" i="1" smtClean="0">
                            <a:solidFill>
                              <a:schemeClr val="accent6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altLang="en-US" sz="3200" b="0" i="1" smtClean="0">
                            <a:solidFill>
                              <a:schemeClr val="accent6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en-US" sz="3200" b="0" i="1" smtClean="0">
                            <a:solidFill>
                              <a:schemeClr val="accent6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𝑝𝑜𝑙𝑦</m:t>
                        </m:r>
                      </m:sup>
                    </m:sSubSup>
                  </m:oMath>
                </a14:m>
                <a:r>
                  <a:rPr lang="en-US" altLang="en-US" sz="3200" i="1">
                    <a:solidFill>
                      <a:schemeClr val="accent6">
                        <a:lumMod val="40000"/>
                        <a:lumOff val="60000"/>
                      </a:schemeClr>
                    </a:solidFill>
                    <a:latin typeface="Amienne" pitchFamily="82" charset="0"/>
                  </a:rPr>
                  <a:t>–reducible to MKTP?</a:t>
                </a:r>
              </a:p>
              <a:p>
                <a:r>
                  <a:rPr lang="en-US" altLang="en-US" sz="3200" i="1">
                    <a:solidFill>
                      <a:schemeClr val="hlink"/>
                    </a:solidFill>
                    <a:latin typeface="Amienne" pitchFamily="82" charset="0"/>
                  </a:rPr>
                  <a:t>This would involve mapping low-entropy distributions to high-KT strings, and vice-versa.</a:t>
                </a:r>
              </a:p>
              <a:p>
                <a:r>
                  <a:rPr lang="en-US" altLang="en-US" sz="3200" i="1">
                    <a:solidFill>
                      <a:schemeClr val="hlink"/>
                    </a:solidFill>
                    <a:latin typeface="Amienne" pitchFamily="82" charset="0"/>
                  </a:rPr>
                  <a:t>Do our hardness results also hold for (other versions of) MCSP?</a:t>
                </a:r>
              </a:p>
              <a:p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4886E9-6BD0-4298-BA11-F1B9ACF274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0638"/>
                <a:ext cx="8229600" cy="4366452"/>
              </a:xfrm>
              <a:blipFill>
                <a:blip r:embed="rId2"/>
                <a:stretch>
                  <a:fillRect l="-2370" t="-4050" r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61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A63D0-C3A4-4CC1-9227-B2C2D0D0E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Thanks, </a:t>
            </a:r>
            <a:r>
              <a:rPr lang="en-US" dirty="0" err="1"/>
              <a:t>Stathis</a:t>
            </a:r>
            <a:r>
              <a:rPr lang="en-US" dirty="0"/>
              <a:t>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AF87EA-8FAA-44EB-AEC0-33F30948F9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264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C35B1-64BB-43C8-8314-F5498376A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MCSP??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0D0EC-9D4F-4E8A-9724-F3C681EC0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0638"/>
            <a:ext cx="8229600" cy="4970591"/>
          </a:xfrm>
        </p:spPr>
        <p:txBody>
          <a:bodyPr/>
          <a:lstStyle/>
          <a:p>
            <a:r>
              <a:rPr lang="en-US" altLang="en-US" sz="4000" i="1">
                <a:solidFill>
                  <a:schemeClr val="hlink"/>
                </a:solidFill>
                <a:latin typeface="Amienne" pitchFamily="82" charset="0"/>
              </a:rPr>
              <a:t>MCSP = {(</a:t>
            </a:r>
            <a:r>
              <a:rPr lang="en-US" altLang="en-US" sz="4000" i="1" err="1">
                <a:solidFill>
                  <a:schemeClr val="hlink"/>
                </a:solidFill>
                <a:latin typeface="Amienne" pitchFamily="82" charset="0"/>
              </a:rPr>
              <a:t>f,s</a:t>
            </a:r>
            <a:r>
              <a:rPr lang="en-US" altLang="en-US" sz="4000" i="1">
                <a:solidFill>
                  <a:schemeClr val="hlink"/>
                </a:solidFill>
                <a:latin typeface="Amienne" pitchFamily="82" charset="0"/>
              </a:rPr>
              <a:t>): f is a Boolean function            	           (i.e., a </a:t>
            </a:r>
            <a:r>
              <a:rPr lang="en-US" altLang="en-US" sz="4000" i="1" err="1">
                <a:solidFill>
                  <a:schemeClr val="hlink"/>
                </a:solidFill>
                <a:latin typeface="Amienne" pitchFamily="82" charset="0"/>
              </a:rPr>
              <a:t>bitstring</a:t>
            </a:r>
            <a:r>
              <a:rPr lang="en-US" altLang="en-US" sz="4000" i="1">
                <a:solidFill>
                  <a:schemeClr val="hlink"/>
                </a:solidFill>
                <a:latin typeface="Amienne" pitchFamily="82" charset="0"/>
              </a:rPr>
              <a:t> of length 2</a:t>
            </a:r>
            <a:r>
              <a:rPr lang="en-US" altLang="en-US" sz="4000" i="1" baseline="30000">
                <a:solidFill>
                  <a:schemeClr val="hlink"/>
                </a:solidFill>
                <a:latin typeface="Amienne" pitchFamily="82" charset="0"/>
              </a:rPr>
              <a:t>n</a:t>
            </a:r>
            <a:r>
              <a:rPr lang="en-US" altLang="en-US" sz="4000" i="1">
                <a:solidFill>
                  <a:schemeClr val="hlink"/>
                </a:solidFill>
                <a:latin typeface="Amienne" pitchFamily="82" charset="0"/>
              </a:rPr>
              <a:t>)             	           and f has a circuit of size ≤ s}</a:t>
            </a:r>
          </a:p>
          <a:p>
            <a:r>
              <a:rPr lang="en-US" altLang="en-US" sz="4000" i="1">
                <a:solidFill>
                  <a:schemeClr val="hlink"/>
                </a:solidFill>
                <a:latin typeface="Amienne" pitchFamily="82" charset="0"/>
              </a:rPr>
              <a:t>Undefined terms: “circuit” and “size”</a:t>
            </a:r>
          </a:p>
          <a:p>
            <a:r>
              <a:rPr lang="en-US" altLang="en-US" sz="4000" i="1">
                <a:solidFill>
                  <a:schemeClr val="hlink"/>
                </a:solidFill>
                <a:latin typeface="Amienne" pitchFamily="82" charset="0"/>
              </a:rPr>
              <a:t>Does the “circuit” have only NAND gates?  Or (</a:t>
            </a:r>
            <a:r>
              <a:rPr lang="en-US" altLang="en-US" sz="4000" i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˄,˅,¬)?  Or MAJORITY?  Unbounded fan-in?  Etc.</a:t>
            </a:r>
            <a:endParaRPr lang="en-US" altLang="en-US" sz="4000" i="1">
              <a:solidFill>
                <a:schemeClr val="hlink"/>
              </a:solidFill>
              <a:latin typeface="Amienne" pitchFamily="82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99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C35B1-64BB-43C8-8314-F5498376A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MCSP??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0D0EC-9D4F-4E8A-9724-F3C681EC0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0638"/>
            <a:ext cx="8229600" cy="4416594"/>
          </a:xfrm>
        </p:spPr>
        <p:txBody>
          <a:bodyPr/>
          <a:lstStyle/>
          <a:p>
            <a:r>
              <a:rPr lang="en-US" altLang="en-US" sz="4000" i="1">
                <a:solidFill>
                  <a:schemeClr val="hlink"/>
                </a:solidFill>
                <a:latin typeface="Amienne" pitchFamily="82" charset="0"/>
              </a:rPr>
              <a:t>MCSP = {(</a:t>
            </a:r>
            <a:r>
              <a:rPr lang="en-US" altLang="en-US" sz="4000" i="1" err="1">
                <a:solidFill>
                  <a:schemeClr val="hlink"/>
                </a:solidFill>
                <a:latin typeface="Amienne" pitchFamily="82" charset="0"/>
              </a:rPr>
              <a:t>f,s</a:t>
            </a:r>
            <a:r>
              <a:rPr lang="en-US" altLang="en-US" sz="4000" i="1">
                <a:solidFill>
                  <a:schemeClr val="hlink"/>
                </a:solidFill>
                <a:latin typeface="Amienne" pitchFamily="82" charset="0"/>
              </a:rPr>
              <a:t>): f is a Boolean function            	           (i.e., a </a:t>
            </a:r>
            <a:r>
              <a:rPr lang="en-US" altLang="en-US" sz="4000" i="1" err="1">
                <a:solidFill>
                  <a:schemeClr val="hlink"/>
                </a:solidFill>
                <a:latin typeface="Amienne" pitchFamily="82" charset="0"/>
              </a:rPr>
              <a:t>bitstring</a:t>
            </a:r>
            <a:r>
              <a:rPr lang="en-US" altLang="en-US" sz="4000" i="1">
                <a:solidFill>
                  <a:schemeClr val="hlink"/>
                </a:solidFill>
                <a:latin typeface="Amienne" pitchFamily="82" charset="0"/>
              </a:rPr>
              <a:t> of length 2</a:t>
            </a:r>
            <a:r>
              <a:rPr lang="en-US" altLang="en-US" sz="4000" i="1" baseline="30000">
                <a:solidFill>
                  <a:schemeClr val="hlink"/>
                </a:solidFill>
                <a:latin typeface="Amienne" pitchFamily="82" charset="0"/>
              </a:rPr>
              <a:t>n</a:t>
            </a:r>
            <a:r>
              <a:rPr lang="en-US" altLang="en-US" sz="4000" i="1">
                <a:solidFill>
                  <a:schemeClr val="hlink"/>
                </a:solidFill>
                <a:latin typeface="Amienne" pitchFamily="82" charset="0"/>
              </a:rPr>
              <a:t>)             	           and f has a circuit of size ≤ s}</a:t>
            </a:r>
          </a:p>
          <a:p>
            <a:r>
              <a:rPr lang="en-US" altLang="en-US" sz="4000" i="1">
                <a:solidFill>
                  <a:schemeClr val="hlink"/>
                </a:solidFill>
                <a:latin typeface="Amienne" pitchFamily="82" charset="0"/>
              </a:rPr>
              <a:t>Undefined terms: “circuit” and “size”</a:t>
            </a:r>
          </a:p>
          <a:p>
            <a:r>
              <a:rPr lang="en-US" altLang="en-US" sz="4000" i="1">
                <a:solidFill>
                  <a:schemeClr val="hlink"/>
                </a:solidFill>
                <a:latin typeface="Amienne" pitchFamily="82" charset="0"/>
              </a:rPr>
              <a:t>Is the “size” the # of wires? the # of gates?  The length of the description?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29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C35B1-64BB-43C8-8314-F5498376A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MCSP??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0D0EC-9D4F-4E8A-9724-F3C681EC0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0638"/>
            <a:ext cx="8229600" cy="4970591"/>
          </a:xfrm>
        </p:spPr>
        <p:txBody>
          <a:bodyPr/>
          <a:lstStyle/>
          <a:p>
            <a:r>
              <a:rPr lang="en-US" altLang="en-US" sz="4000" i="1">
                <a:solidFill>
                  <a:schemeClr val="hlink"/>
                </a:solidFill>
                <a:latin typeface="Amienne" pitchFamily="82" charset="0"/>
              </a:rPr>
              <a:t>MCSP = {(</a:t>
            </a:r>
            <a:r>
              <a:rPr lang="en-US" altLang="en-US" sz="4000" i="1" err="1">
                <a:solidFill>
                  <a:schemeClr val="hlink"/>
                </a:solidFill>
                <a:latin typeface="Amienne" pitchFamily="82" charset="0"/>
              </a:rPr>
              <a:t>f,s</a:t>
            </a:r>
            <a:r>
              <a:rPr lang="en-US" altLang="en-US" sz="4000" i="1">
                <a:solidFill>
                  <a:schemeClr val="hlink"/>
                </a:solidFill>
                <a:latin typeface="Amienne" pitchFamily="82" charset="0"/>
              </a:rPr>
              <a:t>): f is a Boolean function            	           (i.e., a </a:t>
            </a:r>
            <a:r>
              <a:rPr lang="en-US" altLang="en-US" sz="4000" i="1" err="1">
                <a:solidFill>
                  <a:schemeClr val="hlink"/>
                </a:solidFill>
                <a:latin typeface="Amienne" pitchFamily="82" charset="0"/>
              </a:rPr>
              <a:t>bitstring</a:t>
            </a:r>
            <a:r>
              <a:rPr lang="en-US" altLang="en-US" sz="4000" i="1">
                <a:solidFill>
                  <a:schemeClr val="hlink"/>
                </a:solidFill>
                <a:latin typeface="Amienne" pitchFamily="82" charset="0"/>
              </a:rPr>
              <a:t> of length 2</a:t>
            </a:r>
            <a:r>
              <a:rPr lang="en-US" altLang="en-US" sz="4000" i="1" baseline="30000">
                <a:solidFill>
                  <a:schemeClr val="hlink"/>
                </a:solidFill>
                <a:latin typeface="Amienne" pitchFamily="82" charset="0"/>
              </a:rPr>
              <a:t>n</a:t>
            </a:r>
            <a:r>
              <a:rPr lang="en-US" altLang="en-US" sz="4000" i="1">
                <a:solidFill>
                  <a:schemeClr val="hlink"/>
                </a:solidFill>
                <a:latin typeface="Amienne" pitchFamily="82" charset="0"/>
              </a:rPr>
              <a:t>)             	           and f has a circuit of size ≤ s}</a:t>
            </a:r>
          </a:p>
          <a:p>
            <a:r>
              <a:rPr lang="en-US" altLang="en-US" sz="4000" i="1">
                <a:solidFill>
                  <a:schemeClr val="hlink"/>
                </a:solidFill>
                <a:latin typeface="Amienne" pitchFamily="82" charset="0"/>
              </a:rPr>
              <a:t>Undefined terms: “circuit” and “size”</a:t>
            </a:r>
          </a:p>
          <a:p>
            <a:r>
              <a:rPr lang="en-US" altLang="en-US" sz="4000" i="1">
                <a:solidFill>
                  <a:schemeClr val="hlink"/>
                </a:solidFill>
                <a:latin typeface="Amienne" pitchFamily="82" charset="0"/>
              </a:rPr>
              <a:t>These are all reasonable choices.  Any theorem that has been proved for one of these choices holds for another …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090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C35B1-64BB-43C8-8314-F5498376A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MCSP??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0D0EC-9D4F-4E8A-9724-F3C681EC0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0638"/>
            <a:ext cx="8229600" cy="4970591"/>
          </a:xfrm>
        </p:spPr>
        <p:txBody>
          <a:bodyPr/>
          <a:lstStyle/>
          <a:p>
            <a:r>
              <a:rPr lang="en-US" altLang="en-US" sz="4000" i="1">
                <a:solidFill>
                  <a:schemeClr val="hlink"/>
                </a:solidFill>
                <a:latin typeface="Amienne" pitchFamily="82" charset="0"/>
              </a:rPr>
              <a:t>MCSP = {(</a:t>
            </a:r>
            <a:r>
              <a:rPr lang="en-US" altLang="en-US" sz="4000" i="1" err="1">
                <a:solidFill>
                  <a:schemeClr val="hlink"/>
                </a:solidFill>
                <a:latin typeface="Amienne" pitchFamily="82" charset="0"/>
              </a:rPr>
              <a:t>f,s</a:t>
            </a:r>
            <a:r>
              <a:rPr lang="en-US" altLang="en-US" sz="4000" i="1">
                <a:solidFill>
                  <a:schemeClr val="hlink"/>
                </a:solidFill>
                <a:latin typeface="Amienne" pitchFamily="82" charset="0"/>
              </a:rPr>
              <a:t>): f is a Boolean function            	           (i.e., a </a:t>
            </a:r>
            <a:r>
              <a:rPr lang="en-US" altLang="en-US" sz="4000" i="1" err="1">
                <a:solidFill>
                  <a:schemeClr val="hlink"/>
                </a:solidFill>
                <a:latin typeface="Amienne" pitchFamily="82" charset="0"/>
              </a:rPr>
              <a:t>bitstring</a:t>
            </a:r>
            <a:r>
              <a:rPr lang="en-US" altLang="en-US" sz="4000" i="1">
                <a:solidFill>
                  <a:schemeClr val="hlink"/>
                </a:solidFill>
                <a:latin typeface="Amienne" pitchFamily="82" charset="0"/>
              </a:rPr>
              <a:t> of length 2</a:t>
            </a:r>
            <a:r>
              <a:rPr lang="en-US" altLang="en-US" sz="4000" i="1" baseline="30000">
                <a:solidFill>
                  <a:schemeClr val="hlink"/>
                </a:solidFill>
                <a:latin typeface="Amienne" pitchFamily="82" charset="0"/>
              </a:rPr>
              <a:t>n</a:t>
            </a:r>
            <a:r>
              <a:rPr lang="en-US" altLang="en-US" sz="4000" i="1">
                <a:solidFill>
                  <a:schemeClr val="hlink"/>
                </a:solidFill>
                <a:latin typeface="Amienne" pitchFamily="82" charset="0"/>
              </a:rPr>
              <a:t>)             	           and f has a circuit of size ≤ s}</a:t>
            </a:r>
          </a:p>
          <a:p>
            <a:r>
              <a:rPr lang="en-US" altLang="en-US" sz="4000" i="1">
                <a:solidFill>
                  <a:schemeClr val="hlink"/>
                </a:solidFill>
                <a:latin typeface="Amienne" pitchFamily="82" charset="0"/>
              </a:rPr>
              <a:t>Undefined terms: “circuit” and “size”</a:t>
            </a:r>
          </a:p>
          <a:p>
            <a:r>
              <a:rPr lang="en-US" altLang="en-US" sz="4000" i="1">
                <a:solidFill>
                  <a:schemeClr val="hlink"/>
                </a:solidFill>
                <a:latin typeface="Amienne" pitchFamily="82" charset="0"/>
              </a:rPr>
              <a:t>… but it’s possible that MCSP defined one way can be in P, and defined another way can be NP-complete.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719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C35B1-64BB-43C8-8314-F5498376A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MCSP??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0D0EC-9D4F-4E8A-9724-F3C681EC0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0638"/>
            <a:ext cx="8229600" cy="4416594"/>
          </a:xfrm>
        </p:spPr>
        <p:txBody>
          <a:bodyPr/>
          <a:lstStyle/>
          <a:p>
            <a:r>
              <a:rPr lang="en-US" altLang="en-US" sz="4000" i="1">
                <a:solidFill>
                  <a:schemeClr val="hlink"/>
                </a:solidFill>
                <a:latin typeface="Amienne" pitchFamily="82" charset="0"/>
              </a:rPr>
              <a:t>Time-bounded Kolmogorov complexity provides yet another way to define MCSP, since KT(f) ≈ Size(f).</a:t>
            </a:r>
          </a:p>
          <a:p>
            <a:r>
              <a:rPr lang="en-US" altLang="en-US" sz="4000" i="1">
                <a:solidFill>
                  <a:schemeClr val="hlink"/>
                </a:solidFill>
                <a:latin typeface="Amienne" pitchFamily="82" charset="0"/>
              </a:rPr>
              <a:t>MKTP = {(</a:t>
            </a:r>
            <a:r>
              <a:rPr lang="en-US" altLang="en-US" sz="4000" i="1" err="1">
                <a:solidFill>
                  <a:schemeClr val="hlink"/>
                </a:solidFill>
                <a:latin typeface="Amienne" pitchFamily="82" charset="0"/>
              </a:rPr>
              <a:t>x,s</a:t>
            </a:r>
            <a:r>
              <a:rPr lang="en-US" altLang="en-US" sz="4000" i="1">
                <a:solidFill>
                  <a:schemeClr val="hlink"/>
                </a:solidFill>
                <a:latin typeface="Amienne" pitchFamily="82" charset="0"/>
              </a:rPr>
              <a:t>) : KT(x) ≤ s}.</a:t>
            </a:r>
          </a:p>
          <a:p>
            <a:r>
              <a:rPr lang="en-US" altLang="en-US" sz="4000" i="1">
                <a:solidFill>
                  <a:schemeClr val="hlink"/>
                </a:solidFill>
                <a:latin typeface="Amienne" pitchFamily="82" charset="0"/>
              </a:rPr>
              <a:t>All theorems that have been proved about MCSP also hold for MKTP…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69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1C1C1C"/>
      </a:dk1>
      <a:lt1>
        <a:srgbClr val="DDDDDD"/>
      </a:lt1>
      <a:dk2>
        <a:srgbClr val="28289A"/>
      </a:dk2>
      <a:lt2>
        <a:srgbClr val="B42D5A"/>
      </a:lt2>
      <a:accent1>
        <a:srgbClr val="808080"/>
      </a:accent1>
      <a:accent2>
        <a:srgbClr val="80FFFF"/>
      </a:accent2>
      <a:accent3>
        <a:srgbClr val="ACACCA"/>
      </a:accent3>
      <a:accent4>
        <a:srgbClr val="BDBDBD"/>
      </a:accent4>
      <a:accent5>
        <a:srgbClr val="C0C0C0"/>
      </a:accent5>
      <a:accent6>
        <a:srgbClr val="73E7E7"/>
      </a:accent6>
      <a:hlink>
        <a:srgbClr val="FFFF00"/>
      </a:hlink>
      <a:folHlink>
        <a:srgbClr val="FF4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276225" marR="0" indent="-276225" algn="ctr" defTabSz="914400" rtl="0" eaLnBrk="1" fontAlgn="base" latinLnBrk="0" hangingPunct="1">
          <a:lnSpc>
            <a:spcPct val="90000"/>
          </a:lnSpc>
          <a:spcBef>
            <a:spcPct val="40000"/>
          </a:spcBef>
          <a:spcAft>
            <a:spcPct val="0"/>
          </a:spcAft>
          <a:buClrTx/>
          <a:buSzPct val="80000"/>
          <a:buFont typeface="Wingdings 3" pitchFamily="18" charset="2"/>
          <a:buNone/>
          <a:tabLst/>
          <a:defRPr kumimoji="0" lang="de-DE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276225" marR="0" indent="-276225" algn="ctr" defTabSz="914400" rtl="0" eaLnBrk="1" fontAlgn="base" latinLnBrk="0" hangingPunct="1">
          <a:lnSpc>
            <a:spcPct val="90000"/>
          </a:lnSpc>
          <a:spcBef>
            <a:spcPct val="40000"/>
          </a:spcBef>
          <a:spcAft>
            <a:spcPct val="0"/>
          </a:spcAft>
          <a:buClrTx/>
          <a:buSzPct val="80000"/>
          <a:buFont typeface="Wingdings 3" pitchFamily="18" charset="2"/>
          <a:buNone/>
          <a:tabLst/>
          <a:defRPr kumimoji="0" lang="de-DE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666699"/>
        </a:lt1>
        <a:dk2>
          <a:srgbClr val="FFFFFF"/>
        </a:dk2>
        <a:lt2>
          <a:srgbClr val="3E3E5C"/>
        </a:lt2>
        <a:accent1>
          <a:srgbClr val="B2B2B2"/>
        </a:accent1>
        <a:accent2>
          <a:srgbClr val="6666FF"/>
        </a:accent2>
        <a:accent3>
          <a:srgbClr val="B8B8CA"/>
        </a:accent3>
        <a:accent4>
          <a:srgbClr val="000000"/>
        </a:accent4>
        <a:accent5>
          <a:srgbClr val="D5D5D5"/>
        </a:accent5>
        <a:accent6>
          <a:srgbClr val="5C5CE7"/>
        </a:accent6>
        <a:hlink>
          <a:srgbClr val="339933"/>
        </a:hlink>
        <a:folHlink>
          <a:srgbClr val="A500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666699"/>
        </a:lt1>
        <a:dk2>
          <a:srgbClr val="A50021"/>
        </a:dk2>
        <a:lt2>
          <a:srgbClr val="3E3E5C"/>
        </a:lt2>
        <a:accent1>
          <a:srgbClr val="B2B2B2"/>
        </a:accent1>
        <a:accent2>
          <a:srgbClr val="6666FF"/>
        </a:accent2>
        <a:accent3>
          <a:srgbClr val="B8B8CA"/>
        </a:accent3>
        <a:accent4>
          <a:srgbClr val="000000"/>
        </a:accent4>
        <a:accent5>
          <a:srgbClr val="D5D5D5"/>
        </a:accent5>
        <a:accent6>
          <a:srgbClr val="5C5CE7"/>
        </a:accent6>
        <a:hlink>
          <a:srgbClr val="339933"/>
        </a:hlink>
        <a:folHlink>
          <a:srgbClr val="A500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DDDDDD"/>
        </a:lt1>
        <a:dk2>
          <a:srgbClr val="A50021"/>
        </a:dk2>
        <a:lt2>
          <a:srgbClr val="3E3E5C"/>
        </a:lt2>
        <a:accent1>
          <a:srgbClr val="B2B2B2"/>
        </a:accent1>
        <a:accent2>
          <a:srgbClr val="6600CC"/>
        </a:accent2>
        <a:accent3>
          <a:srgbClr val="EBEBEB"/>
        </a:accent3>
        <a:accent4>
          <a:srgbClr val="000000"/>
        </a:accent4>
        <a:accent5>
          <a:srgbClr val="D5D5D5"/>
        </a:accent5>
        <a:accent6>
          <a:srgbClr val="5C00B9"/>
        </a:accent6>
        <a:hlink>
          <a:srgbClr val="008080"/>
        </a:hlink>
        <a:folHlink>
          <a:srgbClr val="A500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FFFFFF"/>
        </a:dk1>
        <a:lt1>
          <a:srgbClr val="FFFF00"/>
        </a:lt1>
        <a:dk2>
          <a:srgbClr val="0000CC"/>
        </a:dk2>
        <a:lt2>
          <a:srgbClr val="FF8029"/>
        </a:lt2>
        <a:accent1>
          <a:srgbClr val="B2B2B2"/>
        </a:accent1>
        <a:accent2>
          <a:srgbClr val="CC00CC"/>
        </a:accent2>
        <a:accent3>
          <a:srgbClr val="AAAAE2"/>
        </a:accent3>
        <a:accent4>
          <a:srgbClr val="DADA00"/>
        </a:accent4>
        <a:accent5>
          <a:srgbClr val="D5D5D5"/>
        </a:accent5>
        <a:accent6>
          <a:srgbClr val="B900B9"/>
        </a:accent6>
        <a:hlink>
          <a:srgbClr val="33CC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950</TotalTime>
  <Words>2320</Words>
  <Application>Microsoft Office PowerPoint</Application>
  <PresentationFormat>On-screen Show (4:3)</PresentationFormat>
  <Paragraphs>200</Paragraphs>
  <Slides>42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3" baseType="lpstr">
      <vt:lpstr>Amienne</vt:lpstr>
      <vt:lpstr>Arial</vt:lpstr>
      <vt:lpstr>Arial Narrow</vt:lpstr>
      <vt:lpstr>Arial Rounded MT Bold</vt:lpstr>
      <vt:lpstr>Cambria Math</vt:lpstr>
      <vt:lpstr>LMRoman10-Regular</vt:lpstr>
      <vt:lpstr>LMSans8-Regular</vt:lpstr>
      <vt:lpstr>SF Cartoonist Hand</vt:lpstr>
      <vt:lpstr>Symbol</vt:lpstr>
      <vt:lpstr>Wingdings 3</vt:lpstr>
      <vt:lpstr>Default Design</vt:lpstr>
      <vt:lpstr>Cryptographic Hardness under Projections for Time-Bounded Kolmogorov Complexity</vt:lpstr>
      <vt:lpstr>Things We Care About:</vt:lpstr>
      <vt:lpstr>Things We Care About:</vt:lpstr>
      <vt:lpstr>Plan for Today</vt:lpstr>
      <vt:lpstr>What is MCSP??</vt:lpstr>
      <vt:lpstr>What is MCSP??</vt:lpstr>
      <vt:lpstr>What is MCSP??</vt:lpstr>
      <vt:lpstr>What is MCSP??</vt:lpstr>
      <vt:lpstr>What is MCSP??</vt:lpstr>
      <vt:lpstr>What is MCSP??</vt:lpstr>
      <vt:lpstr>What is MCSP??</vt:lpstr>
      <vt:lpstr>Time-Bounded K-Complexity</vt:lpstr>
      <vt:lpstr>Time-Bounded K-Complexity</vt:lpstr>
      <vt:lpstr>Prior Work, and Our Motivation</vt:lpstr>
      <vt:lpstr>Theorem 1</vt:lpstr>
      <vt:lpstr>NISZK</vt:lpstr>
      <vt:lpstr>NISZK</vt:lpstr>
      <vt:lpstr>NISZK</vt:lpstr>
      <vt:lpstr>Theorem 1</vt:lpstr>
      <vt:lpstr>Theorem 1</vt:lpstr>
      <vt:lpstr>Theorem 1</vt:lpstr>
      <vt:lpstr>Theorem 1</vt:lpstr>
      <vt:lpstr>Worst-case to Average-Case</vt:lpstr>
      <vt:lpstr>Worst-case to Average-Case</vt:lpstr>
      <vt:lpstr>Worst-case to Average-Case</vt:lpstr>
      <vt:lpstr>Projections</vt:lpstr>
      <vt:lpstr>Projections</vt:lpstr>
      <vt:lpstr>Projections: Motivation</vt:lpstr>
      <vt:lpstr>Projections, Prior Work</vt:lpstr>
      <vt:lpstr>Theorem 2</vt:lpstr>
      <vt:lpstr>NISZKL</vt:lpstr>
      <vt:lpstr>NISZKL</vt:lpstr>
      <vt:lpstr>NISZKL</vt:lpstr>
      <vt:lpstr>NISZKL</vt:lpstr>
      <vt:lpstr>Theorem 2</vt:lpstr>
      <vt:lpstr>Theorem 2</vt:lpstr>
      <vt:lpstr>Theorem 2</vt:lpstr>
      <vt:lpstr>An Application</vt:lpstr>
      <vt:lpstr>Discussion</vt:lpstr>
      <vt:lpstr>Discussion</vt:lpstr>
      <vt:lpstr>Discussion</vt:lpstr>
      <vt:lpstr>Thanks, Stathis!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Executive Graphics</dc:creator>
  <cp:lastModifiedBy>Eric Allender</cp:lastModifiedBy>
  <cp:revision>12</cp:revision>
  <dcterms:created xsi:type="dcterms:W3CDTF">2002-11-18T20:05:49Z</dcterms:created>
  <dcterms:modified xsi:type="dcterms:W3CDTF">2021-03-15T18:21:26Z</dcterms:modified>
</cp:coreProperties>
</file>