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data7.xml" ContentType="application/vnd.openxmlformats-officedocument.drawingml.diagramData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5.xml" ContentType="application/vnd.ms-office.drawingml.diagramDrawing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6.xml" ContentType="application/vnd.ms-office.drawingml.diagramDrawing+xml"/>
  <Override PartName="/ppt/diagrams/data12.xml" ContentType="application/vnd.openxmlformats-officedocument.drawingml.diagramData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8.xml" ContentType="application/vnd.ms-office.drawingml.diagramDrawing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9.xml" ContentType="application/vnd.ms-office.drawingml.diagramDrawing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0.xml" ContentType="application/vnd.ms-office.drawingml.diagramDrawing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1.xml" ContentType="application/vnd.ms-office.drawingml.diagramDrawing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2.xml" ContentType="application/vnd.ms-office.drawingml.diagramDrawing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3.xml" ContentType="application/vnd.ms-office.drawingml.diagramDrawing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4.xml" ContentType="application/vnd.ms-office.drawingml.diagramDrawing+xml"/>
  <Override PartName="/ppt/diagrams/data28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5.xml" ContentType="application/vnd.ms-office.drawingml.diagramDrawing+xml"/>
  <Override PartName="/ppt/diagrams/data29.xml" ContentType="application/vnd.openxmlformats-officedocument.drawingml.diagramData+xml"/>
  <Override PartName="/ppt/diagrams/data30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6.xml" ContentType="application/vnd.ms-office.drawingml.diagramDrawing+xml"/>
  <Override PartName="/ppt/diagrams/data31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7.xml" ContentType="application/vnd.ms-office.drawingml.diagramDrawing+xml"/>
  <Override PartName="/ppt/diagrams/data32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8.xml" ContentType="application/vnd.ms-office.drawingml.diagramDrawing+xml"/>
  <Override PartName="/ppt/diagrams/data3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19.xml" ContentType="application/vnd.ms-office.drawingml.diagramDrawing+xml"/>
  <Override PartName="/ppt/diagrams/data34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8.xml" ContentType="application/vnd.openxmlformats-officedocument.drawingml.diagramData+xml"/>
  <Override PartName="/ppt/diagrams/data250.xml" ContentType="application/vnd.openxmlformats-officedocument.drawingml.diagramData+xml"/>
  <Override PartName="/ppt/diagrams/data240.xml" ContentType="application/vnd.openxmlformats-officedocument.drawingml.diagramData+xml"/>
  <Override PartName="/ppt/diagrams/data270.xml" ContentType="application/vnd.openxmlformats-officedocument.drawingml.diagramData+xml"/>
  <Override PartName="/ppt/diagrams/data280.xml" ContentType="application/vnd.openxmlformats-officedocument.drawingml.diagramData+xml"/>
  <Override PartName="/ppt/diagrams/data30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5" r:id="rId9"/>
  </p:sldMasterIdLst>
  <p:notesMasterIdLst>
    <p:notesMasterId r:id="rId43"/>
  </p:notesMasterIdLst>
  <p:sldIdLst>
    <p:sldId id="256" r:id="rId10"/>
    <p:sldId id="324" r:id="rId11"/>
    <p:sldId id="325" r:id="rId12"/>
    <p:sldId id="326" r:id="rId13"/>
    <p:sldId id="340" r:id="rId14"/>
    <p:sldId id="307" r:id="rId15"/>
    <p:sldId id="303" r:id="rId16"/>
    <p:sldId id="288" r:id="rId17"/>
    <p:sldId id="289" r:id="rId18"/>
    <p:sldId id="327" r:id="rId19"/>
    <p:sldId id="290" r:id="rId20"/>
    <p:sldId id="304" r:id="rId21"/>
    <p:sldId id="328" r:id="rId22"/>
    <p:sldId id="329" r:id="rId23"/>
    <p:sldId id="330" r:id="rId24"/>
    <p:sldId id="331" r:id="rId25"/>
    <p:sldId id="332" r:id="rId26"/>
    <p:sldId id="341" r:id="rId27"/>
    <p:sldId id="265" r:id="rId28"/>
    <p:sldId id="318" r:id="rId29"/>
    <p:sldId id="263" r:id="rId30"/>
    <p:sldId id="257" r:id="rId31"/>
    <p:sldId id="286" r:id="rId32"/>
    <p:sldId id="287" r:id="rId33"/>
    <p:sldId id="268" r:id="rId34"/>
    <p:sldId id="308" r:id="rId35"/>
    <p:sldId id="292" r:id="rId36"/>
    <p:sldId id="258" r:id="rId37"/>
    <p:sldId id="271" r:id="rId38"/>
    <p:sldId id="272" r:id="rId39"/>
    <p:sldId id="273" r:id="rId40"/>
    <p:sldId id="259" r:id="rId41"/>
    <p:sldId id="299" r:id="rId42"/>
  </p:sldIdLst>
  <p:sldSz cx="12192000" cy="6858000"/>
  <p:notesSz cx="6858000" cy="9144000"/>
  <p:defaultTextStyle>
    <a:defPPr>
      <a:defRPr lang="en-US"/>
    </a:defPPr>
    <a:lvl1pPr marL="0" algn="l" defTabSz="914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1" algn="l" defTabSz="914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2" algn="l" defTabSz="914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2" algn="l" defTabSz="914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3" algn="l" defTabSz="914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3" algn="l" defTabSz="914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4" algn="l" defTabSz="914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983" autoAdjust="0"/>
    <p:restoredTop sz="94657" autoAdjust="0"/>
  </p:normalViewPr>
  <p:slideViewPr>
    <p:cSldViewPr snapToGrid="0">
      <p:cViewPr varScale="1">
        <p:scale>
          <a:sx n="89" d="100"/>
          <a:sy n="89" d="100"/>
        </p:scale>
        <p:origin x="-108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2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0.png"/></Relationships>
</file>

<file path=ppt/diagrams/_rels/data2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00.pn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ata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2.png"/><Relationship Id="rId1" Type="http://schemas.openxmlformats.org/officeDocument/2006/relationships/image" Target="../media/image281.png"/></Relationships>
</file>

<file path=ppt/diagrams/_rels/data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image" Target="../media/image230.png"/></Relationships>
</file>

<file path=ppt/diagrams/_rels/data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ata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1.png"/><Relationship Id="rId1" Type="http://schemas.openxmlformats.org/officeDocument/2006/relationships/image" Target="../media/image4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Gap-SAT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pPr rtl="0"/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2A0037E-0CE8-456D-989B-0BC18DFEE7C6}">
          <dgm:prSet phldrT="[Text]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∃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𝑐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</a:rPr>
                <a:t>s.t.</a:t>
              </a:r>
              <a:r>
                <a:rPr lang="en-US" dirty="0" smtClean="0">
                  <a:solidFill>
                    <a:schemeClr val="tx1"/>
                  </a:solidFill>
                </a:rPr>
                <a:t> given </a:t>
              </a:r>
              <a:r>
                <a:rPr lang="en-US" dirty="0" err="1" smtClean="0">
                  <a:solidFill>
                    <a:schemeClr val="tx1"/>
                  </a:solidFill>
                </a:rPr>
                <a:t>satisfiable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𝜙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∧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∧…</m:t>
                  </m:r>
                </m:oMath>
              </a14:m>
              <a:endParaRPr lang="en-US" dirty="0">
                <a:solidFill>
                  <a:srgbClr val="7030A0"/>
                </a:solidFill>
              </a:endParaRPr>
            </a:p>
          </dgm:t>
        </dgm:pt>
      </mc:Choice>
      <mc:Fallback xmlns="">
        <dgm:pt modelId="{72A0037E-0CE8-456D-989B-0BC18DFEE7C6}">
          <dgm:prSet phldrT="[Text]"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∃𝑐&lt;1</a:t>
              </a:r>
              <a:r>
                <a:rPr lang="en-US" dirty="0" smtClean="0">
                  <a:solidFill>
                    <a:srgbClr val="7030A0"/>
                  </a:solidFill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</a:rPr>
                <a:t>s.t.</a:t>
              </a:r>
              <a:r>
                <a:rPr lang="en-US" dirty="0" smtClean="0">
                  <a:solidFill>
                    <a:schemeClr val="tx1"/>
                  </a:solidFill>
                </a:rPr>
                <a:t> given </a:t>
              </a:r>
              <a:r>
                <a:rPr lang="en-US" dirty="0" err="1" smtClean="0">
                  <a:solidFill>
                    <a:schemeClr val="tx1"/>
                  </a:solidFill>
                </a:rPr>
                <a:t>satisfiable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𝜙=(𝑥_1∨(𝑥_2 ) ̅∨𝑥_3 )∧((𝑥_1 ) ̅∨𝑥_4∨𝑥_2 )∧…</a:t>
              </a:r>
              <a:endParaRPr lang="en-US" dirty="0">
                <a:solidFill>
                  <a:srgbClr val="7030A0"/>
                </a:solidFill>
              </a:endParaRPr>
            </a:p>
          </dgm:t>
        </dgm:pt>
      </mc:Fallback>
    </mc:AlternateConten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E10727D7-C21B-4DEF-BFF4-60DB7AD33020}">
      <dgm:prSet phldrT="[Text]"/>
      <dgm:spPr/>
      <dgm:t>
        <a:bodyPr/>
        <a:lstStyle/>
        <a:p>
          <a:r>
            <a:rPr lang="en-US" dirty="0" smtClean="0"/>
            <a:t>Gap-reductions</a:t>
          </a:r>
          <a:endParaRPr lang="en-US" dirty="0"/>
        </a:p>
      </dgm:t>
    </dgm:pt>
    <dgm:pt modelId="{EE91A87E-A729-41C2-995A-74E71ABBC905}" type="parTrans" cxnId="{1B7C5F0A-F6A6-4C87-8885-23935E8BFDC2}">
      <dgm:prSet/>
      <dgm:spPr/>
      <dgm:t>
        <a:bodyPr/>
        <a:lstStyle/>
        <a:p>
          <a:endParaRPr lang="en-US"/>
        </a:p>
      </dgm:t>
    </dgm:pt>
    <dgm:pt modelId="{14E54EC2-715F-44AB-83D7-ECE18FF2F706}" type="sibTrans" cxnId="{1B7C5F0A-F6A6-4C87-8885-23935E8BFDC2}">
      <dgm:prSet/>
      <dgm:spPr/>
      <dgm:t>
        <a:bodyPr/>
        <a:lstStyle/>
        <a:p>
          <a:endParaRPr lang="en-US"/>
        </a:p>
      </dgm:t>
    </dgm:pt>
    <dgm:pt modelId="{28BA1ED4-ABA6-4551-A69B-41B63FADC61B}">
      <dgm:prSet phldrT="[Text]" phldr="1"/>
      <dgm:spPr/>
      <dgm:t>
        <a:bodyPr/>
        <a:lstStyle/>
        <a:p>
          <a:endParaRPr lang="en-US"/>
        </a:p>
      </dgm:t>
    </dgm:pt>
    <dgm:pt modelId="{3614DC96-F286-477E-9FCE-A263AA21775B}" type="parTrans" cxnId="{BCADCEAC-79C2-4A16-9DFC-5291D57FFF66}">
      <dgm:prSet/>
      <dgm:spPr/>
      <dgm:t>
        <a:bodyPr/>
        <a:lstStyle/>
        <a:p>
          <a:endParaRPr lang="en-US"/>
        </a:p>
      </dgm:t>
    </dgm:pt>
    <dgm:pt modelId="{EBEB52BF-7231-4FB5-BF9A-A41851558F4D}" type="sibTrans" cxnId="{BCADCEAC-79C2-4A16-9DFC-5291D57FFF66}">
      <dgm:prSet/>
      <dgm:spPr/>
      <dgm:t>
        <a:bodyPr/>
        <a:lstStyle/>
        <a:p>
          <a:endParaRPr lang="en-US"/>
        </a:p>
      </dgm:t>
    </dgm:pt>
    <dgm:pt modelId="{7CC5AB21-A2D9-40A7-847E-B76BE59CD207}">
      <dgm:prSet phldrT="[Text]"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Use PCP </a:t>
          </a:r>
          <a:r>
            <a:rPr lang="en-US" b="0" dirty="0" smtClean="0">
              <a:solidFill>
                <a:schemeClr val="tx1"/>
              </a:solidFill>
            </a:rPr>
            <a:t>Theorem </a:t>
          </a:r>
          <a:r>
            <a:rPr lang="en-US" b="0" dirty="0" smtClean="0">
              <a:solidFill>
                <a:schemeClr val="tx1"/>
              </a:solidFill>
            </a:rPr>
            <a:t>as starting point for hardness of approx. results.</a:t>
          </a:r>
          <a:endParaRPr lang="en-US" dirty="0">
            <a:solidFill>
              <a:srgbClr val="7030A0"/>
            </a:solidFill>
          </a:endParaRPr>
        </a:p>
      </dgm:t>
    </dgm:pt>
    <dgm:pt modelId="{983ECC71-F50F-4A4A-A96C-51A29417E104}" type="parTrans" cxnId="{5C7CA794-B8BE-488E-9FFD-1D657E96F44B}">
      <dgm:prSet/>
      <dgm:spPr/>
      <dgm:t>
        <a:bodyPr/>
        <a:lstStyle/>
        <a:p>
          <a:endParaRPr lang="en-US"/>
        </a:p>
      </dgm:t>
    </dgm:pt>
    <dgm:pt modelId="{12DF7CAC-FD1E-41FC-8EB3-1677E54CBCFB}" type="sibTrans" cxnId="{5C7CA794-B8BE-488E-9FFD-1D657E96F44B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 custT="1"/>
      <dgm:spPr/>
      <dgm:t>
        <a:bodyPr/>
        <a:lstStyle/>
        <a:p>
          <a:r>
            <a:rPr lang="en-US" sz="2400" dirty="0" smtClean="0"/>
            <a:t>[</a:t>
          </a:r>
          <a:r>
            <a:rPr lang="en-US" sz="2400" dirty="0" err="1" smtClean="0"/>
            <a:t>Hastad</a:t>
          </a:r>
          <a:r>
            <a:rPr lang="en-US" sz="2400" dirty="0" smtClean="0"/>
            <a:t>, </a:t>
          </a:r>
          <a:r>
            <a:rPr lang="en-US" sz="2400" dirty="0" err="1" smtClean="0"/>
            <a:t>Feige</a:t>
          </a:r>
          <a:r>
            <a:rPr lang="en-US" sz="2400" dirty="0" smtClean="0"/>
            <a:t>] </a:t>
          </a:r>
          <a:endParaRPr lang="en-US" sz="2400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D01670F-0D45-49F9-9833-CE921E3DBCA8}">
          <dgm:prSet phldrT="[Text]"/>
          <dgm:spPr/>
          <dgm:t>
            <a:bodyPr/>
            <a:lstStyle/>
            <a:p>
              <a:r>
                <a:rPr lang="en-US" u="none" dirty="0" smtClean="0"/>
                <a:t>3SAT hard to approx. within </a:t>
              </a:r>
              <a14:m>
                <m:oMath xmlns:m="http://schemas.openxmlformats.org/officeDocument/2006/math">
                  <m:f>
                    <m:fPr>
                      <m:ctrlPr>
                        <a:rPr lang="en-US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num>
                    <m:den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den>
                  </m:f>
                  <m:r>
                    <a:rPr lang="en-US" b="0" i="1" u="none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en-US" b="0" i="1" u="none" smtClean="0">
                      <a:solidFill>
                        <a:srgbClr val="7030A0"/>
                      </a:solidFill>
                      <a:latin typeface="Cambria Math"/>
                    </a:rPr>
                    <m:t>𝜀</m:t>
                  </m:r>
                  <m:r>
                    <a:rPr lang="en-US" b="0" i="1" u="none" smtClean="0">
                      <a:solidFill>
                        <a:srgbClr val="7030A0"/>
                      </a:solidFill>
                      <a:latin typeface="Cambria Math"/>
                    </a:rPr>
                    <m:t>  </m:t>
                  </m:r>
                </m:oMath>
              </a14:m>
              <a:endParaRPr lang="en-US" u="none" dirty="0"/>
            </a:p>
          </dgm:t>
        </dgm:pt>
      </mc:Choice>
      <mc:Fallback>
        <dgm:pt modelId="{DD01670F-0D45-49F9-9833-CE921E3DBCA8}">
          <dgm:prSet phldrT="[Text]"/>
          <dgm:spPr/>
          <dgm:t>
            <a:bodyPr/>
            <a:lstStyle/>
            <a:p>
              <a:r>
                <a:rPr lang="en-US" u="none" dirty="0" smtClean="0"/>
                <a:t>3SAT hard to approx. within 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7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/>
                </a:rPr>
                <a:t>/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8+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/>
                </a:rPr>
                <a:t>𝜀  </a:t>
              </a:r>
              <a:endParaRPr lang="en-US" u="none" dirty="0"/>
            </a:p>
          </dgm:t>
        </dgm:pt>
      </mc:Fallback>
    </mc:AlternateConten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8C5323F-EB18-4D9C-86A9-831575523381}">
          <dgm:prSet phldrT="[Text]"/>
          <dgm:spPr/>
          <dgm:t>
            <a:bodyPr/>
            <a:lstStyle/>
            <a:p>
              <a:pPr rtl="0"/>
              <a:r>
                <a:rPr lang="en-US" dirty="0" smtClean="0"/>
                <a:t>NP-hard to satisfy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𝑐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fraction of clauses.</a:t>
              </a:r>
              <a:endParaRPr lang="en-US" dirty="0"/>
            </a:p>
          </dgm:t>
        </dgm:pt>
      </mc:Choice>
      <mc:Fallback xmlns="">
        <dgm:pt modelId="{68C5323F-EB18-4D9C-86A9-831575523381}">
          <dgm:prSet phldrT="[Text]"/>
          <dgm:spPr/>
          <dgm:t>
            <a:bodyPr/>
            <a:lstStyle/>
            <a:p>
              <a:pPr rtl="0"/>
              <a:r>
                <a:rPr lang="en-US" dirty="0" smtClean="0"/>
                <a:t>NP-hard to satisfy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≥𝑐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fraction of clauses.</a:t>
              </a:r>
              <a:endParaRPr lang="en-US" dirty="0"/>
            </a:p>
          </dgm:t>
        </dgm:pt>
      </mc:Fallback>
    </mc:AlternateContent>
    <dgm:pt modelId="{03232CCC-3BD3-40EB-8761-157EE81DA053}" type="sibTrans" cxnId="{BE656970-4AAF-421E-B8B2-0B752039A728}">
      <dgm:prSet/>
      <dgm:spPr/>
      <dgm:t>
        <a:bodyPr/>
        <a:lstStyle/>
        <a:p>
          <a:endParaRPr lang="en-US"/>
        </a:p>
      </dgm:t>
    </dgm:pt>
    <dgm:pt modelId="{2727FC56-E8FE-41F9-B87A-D2406CFCD4F3}" type="parTrans" cxnId="{BE656970-4AAF-421E-B8B2-0B752039A728}">
      <dgm:prSet/>
      <dgm:spPr/>
      <dgm:t>
        <a:bodyPr/>
        <a:lstStyle/>
        <a:p>
          <a:endParaRPr lang="en-US"/>
        </a:p>
      </dgm:t>
    </dgm:pt>
    <dgm:pt modelId="{F5851F20-E1D5-4077-8E33-AF519BED1356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Often </a:t>
          </a:r>
          <a:r>
            <a:rPr lang="en-US" dirty="0" smtClean="0">
              <a:solidFill>
                <a:schemeClr val="tx1"/>
              </a:solidFill>
            </a:rPr>
            <a:t>challenging.</a:t>
          </a:r>
          <a:endParaRPr lang="en-US" dirty="0">
            <a:solidFill>
              <a:schemeClr val="tx1"/>
            </a:solidFill>
          </a:endParaRPr>
        </a:p>
      </dgm:t>
    </dgm:pt>
    <dgm:pt modelId="{11A8BD70-0F66-42AE-A344-EEF1EC6839F5}" type="parTrans" cxnId="{1BFCF1AB-EFDD-440C-A19E-E92517CC178F}">
      <dgm:prSet/>
      <dgm:spPr/>
      <dgm:t>
        <a:bodyPr/>
        <a:lstStyle/>
        <a:p>
          <a:endParaRPr lang="en-US"/>
        </a:p>
      </dgm:t>
    </dgm:pt>
    <dgm:pt modelId="{38050FB8-9626-445C-A1A7-30FE2765DF73}" type="sibTrans" cxnId="{1BFCF1AB-EFDD-440C-A19E-E92517CC178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FADE052-DAC9-4056-A3A5-E78E2C57CE63}">
          <dgm:prSet phldrT="[Text]"/>
          <dgm:spPr/>
          <dgm:t>
            <a:bodyPr/>
            <a:lstStyle/>
            <a:p>
              <a:r>
                <a:rPr lang="en-US" u="none" dirty="0" smtClean="0"/>
                <a:t>Clique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  <m:t>𝜀</m:t>
                      </m:r>
                    </m:sup>
                  </m:sSup>
                </m:oMath>
              </a14:m>
              <a:r>
                <a:rPr lang="en-US" u="none" dirty="0" smtClean="0"/>
                <a:t>, </a:t>
              </a:r>
              <a:r>
                <a:rPr lang="en-US" u="none" dirty="0" smtClean="0"/>
                <a:t> Set-Cover </a:t>
              </a:r>
              <a:r>
                <a:rPr lang="en-US" u="none" dirty="0" smtClean="0">
                  <a:solidFill>
                    <a:srgbClr val="7030A0"/>
                  </a:solidFill>
                </a:rPr>
                <a:t>(1-</a:t>
              </a:r>
              <a14:m>
                <m:oMath xmlns:m="http://schemas.openxmlformats.org/officeDocument/2006/math">
                  <m:r>
                    <a:rPr lang="en-US" b="0" i="1" u="none" smtClean="0">
                      <a:solidFill>
                        <a:srgbClr val="7030A0"/>
                      </a:solidFill>
                      <a:latin typeface="Cambria Math"/>
                    </a:rPr>
                    <m:t>𝜀</m:t>
                  </m:r>
                </m:oMath>
              </a14:m>
              <a:r>
                <a:rPr lang="en-US" u="none" dirty="0" smtClean="0">
                  <a:solidFill>
                    <a:srgbClr val="7030A0"/>
                  </a:solidFill>
                </a:rPr>
                <a:t>)</a:t>
              </a:r>
              <a:r>
                <a:rPr lang="en-US" u="none" dirty="0" smtClean="0">
                  <a:solidFill>
                    <a:srgbClr val="7030A0"/>
                  </a:solidFill>
                </a:rPr>
                <a:t>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US" b="0" i="0" u="none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</m:fName>
                    <m:e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</m:func>
                </m:oMath>
              </a14:m>
              <a:r>
                <a:rPr lang="en-US" u="none" dirty="0" smtClean="0"/>
                <a:t>.</a:t>
              </a:r>
              <a:endParaRPr lang="en-US" u="none" dirty="0"/>
            </a:p>
          </dgm:t>
        </dgm:pt>
      </mc:Choice>
      <mc:Fallback>
        <dgm:pt modelId="{7FADE052-DAC9-4056-A3A5-E78E2C57CE63}">
          <dgm:prSet phldrT="[Text]"/>
          <dgm:spPr/>
          <dgm:t>
            <a:bodyPr/>
            <a:lstStyle/>
            <a:p>
              <a:r>
                <a:rPr lang="en-US" u="none" dirty="0" smtClean="0"/>
                <a:t>Clique 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/>
                </a:rPr>
                <a:t>^(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/>
                </a:rPr>
                <a:t>1−𝜀)</a:t>
              </a:r>
              <a:r>
                <a:rPr lang="en-US" u="none" dirty="0" smtClean="0"/>
                <a:t>, </a:t>
              </a:r>
              <a:r>
                <a:rPr lang="en-US" u="none" dirty="0" smtClean="0"/>
                <a:t> Set-Cover </a:t>
              </a:r>
              <a:r>
                <a:rPr lang="en-US" u="none" dirty="0" smtClean="0">
                  <a:solidFill>
                    <a:srgbClr val="7030A0"/>
                  </a:solidFill>
                </a:rPr>
                <a:t>(1-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/>
                </a:rPr>
                <a:t>𝜀</a:t>
              </a:r>
              <a:r>
                <a:rPr lang="en-US" u="none" dirty="0" smtClean="0">
                  <a:solidFill>
                    <a:srgbClr val="7030A0"/>
                  </a:solidFill>
                </a:rPr>
                <a:t>)</a:t>
              </a:r>
              <a:r>
                <a:rPr lang="en-US" u="none" dirty="0" smtClean="0">
                  <a:solidFill>
                    <a:srgbClr val="7030A0"/>
                  </a:solidFill>
                </a:rPr>
                <a:t> 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ln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/>
                </a:rPr>
                <a:t>⁡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u="none" dirty="0" smtClean="0"/>
                <a:t>.</a:t>
              </a:r>
              <a:endParaRPr lang="en-US" u="none" dirty="0"/>
            </a:p>
          </dgm:t>
        </dgm:pt>
      </mc:Fallback>
    </mc:AlternateContent>
    <dgm:pt modelId="{06257E95-1014-415C-8D40-E22C167C40B7}" type="parTrans" cxnId="{9C02B4C6-F8EA-42A5-8292-E044340C26E2}">
      <dgm:prSet/>
      <dgm:spPr/>
      <dgm:t>
        <a:bodyPr/>
        <a:lstStyle/>
        <a:p>
          <a:endParaRPr lang="en-US"/>
        </a:p>
      </dgm:t>
    </dgm:pt>
    <dgm:pt modelId="{E675A79F-163A-4BB5-AAC6-5BE43F1D36C6}" type="sibTrans" cxnId="{9C02B4C6-F8EA-42A5-8292-E044340C26E2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FD04189C-C8F5-4096-B4E0-04F23E955762}" type="pres">
      <dgm:prSet presAssocID="{E10727D7-C21B-4DEF-BFF4-60DB7AD33020}" presName="composite" presStyleCnt="0"/>
      <dgm:spPr/>
      <dgm:t>
        <a:bodyPr/>
        <a:lstStyle/>
        <a:p>
          <a:endParaRPr lang="en-US"/>
        </a:p>
      </dgm:t>
    </dgm:pt>
    <dgm:pt modelId="{176CBB29-7FCD-4FC5-886A-477803D0AC49}" type="pres">
      <dgm:prSet presAssocID="{E10727D7-C21B-4DEF-BFF4-60DB7AD330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9CCD-AF37-4B67-9CEA-8B515DC854BD}" type="pres">
      <dgm:prSet presAssocID="{E10727D7-C21B-4DEF-BFF4-60DB7AD330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D4E-9AF9-482A-82AE-FA5369FD7ED6}" type="pres">
      <dgm:prSet presAssocID="{E10727D7-C21B-4DEF-BFF4-60DB7AD33020}" presName="Accent" presStyleLbl="parChTrans1D1" presStyleIdx="1" presStyleCnt="3"/>
      <dgm:spPr/>
      <dgm:t>
        <a:bodyPr/>
        <a:lstStyle/>
        <a:p>
          <a:endParaRPr lang="en-US"/>
        </a:p>
      </dgm:t>
    </dgm:pt>
    <dgm:pt modelId="{7530A598-0AB3-4143-9CB5-0EB7562D42BC}" type="pres">
      <dgm:prSet presAssocID="{E10727D7-C21B-4DEF-BFF4-60DB7AD33020}" presName="Child" presStyleLbl="revTx" presStyleIdx="3" presStyleCnt="6" custScaleY="9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9FD4-EB34-4051-80CC-6997EAD85F2A}" type="pres">
      <dgm:prSet presAssocID="{14E54EC2-715F-44AB-83D7-ECE18FF2F706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2" presStyleCnt="3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94658-D086-4E68-B438-979DAEE9F4C6}" type="presOf" srcId="{30A016A1-24A5-4B04-BD9C-AE3C18109E28}" destId="{FC505F1A-F79B-4F73-BB75-6697F425686A}" srcOrd="0" destOrd="0" presId="urn:microsoft.com/office/officeart/2011/layout/TabList"/>
    <dgm:cxn modelId="{1BFCF1AB-EFDD-440C-A19E-E92517CC178F}" srcId="{E10727D7-C21B-4DEF-BFF4-60DB7AD33020}" destId="{F5851F20-E1D5-4077-8E33-AF519BED1356}" srcOrd="2" destOrd="0" parTransId="{11A8BD70-0F66-42AE-A344-EEF1EC6839F5}" sibTransId="{38050FB8-9626-445C-A1A7-30FE2765DF73}"/>
    <dgm:cxn modelId="{BCADCEAC-79C2-4A16-9DFC-5291D57FFF66}" srcId="{E10727D7-C21B-4DEF-BFF4-60DB7AD33020}" destId="{28BA1ED4-ABA6-4551-A69B-41B63FADC61B}" srcOrd="0" destOrd="0" parTransId="{3614DC96-F286-477E-9FCE-A263AA21775B}" sibTransId="{EBEB52BF-7231-4FB5-BF9A-A41851558F4D}"/>
    <dgm:cxn modelId="{46D1FBDA-0488-438E-A6A5-1F2E16827F0C}" type="presOf" srcId="{7CC5AB21-A2D9-40A7-847E-B76BE59CD207}" destId="{7530A598-0AB3-4143-9CB5-0EB7562D42BC}" srcOrd="0" destOrd="0" presId="urn:microsoft.com/office/officeart/2011/layout/TabList"/>
    <dgm:cxn modelId="{87EA641D-BF2E-45E5-ADEF-E8422F45B71A}" type="presOf" srcId="{28BA1ED4-ABA6-4551-A69B-41B63FADC61B}" destId="{176CBB29-7FCD-4FC5-886A-477803D0AC49}" srcOrd="0" destOrd="0" presId="urn:microsoft.com/office/officeart/2011/layout/TabList"/>
    <dgm:cxn modelId="{6F2850ED-2CCA-48BA-B145-FE5FECE1B787}" type="presOf" srcId="{68C5323F-EB18-4D9C-86A9-831575523381}" destId="{14B6A313-27E9-46E6-A16B-655C880ED37B}" srcOrd="0" destOrd="1" presId="urn:microsoft.com/office/officeart/2011/layout/TabList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318F519A-6901-49EF-B634-1A9E457159EE}" type="presOf" srcId="{7FADE052-DAC9-4056-A3A5-E78E2C57CE63}" destId="{9B634A61-C21A-4548-914E-FA51B984D2BE}" srcOrd="0" destOrd="1" presId="urn:microsoft.com/office/officeart/2011/layout/TabList"/>
    <dgm:cxn modelId="{9C02B4C6-F8EA-42A5-8292-E044340C26E2}" srcId="{12D45797-BE79-434D-84A8-A9F48FD991BE}" destId="{7FADE052-DAC9-4056-A3A5-E78E2C57CE63}" srcOrd="2" destOrd="0" parTransId="{06257E95-1014-415C-8D40-E22C167C40B7}" sibTransId="{E675A79F-163A-4BB5-AAC6-5BE43F1D36C6}"/>
    <dgm:cxn modelId="{38F54C58-DA81-454C-9AA0-D70AE4497C4C}" srcId="{8D03CECF-30FD-45AE-B1CB-9B6BC82ABC40}" destId="{12D45797-BE79-434D-84A8-A9F48FD991BE}" srcOrd="2" destOrd="0" parTransId="{EDBBE3D5-FFDD-456F-816E-CA8632AAE303}" sibTransId="{4E6BC132-A6DA-4638-8658-BEE9896F9EAD}"/>
    <dgm:cxn modelId="{92CEF286-E769-4634-AEF6-0C8B9B8FF824}" type="presOf" srcId="{F9F423DA-B8CC-49FD-BDDF-3DED2BAB263C}" destId="{098FA7D1-7183-43C1-B7D6-B0E0D2A7F7E7}" srcOrd="0" destOrd="0" presId="urn:microsoft.com/office/officeart/2011/layout/TabList"/>
    <dgm:cxn modelId="{5C511CD2-A757-4B04-BE19-61AE9F7905CA}" type="presOf" srcId="{E10727D7-C21B-4DEF-BFF4-60DB7AD33020}" destId="{74E79CCD-AF37-4B67-9CEA-8B515DC854BD}" srcOrd="0" destOrd="0" presId="urn:microsoft.com/office/officeart/2011/layout/TabList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7492CCD8-D484-4869-83EE-DF45092A670A}" type="presOf" srcId="{72A0037E-0CE8-456D-989B-0BC18DFEE7C6}" destId="{14B6A313-27E9-46E6-A16B-655C880ED37B}" srcOrd="0" destOrd="0" presId="urn:microsoft.com/office/officeart/2011/layout/TabList"/>
    <dgm:cxn modelId="{DEB9BB9A-64A4-40FC-9683-588DC8D1C440}" type="presOf" srcId="{F5851F20-E1D5-4077-8E33-AF519BED1356}" destId="{7530A598-0AB3-4143-9CB5-0EB7562D42BC}" srcOrd="0" destOrd="1" presId="urn:microsoft.com/office/officeart/2011/layout/TabList"/>
    <dgm:cxn modelId="{5C7CA794-B8BE-488E-9FFD-1D657E96F44B}" srcId="{E10727D7-C21B-4DEF-BFF4-60DB7AD33020}" destId="{7CC5AB21-A2D9-40A7-847E-B76BE59CD207}" srcOrd="1" destOrd="0" parTransId="{983ECC71-F50F-4A4A-A96C-51A29417E104}" sibTransId="{12DF7CAC-FD1E-41FC-8EB3-1677E54CBCFB}"/>
    <dgm:cxn modelId="{7C7EBFEC-BD2A-4236-8EE8-C58FF967E2F7}" type="presOf" srcId="{8D03CECF-30FD-45AE-B1CB-9B6BC82ABC40}" destId="{FD308755-DB66-45D2-937B-2303B10CE0B8}" srcOrd="0" destOrd="0" presId="urn:microsoft.com/office/officeart/2011/layout/TabList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BE656970-4AAF-421E-B8B2-0B752039A728}" srcId="{30A016A1-24A5-4B04-BD9C-AE3C18109E28}" destId="{68C5323F-EB18-4D9C-86A9-831575523381}" srcOrd="2" destOrd="0" parTransId="{2727FC56-E8FE-41F9-B87A-D2406CFCD4F3}" sibTransId="{03232CCC-3BD3-40EB-8761-157EE81DA053}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53A07BC5-1590-4FA6-9609-3C0157245E5D}" type="presOf" srcId="{E98C7E8C-72C5-43DB-9258-78DB059E231A}" destId="{A44E5098-13F2-4C1C-9BEE-37C91A35197D}" srcOrd="0" destOrd="0" presId="urn:microsoft.com/office/officeart/2011/layout/TabList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23CAE6B0-0725-434C-8881-9089F535E2CB}" type="presOf" srcId="{DD01670F-0D45-49F9-9833-CE921E3DBCA8}" destId="{9B634A61-C21A-4548-914E-FA51B984D2BE}" srcOrd="0" destOrd="0" presId="urn:microsoft.com/office/officeart/2011/layout/TabList"/>
    <dgm:cxn modelId="{1B7C5F0A-F6A6-4C87-8885-23935E8BFDC2}" srcId="{8D03CECF-30FD-45AE-B1CB-9B6BC82ABC40}" destId="{E10727D7-C21B-4DEF-BFF4-60DB7AD33020}" srcOrd="1" destOrd="0" parTransId="{EE91A87E-A729-41C2-995A-74E71ABBC905}" sibTransId="{14E54EC2-715F-44AB-83D7-ECE18FF2F706}"/>
    <dgm:cxn modelId="{96EA98B2-35F6-4F85-83F6-AF9CC292E142}" type="presOf" srcId="{12D45797-BE79-434D-84A8-A9F48FD991BE}" destId="{71A51B99-987D-4456-9FE5-BEA0A0CF6D79}" srcOrd="0" destOrd="0" presId="urn:microsoft.com/office/officeart/2011/layout/TabList"/>
    <dgm:cxn modelId="{A2DBE847-AB46-4158-AFAA-EE5DD98071B5}" type="presParOf" srcId="{FD308755-DB66-45D2-937B-2303B10CE0B8}" destId="{D47C152A-70AE-48FD-ABAA-60FEA14E6AC0}" srcOrd="0" destOrd="0" presId="urn:microsoft.com/office/officeart/2011/layout/TabList"/>
    <dgm:cxn modelId="{F5640AEF-6D8F-4432-AFAA-36F2BD2D0FC5}" type="presParOf" srcId="{D47C152A-70AE-48FD-ABAA-60FEA14E6AC0}" destId="{098FA7D1-7183-43C1-B7D6-B0E0D2A7F7E7}" srcOrd="0" destOrd="0" presId="urn:microsoft.com/office/officeart/2011/layout/TabList"/>
    <dgm:cxn modelId="{FF1C3E14-6561-41D6-B93F-54970D457E78}" type="presParOf" srcId="{D47C152A-70AE-48FD-ABAA-60FEA14E6AC0}" destId="{FC505F1A-F79B-4F73-BB75-6697F425686A}" srcOrd="1" destOrd="0" presId="urn:microsoft.com/office/officeart/2011/layout/TabList"/>
    <dgm:cxn modelId="{38D215D1-FD31-47A1-8945-1AA858E3D8D0}" type="presParOf" srcId="{D47C152A-70AE-48FD-ABAA-60FEA14E6AC0}" destId="{E4C6BB2D-FB46-495E-B4B7-69D1044B8687}" srcOrd="2" destOrd="0" presId="urn:microsoft.com/office/officeart/2011/layout/TabList"/>
    <dgm:cxn modelId="{23B7D012-0B9F-4A72-B473-FB9076BF03EC}" type="presParOf" srcId="{FD308755-DB66-45D2-937B-2303B10CE0B8}" destId="{14B6A313-27E9-46E6-A16B-655C880ED37B}" srcOrd="1" destOrd="0" presId="urn:microsoft.com/office/officeart/2011/layout/TabList"/>
    <dgm:cxn modelId="{D05A27FA-4581-4208-AEBE-534DED1629D1}" type="presParOf" srcId="{FD308755-DB66-45D2-937B-2303B10CE0B8}" destId="{CE2A4CEA-4B17-4282-B50E-D0CBB7C8AED7}" srcOrd="2" destOrd="0" presId="urn:microsoft.com/office/officeart/2011/layout/TabList"/>
    <dgm:cxn modelId="{48E9509C-8ADE-49CA-96B1-E18BCC14142C}" type="presParOf" srcId="{FD308755-DB66-45D2-937B-2303B10CE0B8}" destId="{FD04189C-C8F5-4096-B4E0-04F23E955762}" srcOrd="3" destOrd="0" presId="urn:microsoft.com/office/officeart/2011/layout/TabList"/>
    <dgm:cxn modelId="{D3730F38-ED93-4143-80C5-C261889D70EB}" type="presParOf" srcId="{FD04189C-C8F5-4096-B4E0-04F23E955762}" destId="{176CBB29-7FCD-4FC5-886A-477803D0AC49}" srcOrd="0" destOrd="0" presId="urn:microsoft.com/office/officeart/2011/layout/TabList"/>
    <dgm:cxn modelId="{4F77EFCE-6578-42A6-A718-3FB3B500B4C5}" type="presParOf" srcId="{FD04189C-C8F5-4096-B4E0-04F23E955762}" destId="{74E79CCD-AF37-4B67-9CEA-8B515DC854BD}" srcOrd="1" destOrd="0" presId="urn:microsoft.com/office/officeart/2011/layout/TabList"/>
    <dgm:cxn modelId="{3AAE82CC-27D2-4B13-9E12-711C0A3A5361}" type="presParOf" srcId="{FD04189C-C8F5-4096-B4E0-04F23E955762}" destId="{1608ED4E-9AF9-482A-82AE-FA5369FD7ED6}" srcOrd="2" destOrd="0" presId="urn:microsoft.com/office/officeart/2011/layout/TabList"/>
    <dgm:cxn modelId="{095055D6-15E7-4036-9D8A-B2B4FB3D1AE8}" type="presParOf" srcId="{FD308755-DB66-45D2-937B-2303B10CE0B8}" destId="{7530A598-0AB3-4143-9CB5-0EB7562D42BC}" srcOrd="4" destOrd="0" presId="urn:microsoft.com/office/officeart/2011/layout/TabList"/>
    <dgm:cxn modelId="{00E906E5-559A-4AFF-B408-8E02F69021D2}" type="presParOf" srcId="{FD308755-DB66-45D2-937B-2303B10CE0B8}" destId="{FC549FD4-EB34-4051-80CC-6997EAD85F2A}" srcOrd="5" destOrd="0" presId="urn:microsoft.com/office/officeart/2011/layout/TabList"/>
    <dgm:cxn modelId="{56F192C8-FB40-4760-A3D8-A336AA84BE5F}" type="presParOf" srcId="{FD308755-DB66-45D2-937B-2303B10CE0B8}" destId="{B26D1F05-7E73-4119-9097-80F97D5A643F}" srcOrd="6" destOrd="0" presId="urn:microsoft.com/office/officeart/2011/layout/TabList"/>
    <dgm:cxn modelId="{B8141B5A-70CB-439A-89EA-AA42AC30CD1B}" type="presParOf" srcId="{B26D1F05-7E73-4119-9097-80F97D5A643F}" destId="{A44E5098-13F2-4C1C-9BEE-37C91A35197D}" srcOrd="0" destOrd="0" presId="urn:microsoft.com/office/officeart/2011/layout/TabList"/>
    <dgm:cxn modelId="{D9DAD824-404E-448B-9A3D-DDB6223600DE}" type="presParOf" srcId="{B26D1F05-7E73-4119-9097-80F97D5A643F}" destId="{71A51B99-987D-4456-9FE5-BEA0A0CF6D79}" srcOrd="1" destOrd="0" presId="urn:microsoft.com/office/officeart/2011/layout/TabList"/>
    <dgm:cxn modelId="{66E075B4-419F-4490-8DDC-349742C70CA1}" type="presParOf" srcId="{B26D1F05-7E73-4119-9097-80F97D5A643F}" destId="{8B6A9B19-B94E-44EA-99B0-5FDB3B8B969E}" srcOrd="2" destOrd="0" presId="urn:microsoft.com/office/officeart/2011/layout/TabList"/>
    <dgm:cxn modelId="{2ECABCE8-8F32-4B99-A6BB-E803EFD0D154}" type="presParOf" srcId="{FD308755-DB66-45D2-937B-2303B10CE0B8}" destId="{9B634A61-C21A-4548-914E-FA51B984D2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pPr rtl="0"/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dgm:pt modelId="{72A0037E-0CE8-456D-989B-0BC18DFEE7C6}">
      <dgm:prSet phldrT="[Text]"/>
      <dgm:spPr>
        <a:blipFill rotWithShape="1">
          <a:blip xmlns:r="http://schemas.openxmlformats.org/officeDocument/2006/relationships" r:embed="rId1"/>
          <a:stretch>
            <a:fillRect l="-1184" t="-546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E10727D7-C21B-4DEF-BFF4-60DB7AD33020}">
      <dgm:prSet phldrT="[Text]"/>
      <dgm:spPr/>
      <dgm:t>
        <a:bodyPr/>
        <a:lstStyle/>
        <a:p>
          <a:r>
            <a:rPr lang="en-US" dirty="0" smtClean="0"/>
            <a:t>Conjecture</a:t>
          </a:r>
          <a:endParaRPr lang="en-US" dirty="0"/>
        </a:p>
      </dgm:t>
    </dgm:pt>
    <dgm:pt modelId="{EE91A87E-A729-41C2-995A-74E71ABBC905}" type="parTrans" cxnId="{1B7C5F0A-F6A6-4C87-8885-23935E8BFDC2}">
      <dgm:prSet/>
      <dgm:spPr/>
      <dgm:t>
        <a:bodyPr/>
        <a:lstStyle/>
        <a:p>
          <a:endParaRPr lang="en-US"/>
        </a:p>
      </dgm:t>
    </dgm:pt>
    <dgm:pt modelId="{14E54EC2-715F-44AB-83D7-ECE18FF2F706}" type="sibTrans" cxnId="{1B7C5F0A-F6A6-4C87-8885-23935E8BFDC2}">
      <dgm:prSet/>
      <dgm:spPr/>
      <dgm:t>
        <a:bodyPr/>
        <a:lstStyle/>
        <a:p>
          <a:endParaRPr lang="en-US"/>
        </a:p>
      </dgm:t>
    </dgm:pt>
    <dgm:pt modelId="{28BA1ED4-ABA6-4551-A69B-41B63FADC61B}">
      <dgm:prSet phldrT="[Text]"/>
      <dgm:spPr/>
      <dgm:t>
        <a:bodyPr/>
        <a:lstStyle/>
        <a:p>
          <a:pPr rtl="0"/>
          <a:endParaRPr lang="en-US" dirty="0"/>
        </a:p>
      </dgm:t>
    </dgm:pt>
    <dgm:pt modelId="{3614DC96-F286-477E-9FCE-A263AA21775B}" type="parTrans" cxnId="{BCADCEAC-79C2-4A16-9DFC-5291D57FFF66}">
      <dgm:prSet/>
      <dgm:spPr/>
      <dgm:t>
        <a:bodyPr/>
        <a:lstStyle/>
        <a:p>
          <a:endParaRPr lang="en-US"/>
        </a:p>
      </dgm:t>
    </dgm:pt>
    <dgm:pt modelId="{EBEB52BF-7231-4FB5-BF9A-A41851558F4D}" type="sibTrans" cxnId="{BCADCEAC-79C2-4A16-9DFC-5291D57FFF66}">
      <dgm:prSet/>
      <dgm:spPr/>
      <dgm:t>
        <a:bodyPr/>
        <a:lstStyle/>
        <a:p>
          <a:endParaRPr lang="en-US"/>
        </a:p>
      </dgm:t>
    </dgm:pt>
    <dgm:pt modelId="{7CC5AB21-A2D9-40A7-847E-B76BE59CD207}">
      <dgm:prSet phldrT="[Text]"/>
      <dgm:spPr>
        <a:blipFill rotWithShape="1">
          <a:blip xmlns:r="http://schemas.openxmlformats.org/officeDocument/2006/relationships" r:embed="rId2"/>
          <a:stretch>
            <a:fillRect l="-1184" t="-5556" b="-726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83ECC71-F50F-4A4A-A96C-51A29417E104}" type="parTrans" cxnId="{5C7CA794-B8BE-488E-9FFD-1D657E96F44B}">
      <dgm:prSet/>
      <dgm:spPr/>
      <dgm:t>
        <a:bodyPr/>
        <a:lstStyle/>
        <a:p>
          <a:endParaRPr lang="en-US"/>
        </a:p>
      </dgm:t>
    </dgm:pt>
    <dgm:pt modelId="{12DF7CAC-FD1E-41FC-8EB3-1677E54CBCFB}" type="sibTrans" cxnId="{5C7CA794-B8BE-488E-9FFD-1D657E96F44B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pPr rtl="0"/>
          <a:r>
            <a:rPr lang="en-US" dirty="0" smtClean="0"/>
            <a:t>Theorem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 custT="1"/>
      <dgm:spPr/>
      <dgm:t>
        <a:bodyPr/>
        <a:lstStyle/>
        <a:p>
          <a:r>
            <a:rPr lang="en-US" sz="2000" dirty="0" smtClean="0"/>
            <a:t>[</a:t>
          </a:r>
          <a:r>
            <a:rPr lang="en-US" sz="2000" dirty="0" smtClean="0"/>
            <a:t>K </a:t>
          </a:r>
          <a:r>
            <a:rPr lang="en-US" sz="2000" dirty="0" err="1" smtClean="0"/>
            <a:t>Minzer</a:t>
          </a:r>
          <a:r>
            <a:rPr lang="en-US" sz="2000" dirty="0" smtClean="0"/>
            <a:t> </a:t>
          </a:r>
          <a:r>
            <a:rPr lang="en-US" sz="2000" dirty="0" err="1" smtClean="0"/>
            <a:t>Safra</a:t>
          </a:r>
          <a:r>
            <a:rPr lang="en-US" sz="2000" dirty="0" smtClean="0"/>
            <a:t>, </a:t>
          </a:r>
          <a:r>
            <a:rPr lang="en-US" sz="2000" dirty="0" err="1" smtClean="0"/>
            <a:t>Dinur</a:t>
          </a:r>
          <a:r>
            <a:rPr lang="en-US" sz="2000" dirty="0" smtClean="0"/>
            <a:t> K Kindler MS, DKKMS,  KMS] </a:t>
          </a:r>
          <a:endParaRPr lang="en-US" sz="2000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DD01670F-0D45-49F9-9833-CE921E3DBCA8}">
      <dgm:prSet phldrT="[Text]"/>
      <dgm:spPr>
        <a:blipFill rotWithShape="1">
          <a:blip xmlns:r="http://schemas.openxmlformats.org/officeDocument/2006/relationships" r:embed="rId3"/>
          <a:stretch>
            <a:fillRect l="-1184" t="-5021" b="-543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dgm:pt modelId="{FBB1AD78-D38A-41BD-B397-64CE30F654AC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99AD580-58FD-4ABC-9FF1-86C219A4B1D9}" type="parTrans" cxnId="{208BAF6F-B887-43BE-9E16-513A0A8212C2}">
      <dgm:prSet/>
      <dgm:spPr/>
      <dgm:t>
        <a:bodyPr/>
        <a:lstStyle/>
        <a:p>
          <a:endParaRPr lang="en-US"/>
        </a:p>
      </dgm:t>
    </dgm:pt>
    <dgm:pt modelId="{E396CB86-AB9A-442A-A01A-D838B7AC4640}" type="sibTrans" cxnId="{208BAF6F-B887-43BE-9E16-513A0A8212C2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FD04189C-C8F5-4096-B4E0-04F23E955762}" type="pres">
      <dgm:prSet presAssocID="{E10727D7-C21B-4DEF-BFF4-60DB7AD33020}" presName="composite" presStyleCnt="0"/>
      <dgm:spPr/>
      <dgm:t>
        <a:bodyPr/>
        <a:lstStyle/>
        <a:p>
          <a:endParaRPr lang="en-US"/>
        </a:p>
      </dgm:t>
    </dgm:pt>
    <dgm:pt modelId="{176CBB29-7FCD-4FC5-886A-477803D0AC49}" type="pres">
      <dgm:prSet presAssocID="{E10727D7-C21B-4DEF-BFF4-60DB7AD330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9CCD-AF37-4B67-9CEA-8B515DC854BD}" type="pres">
      <dgm:prSet presAssocID="{E10727D7-C21B-4DEF-BFF4-60DB7AD330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D4E-9AF9-482A-82AE-FA5369FD7ED6}" type="pres">
      <dgm:prSet presAssocID="{E10727D7-C21B-4DEF-BFF4-60DB7AD33020}" presName="Accent" presStyleLbl="parChTrans1D1" presStyleIdx="1" presStyleCnt="3"/>
      <dgm:spPr/>
      <dgm:t>
        <a:bodyPr/>
        <a:lstStyle/>
        <a:p>
          <a:endParaRPr lang="en-US"/>
        </a:p>
      </dgm:t>
    </dgm:pt>
    <dgm:pt modelId="{7530A598-0AB3-4143-9CB5-0EB7562D42BC}" type="pres">
      <dgm:prSet presAssocID="{E10727D7-C21B-4DEF-BFF4-60DB7AD33020}" presName="Child" presStyleLbl="revTx" presStyleIdx="3" presStyleCnt="6" custScaleY="9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9FD4-EB34-4051-80CC-6997EAD85F2A}" type="pres">
      <dgm:prSet presAssocID="{14E54EC2-715F-44AB-83D7-ECE18FF2F706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2" presStyleCnt="3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E577E-51E8-4985-A027-7E87B1D1DBF2}" type="presOf" srcId="{F9F423DA-B8CC-49FD-BDDF-3DED2BAB263C}" destId="{098FA7D1-7183-43C1-B7D6-B0E0D2A7F7E7}" srcOrd="0" destOrd="0" presId="urn:microsoft.com/office/officeart/2011/layout/TabList"/>
    <dgm:cxn modelId="{5C7CA794-B8BE-488E-9FFD-1D657E96F44B}" srcId="{E10727D7-C21B-4DEF-BFF4-60DB7AD33020}" destId="{7CC5AB21-A2D9-40A7-847E-B76BE59CD207}" srcOrd="1" destOrd="0" parTransId="{983ECC71-F50F-4A4A-A96C-51A29417E104}" sibTransId="{12DF7CAC-FD1E-41FC-8EB3-1677E54CBCFB}"/>
    <dgm:cxn modelId="{192626D9-8354-4CED-B59A-6CB302546CAB}" type="presOf" srcId="{FBB1AD78-D38A-41BD-B397-64CE30F654AC}" destId="{14B6A313-27E9-46E6-A16B-655C880ED37B}" srcOrd="0" destOrd="1" presId="urn:microsoft.com/office/officeart/2011/layout/TabList"/>
    <dgm:cxn modelId="{E4E3181A-012B-45B6-A041-FFCA6B315E78}" type="presOf" srcId="{7CC5AB21-A2D9-40A7-847E-B76BE59CD207}" destId="{7530A598-0AB3-4143-9CB5-0EB7562D42BC}" srcOrd="0" destOrd="0" presId="urn:microsoft.com/office/officeart/2011/layout/TabList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ABA311F7-57C7-4372-96B2-FBAA9EA42277}" type="presOf" srcId="{E10727D7-C21B-4DEF-BFF4-60DB7AD33020}" destId="{74E79CCD-AF37-4B67-9CEA-8B515DC854BD}" srcOrd="0" destOrd="0" presId="urn:microsoft.com/office/officeart/2011/layout/TabList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1B7C5F0A-F6A6-4C87-8885-23935E8BFDC2}" srcId="{8D03CECF-30FD-45AE-B1CB-9B6BC82ABC40}" destId="{E10727D7-C21B-4DEF-BFF4-60DB7AD33020}" srcOrd="1" destOrd="0" parTransId="{EE91A87E-A729-41C2-995A-74E71ABBC905}" sibTransId="{14E54EC2-715F-44AB-83D7-ECE18FF2F706}"/>
    <dgm:cxn modelId="{208BAF6F-B887-43BE-9E16-513A0A8212C2}" srcId="{30A016A1-24A5-4B04-BD9C-AE3C18109E28}" destId="{FBB1AD78-D38A-41BD-B397-64CE30F654AC}" srcOrd="2" destOrd="0" parTransId="{699AD580-58FD-4ABC-9FF1-86C219A4B1D9}" sibTransId="{E396CB86-AB9A-442A-A01A-D838B7AC4640}"/>
    <dgm:cxn modelId="{FA80D04D-85A9-48CC-9E6D-E74A05538DEF}" type="presOf" srcId="{12D45797-BE79-434D-84A8-A9F48FD991BE}" destId="{71A51B99-987D-4456-9FE5-BEA0A0CF6D79}" srcOrd="0" destOrd="0" presId="urn:microsoft.com/office/officeart/2011/layout/TabList"/>
    <dgm:cxn modelId="{394796ED-6D89-4961-91DB-840F6AEE71C0}" type="presOf" srcId="{30A016A1-24A5-4B04-BD9C-AE3C18109E28}" destId="{FC505F1A-F79B-4F73-BB75-6697F425686A}" srcOrd="0" destOrd="0" presId="urn:microsoft.com/office/officeart/2011/layout/TabList"/>
    <dgm:cxn modelId="{BCADCEAC-79C2-4A16-9DFC-5291D57FFF66}" srcId="{E10727D7-C21B-4DEF-BFF4-60DB7AD33020}" destId="{28BA1ED4-ABA6-4551-A69B-41B63FADC61B}" srcOrd="0" destOrd="0" parTransId="{3614DC96-F286-477E-9FCE-A263AA21775B}" sibTransId="{EBEB52BF-7231-4FB5-BF9A-A41851558F4D}"/>
    <dgm:cxn modelId="{AE4F2565-2483-4B10-AC4B-EE2BA7009767}" type="presOf" srcId="{72A0037E-0CE8-456D-989B-0BC18DFEE7C6}" destId="{14B6A313-27E9-46E6-A16B-655C880ED37B}" srcOrd="0" destOrd="0" presId="urn:microsoft.com/office/officeart/2011/layout/TabList"/>
    <dgm:cxn modelId="{3B437726-9F85-4C73-9A33-0E3E97D1DE28}" type="presOf" srcId="{8D03CECF-30FD-45AE-B1CB-9B6BC82ABC40}" destId="{FD308755-DB66-45D2-937B-2303B10CE0B8}" srcOrd="0" destOrd="0" presId="urn:microsoft.com/office/officeart/2011/layout/TabList"/>
    <dgm:cxn modelId="{0716E139-AE0E-4DC8-9BDF-7FB8F11EF2C8}" type="presOf" srcId="{DD01670F-0D45-49F9-9833-CE921E3DBCA8}" destId="{9B634A61-C21A-4548-914E-FA51B984D2BE}" srcOrd="0" destOrd="0" presId="urn:microsoft.com/office/officeart/2011/layout/TabList"/>
    <dgm:cxn modelId="{A5DC9173-025B-4E3A-A2D2-20F5DF258F2F}" type="presOf" srcId="{28BA1ED4-ABA6-4551-A69B-41B63FADC61B}" destId="{176CBB29-7FCD-4FC5-886A-477803D0AC49}" srcOrd="0" destOrd="0" presId="urn:microsoft.com/office/officeart/2011/layout/TabList"/>
    <dgm:cxn modelId="{38F54C58-DA81-454C-9AA0-D70AE4497C4C}" srcId="{8D03CECF-30FD-45AE-B1CB-9B6BC82ABC40}" destId="{12D45797-BE79-434D-84A8-A9F48FD991BE}" srcOrd="2" destOrd="0" parTransId="{EDBBE3D5-FFDD-456F-816E-CA8632AAE303}" sibTransId="{4E6BC132-A6DA-4638-8658-BEE9896F9EAD}"/>
    <dgm:cxn modelId="{FE3B801E-5631-4EBA-82BD-D82CF60F351C}" type="presOf" srcId="{E98C7E8C-72C5-43DB-9258-78DB059E231A}" destId="{A44E5098-13F2-4C1C-9BEE-37C91A35197D}" srcOrd="0" destOrd="0" presId="urn:microsoft.com/office/officeart/2011/layout/TabList"/>
    <dgm:cxn modelId="{FC9E0511-BB1E-4671-9FA1-F544024EEE7B}" type="presParOf" srcId="{FD308755-DB66-45D2-937B-2303B10CE0B8}" destId="{D47C152A-70AE-48FD-ABAA-60FEA14E6AC0}" srcOrd="0" destOrd="0" presId="urn:microsoft.com/office/officeart/2011/layout/TabList"/>
    <dgm:cxn modelId="{A62B5D1E-58A2-4ABD-8704-1685A40EA085}" type="presParOf" srcId="{D47C152A-70AE-48FD-ABAA-60FEA14E6AC0}" destId="{098FA7D1-7183-43C1-B7D6-B0E0D2A7F7E7}" srcOrd="0" destOrd="0" presId="urn:microsoft.com/office/officeart/2011/layout/TabList"/>
    <dgm:cxn modelId="{BCA761BB-FDD1-48F9-97A3-F76C904A55CD}" type="presParOf" srcId="{D47C152A-70AE-48FD-ABAA-60FEA14E6AC0}" destId="{FC505F1A-F79B-4F73-BB75-6697F425686A}" srcOrd="1" destOrd="0" presId="urn:microsoft.com/office/officeart/2011/layout/TabList"/>
    <dgm:cxn modelId="{3630ACCE-6155-4768-9E71-1015AFFAD9A2}" type="presParOf" srcId="{D47C152A-70AE-48FD-ABAA-60FEA14E6AC0}" destId="{E4C6BB2D-FB46-495E-B4B7-69D1044B8687}" srcOrd="2" destOrd="0" presId="urn:microsoft.com/office/officeart/2011/layout/TabList"/>
    <dgm:cxn modelId="{56AB7C3B-5B98-4C91-91C0-87F7FF4B5108}" type="presParOf" srcId="{FD308755-DB66-45D2-937B-2303B10CE0B8}" destId="{14B6A313-27E9-46E6-A16B-655C880ED37B}" srcOrd="1" destOrd="0" presId="urn:microsoft.com/office/officeart/2011/layout/TabList"/>
    <dgm:cxn modelId="{406D252F-D45D-45F5-B574-2B56275E4BBC}" type="presParOf" srcId="{FD308755-DB66-45D2-937B-2303B10CE0B8}" destId="{CE2A4CEA-4B17-4282-B50E-D0CBB7C8AED7}" srcOrd="2" destOrd="0" presId="urn:microsoft.com/office/officeart/2011/layout/TabList"/>
    <dgm:cxn modelId="{24C91B01-CF50-4ABD-818D-DFAAA4746E2F}" type="presParOf" srcId="{FD308755-DB66-45D2-937B-2303B10CE0B8}" destId="{FD04189C-C8F5-4096-B4E0-04F23E955762}" srcOrd="3" destOrd="0" presId="urn:microsoft.com/office/officeart/2011/layout/TabList"/>
    <dgm:cxn modelId="{9E76C92A-B22B-40EB-ADD6-EFE247562470}" type="presParOf" srcId="{FD04189C-C8F5-4096-B4E0-04F23E955762}" destId="{176CBB29-7FCD-4FC5-886A-477803D0AC49}" srcOrd="0" destOrd="0" presId="urn:microsoft.com/office/officeart/2011/layout/TabList"/>
    <dgm:cxn modelId="{7A3F99EF-D141-442D-B229-2776C976AF3F}" type="presParOf" srcId="{FD04189C-C8F5-4096-B4E0-04F23E955762}" destId="{74E79CCD-AF37-4B67-9CEA-8B515DC854BD}" srcOrd="1" destOrd="0" presId="urn:microsoft.com/office/officeart/2011/layout/TabList"/>
    <dgm:cxn modelId="{D16BD706-D55C-4171-BC6C-175B5FB30A3C}" type="presParOf" srcId="{FD04189C-C8F5-4096-B4E0-04F23E955762}" destId="{1608ED4E-9AF9-482A-82AE-FA5369FD7ED6}" srcOrd="2" destOrd="0" presId="urn:microsoft.com/office/officeart/2011/layout/TabList"/>
    <dgm:cxn modelId="{392BE276-DE40-46E7-9CD0-0656E7A22D04}" type="presParOf" srcId="{FD308755-DB66-45D2-937B-2303B10CE0B8}" destId="{7530A598-0AB3-4143-9CB5-0EB7562D42BC}" srcOrd="4" destOrd="0" presId="urn:microsoft.com/office/officeart/2011/layout/TabList"/>
    <dgm:cxn modelId="{6DC59586-80C7-48D4-9C46-7BCFEE4ECACF}" type="presParOf" srcId="{FD308755-DB66-45D2-937B-2303B10CE0B8}" destId="{FC549FD4-EB34-4051-80CC-6997EAD85F2A}" srcOrd="5" destOrd="0" presId="urn:microsoft.com/office/officeart/2011/layout/TabList"/>
    <dgm:cxn modelId="{321C245C-F1F3-4739-85E1-5F34D75B08F3}" type="presParOf" srcId="{FD308755-DB66-45D2-937B-2303B10CE0B8}" destId="{B26D1F05-7E73-4119-9097-80F97D5A643F}" srcOrd="6" destOrd="0" presId="urn:microsoft.com/office/officeart/2011/layout/TabList"/>
    <dgm:cxn modelId="{72784FEF-F261-4094-9FC9-F54C5D09F7BD}" type="presParOf" srcId="{B26D1F05-7E73-4119-9097-80F97D5A643F}" destId="{A44E5098-13F2-4C1C-9BEE-37C91A35197D}" srcOrd="0" destOrd="0" presId="urn:microsoft.com/office/officeart/2011/layout/TabList"/>
    <dgm:cxn modelId="{3159FAC3-72CC-405F-972B-6A9247355B53}" type="presParOf" srcId="{B26D1F05-7E73-4119-9097-80F97D5A643F}" destId="{71A51B99-987D-4456-9FE5-BEA0A0CF6D79}" srcOrd="1" destOrd="0" presId="urn:microsoft.com/office/officeart/2011/layout/TabList"/>
    <dgm:cxn modelId="{B238E767-E958-46AC-B029-C1D03D287FF2}" type="presParOf" srcId="{B26D1F05-7E73-4119-9097-80F97D5A643F}" destId="{8B6A9B19-B94E-44EA-99B0-5FDB3B8B969E}" srcOrd="2" destOrd="0" presId="urn:microsoft.com/office/officeart/2011/layout/TabList"/>
    <dgm:cxn modelId="{4DAEA4D0-1F98-4D1B-9872-2617AF57DD21}" type="presParOf" srcId="{FD308755-DB66-45D2-937B-2303B10CE0B8}" destId="{9B634A61-C21A-4548-914E-FA51B984D2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Games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2A0037E-0CE8-456D-989B-0BC18DFEE7C6}">
          <dgm:prSet phldrT="[Text]" custT="1"/>
          <dgm:spPr/>
          <dgm:t>
            <a:bodyPr/>
            <a:lstStyle/>
            <a:p>
              <a:pPr rtl="0"/>
              <a:r>
                <a:rPr lang="en-US" sz="3200" dirty="0" smtClean="0">
                  <a:solidFill>
                    <a:schemeClr val="tx1"/>
                  </a:solidFill>
                </a:rPr>
                <a:t>2-to-2</a:t>
              </a:r>
              <a:r>
                <a:rPr lang="en-US" sz="3200" dirty="0" smtClean="0">
                  <a:solidFill>
                    <a:srgbClr val="7030A0"/>
                  </a:solidFill>
                </a:rPr>
                <a:t>-</a:t>
              </a:r>
              <a:r>
                <a:rPr lang="en-US" sz="3200" dirty="0" smtClean="0">
                  <a:solidFill>
                    <a:schemeClr val="tx1"/>
                  </a:solidFill>
                </a:rPr>
                <a:t>G</a:t>
              </a:r>
              <a:r>
                <a:rPr lang="en-US" sz="3200" dirty="0" smtClean="0"/>
                <a:t>ames</a:t>
              </a:r>
              <a14:m>
                <m:oMath xmlns:m="http://schemas.openxmlformats.org/officeDocument/2006/math">
                  <m:d>
                    <m:dPr>
                      <m:begChr m:val="["/>
                      <m:endChr m:val="]"/>
                      <m:ctrlP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e>
                  </m:d>
                </m:oMath>
              </a14:m>
              <a:r>
                <a:rPr lang="en-US" sz="3200" dirty="0" smtClean="0"/>
                <a:t>, Unique-Games</a:t>
              </a:r>
              <a14:m>
                <m:oMath xmlns:m="http://schemas.openxmlformats.org/officeDocument/2006/math">
                  <m:d>
                    <m:dPr>
                      <m:begChr m:val="["/>
                      <m:endChr m:val="]"/>
                      <m:ctrlP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e>
                  </m:d>
                </m:oMath>
              </a14:m>
              <a:r>
                <a:rPr lang="en-US" sz="3200" dirty="0" smtClean="0"/>
                <a:t>.</a:t>
              </a:r>
              <a:endParaRPr lang="en-US" sz="3200" dirty="0"/>
            </a:p>
          </dgm:t>
        </dgm:pt>
      </mc:Choice>
      <mc:Fallback xmlns="">
        <dgm:pt modelId="{72A0037E-0CE8-456D-989B-0BC18DFEE7C6}">
          <dgm:prSet phldrT="[Text]" custT="1"/>
          <dgm:spPr/>
          <dgm:t>
            <a:bodyPr/>
            <a:lstStyle/>
            <a:p>
              <a:pPr rtl="0"/>
              <a:r>
                <a:rPr lang="en-US" sz="3200" dirty="0" smtClean="0">
                  <a:solidFill>
                    <a:schemeClr val="tx1"/>
                  </a:solidFill>
                </a:rPr>
                <a:t>2-to-2</a:t>
              </a:r>
              <a:r>
                <a:rPr lang="en-US" sz="3200" dirty="0" smtClean="0">
                  <a:solidFill>
                    <a:srgbClr val="7030A0"/>
                  </a:solidFill>
                </a:rPr>
                <a:t>-</a:t>
              </a:r>
              <a:r>
                <a:rPr lang="en-US" sz="3200" dirty="0" smtClean="0">
                  <a:solidFill>
                    <a:schemeClr val="tx1"/>
                  </a:solidFill>
                </a:rPr>
                <a:t>G</a:t>
              </a:r>
              <a:r>
                <a:rPr lang="en-US" sz="3200" dirty="0" smtClean="0"/>
                <a:t>ames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[1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−𝜀,𝜀]</a:t>
              </a:r>
              <a:r>
                <a:rPr lang="en-US" sz="3200" dirty="0" smtClean="0"/>
                <a:t>, Unique-Games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[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1/2−𝜀,𝜀]</a:t>
              </a:r>
              <a:r>
                <a:rPr lang="en-US" sz="3200" dirty="0" smtClean="0"/>
                <a:t>.</a:t>
              </a:r>
              <a:endParaRPr lang="en-US" sz="3200" dirty="0"/>
            </a:p>
          </dgm:t>
        </dgm:pt>
      </mc:Fallback>
    </mc:AlternateConten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Clique</a:t>
          </a:r>
          <a:r>
            <a:rPr lang="en-US" dirty="0" smtClean="0"/>
            <a:t>, Graph Coloring, Max-Cut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/>
      <dgm:spPr/>
      <dgm:t>
        <a:bodyPr/>
        <a:lstStyle/>
        <a:p>
          <a:endParaRPr lang="en-US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3AF68A1D-8D29-460E-BCFD-F8A5FDF03296}">
          <dgm:prSet phldrT="[Text]" custT="1"/>
          <dgm:spPr/>
          <dgm:t>
            <a:bodyPr/>
            <a:lstStyle/>
            <a:p>
              <a:r>
                <a:rPr lang="en-US" sz="3200" dirty="0" smtClean="0"/>
                <a:t>Clique</a:t>
              </a:r>
              <a14:m>
                <m:oMath xmlns:m="http://schemas.openxmlformats.org/officeDocument/2006/math">
                  <m:d>
                    <m:dPr>
                      <m:begChr m:val="["/>
                      <m:endChr m:val="]"/>
                      <m:ctrlP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e>
                  </m:d>
                </m:oMath>
              </a14:m>
              <a:r>
                <a:rPr lang="en-US" sz="3200" dirty="0" smtClean="0">
                  <a:sym typeface="Symbol" panose="05050102010706020507" pitchFamily="18" charset="2"/>
                </a:rPr>
                <a:t> </a:t>
              </a:r>
              <a:r>
                <a:rPr lang="en-US" sz="32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</a:t>
              </a:r>
              <a:r>
                <a:rPr lang="en-US" sz="3200" dirty="0" smtClean="0"/>
                <a:t> Vertex-Cover</a:t>
              </a:r>
              <a14:m>
                <m:oMath xmlns:m="http://schemas.openxmlformats.org/officeDocument/2006/math">
                  <m:d>
                    <m:dPr>
                      <m:begChr m:val="["/>
                      <m:endChr m:val="]"/>
                      <m:ctrlP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e>
                  </m:d>
                </m:oMath>
              </a14:m>
              <a:r>
                <a:rPr lang="en-US" sz="3200" dirty="0" smtClean="0">
                  <a:solidFill>
                    <a:schemeClr val="tx1"/>
                  </a:solidFill>
                </a:rPr>
                <a:t>.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[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Dinur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Safra</a:t>
              </a:r>
              <a:r>
                <a:rPr lang="en-US" sz="2000" dirty="0" smtClean="0">
                  <a:solidFill>
                    <a:schemeClr val="tx1"/>
                  </a:solidFill>
                </a:rPr>
                <a:t>, K ]</a:t>
              </a:r>
              <a:endParaRPr lang="en-US" sz="2000" dirty="0"/>
            </a:p>
          </dgm:t>
        </dgm:pt>
      </mc:Choice>
      <mc:Fallback>
        <dgm:pt modelId="{3AF68A1D-8D29-460E-BCFD-F8A5FDF03296}">
          <dgm:prSet phldrT="[Text]" custT="1"/>
          <dgm:spPr/>
          <dgm:t>
            <a:bodyPr/>
            <a:lstStyle/>
            <a:p>
              <a:r>
                <a:rPr lang="en-US" sz="3200" dirty="0" smtClean="0"/>
                <a:t>Clique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[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1−1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/√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2−𝜀,𝜀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]</a:t>
              </a:r>
              <a:r>
                <a:rPr lang="en-US" sz="3200" dirty="0" smtClean="0">
                  <a:sym typeface="Symbol" panose="05050102010706020507" pitchFamily="18" charset="2"/>
                </a:rPr>
                <a:t> </a:t>
              </a:r>
              <a:r>
                <a:rPr lang="en-US" sz="32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</a:t>
              </a:r>
              <a:r>
                <a:rPr lang="en-US" sz="3200" dirty="0" smtClean="0"/>
                <a:t> Vertex-Cover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[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/√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2+𝜀,1−𝜀 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]</a:t>
              </a:r>
              <a:r>
                <a:rPr lang="en-US" sz="3200" dirty="0" smtClean="0">
                  <a:solidFill>
                    <a:schemeClr val="tx1"/>
                  </a:solidFill>
                </a:rPr>
                <a:t>.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[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Dinur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Safra</a:t>
              </a:r>
              <a:r>
                <a:rPr lang="en-US" sz="2000" dirty="0" smtClean="0">
                  <a:solidFill>
                    <a:schemeClr val="tx1"/>
                  </a:solidFill>
                </a:rPr>
                <a:t>, K ]</a:t>
              </a:r>
              <a:endParaRPr lang="en-US" sz="2000" dirty="0"/>
            </a:p>
          </dgm:t>
        </dgm:pt>
      </mc:Fallback>
    </mc:AlternateContent>
    <dgm:pt modelId="{34320F80-24CC-49C4-9281-C678E40C9A50}" type="parTrans" cxnId="{C8BCBDBE-3B17-475F-9194-041F2E199836}">
      <dgm:prSet/>
      <dgm:spPr/>
      <dgm:t>
        <a:bodyPr/>
        <a:lstStyle/>
        <a:p>
          <a:endParaRPr lang="en-US"/>
        </a:p>
      </dgm:t>
    </dgm:pt>
    <dgm:pt modelId="{3F4333E7-07B1-4704-8F41-FC1A0EE71E47}" type="sibTrans" cxnId="{C8BCBDBE-3B17-475F-9194-041F2E199836}">
      <dgm:prSet/>
      <dgm:spPr/>
      <dgm:t>
        <a:bodyPr/>
        <a:lstStyle/>
        <a:p>
          <a:endParaRPr lang="en-US"/>
        </a:p>
      </dgm:t>
    </dgm:pt>
    <dgm:pt modelId="{C8286F7C-6023-4C20-845C-DF3C0D839494}">
      <dgm:prSet custT="1"/>
      <dgm:spPr/>
      <dgm:t>
        <a:bodyPr/>
        <a:lstStyle/>
        <a:p>
          <a:r>
            <a:rPr lang="en-US" sz="2300" dirty="0" smtClean="0"/>
            <a:t>Intermediate </a:t>
          </a:r>
          <a:r>
            <a:rPr lang="en-US" sz="2300" dirty="0" smtClean="0"/>
            <a:t>CSP </a:t>
          </a:r>
          <a:r>
            <a:rPr lang="en-US" sz="2000" dirty="0" smtClean="0"/>
            <a:t>[Barak]</a:t>
          </a:r>
          <a:endParaRPr lang="en-US" sz="2000" dirty="0"/>
        </a:p>
      </dgm:t>
    </dgm:pt>
    <dgm:pt modelId="{106DF501-682D-4351-AEE1-E3F347C62F12}" type="parTrans" cxnId="{5D6A26E2-51AA-4F3D-824D-788F55FEA7F2}">
      <dgm:prSet/>
      <dgm:spPr/>
      <dgm:t>
        <a:bodyPr/>
        <a:lstStyle/>
        <a:p>
          <a:endParaRPr lang="en-US"/>
        </a:p>
      </dgm:t>
    </dgm:pt>
    <dgm:pt modelId="{AF60FD8E-EC57-45AD-AA7F-59D07BB7F2F7}" type="sibTrans" cxnId="{5D6A26E2-51AA-4F3D-824D-788F55FEA7F2}">
      <dgm:prSet/>
      <dgm:spPr/>
      <dgm:t>
        <a:bodyPr/>
        <a:lstStyle/>
        <a:p>
          <a:endParaRPr lang="en-US"/>
        </a:p>
      </dgm:t>
    </dgm:pt>
    <dgm:pt modelId="{40B8C623-28D9-44CA-AC26-317230C21F62}">
      <dgm:prSet/>
      <dgm:spPr/>
      <dgm:t>
        <a:bodyPr/>
        <a:lstStyle/>
        <a:p>
          <a:endParaRPr lang="en-US"/>
        </a:p>
      </dgm:t>
    </dgm:pt>
    <dgm:pt modelId="{FAF39C2C-CE19-427F-829E-07283B65FE5D}" type="parTrans" cxnId="{532A29A0-101C-4303-98C4-4CC59DB2362D}">
      <dgm:prSet/>
      <dgm:spPr/>
      <dgm:t>
        <a:bodyPr/>
        <a:lstStyle/>
        <a:p>
          <a:endParaRPr lang="en-US"/>
        </a:p>
      </dgm:t>
    </dgm:pt>
    <dgm:pt modelId="{E1BA40A0-D0D3-4578-A1E4-6324D8AD1CB2}" type="sibTrans" cxnId="{532A29A0-101C-4303-98C4-4CC59DB2362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234C9AE8-B05B-4C33-B32D-B1A4EA0DF883}">
          <dgm:prSet custT="1"/>
          <dgm:spPr/>
          <dgm:t>
            <a:bodyPr/>
            <a:lstStyle/>
            <a:p>
              <a:pPr rtl="0"/>
              <a:r>
                <a:rPr lang="en-US" sz="3200" dirty="0" smtClean="0"/>
                <a:t>Under standard complexity assumption, </a:t>
              </a:r>
              <a14:m>
                <m:oMath xmlns:m="http://schemas.openxmlformats.org/officeDocument/2006/math">
                  <m:r>
                    <a:rPr lang="en-US" sz="32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∃</m:t>
                  </m:r>
                  <m:r>
                    <a:rPr lang="en-US" sz="32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𝛼</m:t>
                  </m:r>
                  <m:r>
                    <a:rPr lang="en-US" sz="32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lang="en-US" sz="32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𝛽</m:t>
                  </m:r>
                  <m:r>
                    <a:rPr lang="en-US" sz="32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lang="en-US" sz="32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a14:m>
              <a:r>
                <a:rPr lang="en-US" sz="3200" dirty="0" smtClean="0">
                  <a:solidFill>
                    <a:schemeClr val="tx1"/>
                  </a:solidFill>
                </a:rPr>
                <a:t> such that </a:t>
              </a:r>
              <a:r>
                <a:rPr lang="en-US" sz="3200" dirty="0" smtClean="0"/>
                <a:t>UG</a:t>
              </a:r>
              <a14:m>
                <m:oMath xmlns:m="http://schemas.openxmlformats.org/officeDocument/2006/math">
                  <m:d>
                    <m:dPr>
                      <m:begChr m:val="["/>
                      <m:endChr m:val="]"/>
                      <m:ctrlP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</m:e>
                  </m:d>
                </m:oMath>
              </a14:m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</a:rPr>
                <a:t>is </a:t>
              </a:r>
              <a:r>
                <a:rPr lang="en-US" sz="3200" dirty="0" smtClean="0">
                  <a:solidFill>
                    <a:schemeClr val="tx1"/>
                  </a:solidFill>
                </a:rPr>
                <a:t>solved in 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sup>
                  </m:sSup>
                </m:oMath>
              </a14:m>
              <a:r>
                <a:rPr lang="en-US" sz="2000" dirty="0" smtClean="0">
                  <a:solidFill>
                    <a:schemeClr val="tx1"/>
                  </a:solidFill>
                </a:rPr>
                <a:t>[Arora Barak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Steurer</a:t>
              </a:r>
              <a:r>
                <a:rPr lang="en-US" sz="2000" dirty="0" smtClean="0">
                  <a:solidFill>
                    <a:schemeClr val="tx1"/>
                  </a:solidFill>
                </a:rPr>
                <a:t>], </a:t>
              </a:r>
              <a:r>
                <a:rPr lang="en-US" sz="3200" dirty="0" smtClean="0">
                  <a:solidFill>
                    <a:schemeClr val="tx1"/>
                  </a:solidFill>
                </a:rPr>
                <a:t>but not in 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sup>
                  </m:sSup>
                </m:oMath>
              </a14:m>
              <a:r>
                <a:rPr lang="en-US" sz="3200" dirty="0" smtClean="0">
                  <a:solidFill>
                    <a:schemeClr val="tx1"/>
                  </a:solidFill>
                </a:rPr>
                <a:t>.</a:t>
              </a:r>
              <a:endParaRPr lang="en-US" sz="3200" dirty="0">
                <a:solidFill>
                  <a:schemeClr val="tx1"/>
                </a:solidFill>
              </a:endParaRPr>
            </a:p>
          </dgm:t>
        </dgm:pt>
      </mc:Choice>
      <mc:Fallback>
        <dgm:pt modelId="{234C9AE8-B05B-4C33-B32D-B1A4EA0DF883}">
          <dgm:prSet custT="1"/>
          <dgm:spPr/>
          <dgm:t>
            <a:bodyPr/>
            <a:lstStyle/>
            <a:p>
              <a:pPr rtl="0"/>
              <a:r>
                <a:rPr lang="en-US" sz="3200" dirty="0" smtClean="0"/>
                <a:t>Under standard complexity assumption, 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∃𝛼&lt;𝛽&lt;1</a:t>
              </a:r>
              <a:r>
                <a:rPr lang="en-US" sz="3200" dirty="0" smtClean="0">
                  <a:solidFill>
                    <a:schemeClr val="tx1"/>
                  </a:solidFill>
                </a:rPr>
                <a:t> such that </a:t>
              </a:r>
              <a:r>
                <a:rPr lang="en-US" sz="3200" dirty="0" smtClean="0"/>
                <a:t>UG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[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0.49,0.01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]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</a:rPr>
                <a:t>is </a:t>
              </a:r>
              <a:r>
                <a:rPr lang="en-US" sz="3200" dirty="0" smtClean="0">
                  <a:solidFill>
                    <a:schemeClr val="tx1"/>
                  </a:solidFill>
                </a:rPr>
                <a:t>solved in time 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^(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^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𝛽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 )</a:t>
              </a:r>
              <a:r>
                <a:rPr lang="en-US" sz="2000" dirty="0" smtClean="0">
                  <a:solidFill>
                    <a:schemeClr val="tx1"/>
                  </a:solidFill>
                </a:rPr>
                <a:t>[Arora Barak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Steurer</a:t>
              </a:r>
              <a:r>
                <a:rPr lang="en-US" sz="2000" dirty="0" smtClean="0">
                  <a:solidFill>
                    <a:schemeClr val="tx1"/>
                  </a:solidFill>
                </a:rPr>
                <a:t>], </a:t>
              </a:r>
              <a:r>
                <a:rPr lang="en-US" sz="3200" dirty="0" smtClean="0">
                  <a:solidFill>
                    <a:schemeClr val="tx1"/>
                  </a:solidFill>
                </a:rPr>
                <a:t>but not in time 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^(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^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𝛼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 )</a:t>
              </a:r>
              <a:r>
                <a:rPr lang="en-US" sz="3200" dirty="0" smtClean="0">
                  <a:solidFill>
                    <a:schemeClr val="tx1"/>
                  </a:solidFill>
                </a:rPr>
                <a:t>.</a:t>
              </a:r>
              <a:endParaRPr lang="en-US" sz="3200" dirty="0">
                <a:solidFill>
                  <a:schemeClr val="tx1"/>
                </a:solidFill>
              </a:endParaRPr>
            </a:p>
          </dgm:t>
        </dgm:pt>
      </mc:Fallback>
    </mc:AlternateContent>
    <dgm:pt modelId="{2F9A1954-F747-4050-8C89-45E840F5251B}" type="parTrans" cxnId="{F08F4C8B-6879-41B0-A2E9-51487448443C}">
      <dgm:prSet/>
      <dgm:spPr/>
      <dgm:t>
        <a:bodyPr/>
        <a:lstStyle/>
        <a:p>
          <a:endParaRPr lang="en-US"/>
        </a:p>
      </dgm:t>
    </dgm:pt>
    <dgm:pt modelId="{8E42AC22-C8B8-4CE7-9798-C8F8E29B62BC}" type="sibTrans" cxnId="{F08F4C8B-6879-41B0-A2E9-51487448443C}">
      <dgm:prSet/>
      <dgm:spPr/>
      <dgm:t>
        <a:bodyPr/>
        <a:lstStyle/>
        <a:p>
          <a:endParaRPr lang="en-US"/>
        </a:p>
      </dgm:t>
    </dgm:pt>
    <dgm:pt modelId="{2E96F9C8-7861-4FEE-AE28-5C2C10A41142}">
      <dgm:prSet phldrT="[Text]" custT="1"/>
      <dgm:spPr/>
      <dgm:t>
        <a:bodyPr/>
        <a:lstStyle/>
        <a:p>
          <a:r>
            <a:rPr lang="en-US" sz="3200" dirty="0" smtClean="0"/>
            <a:t>Coloring </a:t>
          </a:r>
          <a:r>
            <a:rPr lang="en-US" sz="3200" dirty="0" smtClean="0"/>
            <a:t>(almost) 4-colorable graphs with O(1) colors </a:t>
          </a:r>
          <a:r>
            <a:rPr lang="en-US" sz="2000" dirty="0" smtClean="0"/>
            <a:t>[</a:t>
          </a:r>
          <a:r>
            <a:rPr lang="en-US" sz="2000" dirty="0" err="1" smtClean="0"/>
            <a:t>Dinur</a:t>
          </a:r>
          <a:r>
            <a:rPr lang="en-US" sz="2000" dirty="0" smtClean="0"/>
            <a:t> </a:t>
          </a:r>
          <a:r>
            <a:rPr lang="en-US" sz="2000" dirty="0" err="1" smtClean="0"/>
            <a:t>Mossel</a:t>
          </a:r>
          <a:r>
            <a:rPr lang="en-US" sz="2000" dirty="0" smtClean="0"/>
            <a:t> </a:t>
          </a:r>
          <a:r>
            <a:rPr lang="en-US" sz="2000" dirty="0" err="1" smtClean="0"/>
            <a:t>Regev</a:t>
          </a:r>
          <a:r>
            <a:rPr lang="en-US" sz="2000" dirty="0" smtClean="0"/>
            <a:t>].</a:t>
          </a:r>
          <a:endParaRPr lang="en-US" sz="2000" dirty="0"/>
        </a:p>
      </dgm:t>
    </dgm:pt>
    <dgm:pt modelId="{E5B0053B-AFCE-4CA6-A68C-DF382039AA42}" type="parTrans" cxnId="{B40FD895-620A-40C1-8FC6-211EC03D9FB5}">
      <dgm:prSet/>
      <dgm:spPr/>
      <dgm:t>
        <a:bodyPr/>
        <a:lstStyle/>
        <a:p>
          <a:endParaRPr lang="en-US"/>
        </a:p>
      </dgm:t>
    </dgm:pt>
    <dgm:pt modelId="{51DE6CC1-4C63-4942-A931-5BCE128EF5FF}" type="sibTrans" cxnId="{B40FD895-620A-40C1-8FC6-211EC03D9FB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B850D00-A095-49D2-A466-40DE316B397D}">
          <dgm:prSet phldrT="[Text]" custT="1"/>
          <dgm:spPr/>
          <dgm:t>
            <a:bodyPr/>
            <a:lstStyle/>
            <a:p>
              <a:r>
                <a:rPr lang="en-US" sz="3200" dirty="0" smtClean="0"/>
                <a:t>Max-Cut-Gain: Max-Cut</a:t>
              </a:r>
              <a14:m>
                <m:oMath xmlns:m="http://schemas.openxmlformats.org/officeDocument/2006/math">
                  <m:d>
                    <m:dPr>
                      <m:begChr m:val="["/>
                      <m:endChr m:val="]"/>
                      <m:ctrlPr>
                        <a:rPr lang="en-US" sz="320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e>
                  </m:d>
                  <m:r>
                    <a:rPr lang="en-US" sz="3200" b="0" i="1" smtClean="0">
                      <a:solidFill>
                        <a:srgbClr val="7030A0"/>
                      </a:solidFill>
                      <a:latin typeface="Cambria Math"/>
                    </a:rPr>
                    <m:t> </m:t>
                  </m:r>
                </m:oMath>
              </a14:m>
              <a:r>
                <a:rPr lang="en-US" sz="2000" dirty="0" smtClean="0"/>
                <a:t>[K O’Donnell].</a:t>
              </a:r>
              <a:endParaRPr lang="en-US" sz="2000" dirty="0"/>
            </a:p>
          </dgm:t>
        </dgm:pt>
      </mc:Choice>
      <mc:Fallback>
        <dgm:pt modelId="{CB850D00-A095-49D2-A466-40DE316B397D}">
          <dgm:prSet phldrT="[Text]" custT="1"/>
          <dgm:spPr/>
          <dgm:t>
            <a:bodyPr/>
            <a:lstStyle/>
            <a:p>
              <a:r>
                <a:rPr lang="en-US" sz="3200" dirty="0" smtClean="0"/>
                <a:t>Max-Cut-Gain: Max-Cut</a:t>
              </a:r>
              <a:r>
                <a:rPr lang="en-US" sz="3200" i="0" smtClean="0">
                  <a:solidFill>
                    <a:srgbClr val="7030A0"/>
                  </a:solidFill>
                  <a:latin typeface="Cambria Math"/>
                </a:rPr>
                <a:t>[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/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2+𝜀,1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/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2+Ω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(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𝜀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/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log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⁡(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⁄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𝜀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) )]</a:t>
              </a:r>
              <a:r>
                <a:rPr lang="en-US" sz="3200" b="0" i="0" smtClean="0">
                  <a:solidFill>
                    <a:srgbClr val="7030A0"/>
                  </a:solidFill>
                  <a:latin typeface="Cambria Math"/>
                </a:rPr>
                <a:t>  </a:t>
              </a:r>
              <a:r>
                <a:rPr lang="en-US" sz="2000" dirty="0" smtClean="0"/>
                <a:t>[K O’Donnell].</a:t>
              </a:r>
              <a:endParaRPr lang="en-US" sz="2000" dirty="0"/>
            </a:p>
          </dgm:t>
        </dgm:pt>
      </mc:Fallback>
    </mc:AlternateContent>
    <dgm:pt modelId="{963187A2-9089-4530-A94E-D46ED374A346}" type="parTrans" cxnId="{2D947914-EDED-4D86-9D96-209FAA3378F7}">
      <dgm:prSet/>
      <dgm:spPr/>
      <dgm:t>
        <a:bodyPr/>
        <a:lstStyle/>
        <a:p>
          <a:endParaRPr lang="en-US"/>
        </a:p>
      </dgm:t>
    </dgm:pt>
    <dgm:pt modelId="{3DDC0538-9FA5-41C1-9FBD-1F96BFEA8048}" type="sibTrans" cxnId="{2D947914-EDED-4D86-9D96-209FAA3378F7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</dgm:pt>
    <dgm:pt modelId="{14B6A313-27E9-46E6-A16B-655C880ED37B}" type="pres">
      <dgm:prSet presAssocID="{30A016A1-24A5-4B04-BD9C-AE3C18109E28}" presName="Child" presStyleLbl="revTx" presStyleIdx="1" presStyleCnt="6" custScaleY="68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</dgm:pt>
    <dgm:pt modelId="{B26D1F05-7E73-4119-9097-80F97D5A643F}" type="pres">
      <dgm:prSet presAssocID="{12D45797-BE79-434D-84A8-A9F48FD991BE}" presName="composite" presStyleCnt="0"/>
      <dgm:spPr/>
    </dgm:pt>
    <dgm:pt modelId="{A44E5098-13F2-4C1C-9BEE-37C91A35197D}" type="pres">
      <dgm:prSet presAssocID="{12D45797-BE79-434D-84A8-A9F48FD991BE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1" presStyleCnt="3" custScaleX="207014" custScaleY="123091" custLinFactNeighborX="2614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1" presStyleCnt="3"/>
      <dgm:spPr/>
    </dgm:pt>
    <dgm:pt modelId="{9B634A61-C21A-4548-914E-FA51B984D2BE}" type="pres">
      <dgm:prSet presAssocID="{12D45797-BE79-434D-84A8-A9F48FD991BE}" presName="Child" presStyleLbl="revTx" presStyleIdx="3" presStyleCnt="6" custScaleY="162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77CED-2E6F-4CE0-AFED-7144F09E16D0}" type="pres">
      <dgm:prSet presAssocID="{4E6BC132-A6DA-4638-8658-BEE9896F9EAD}" presName="sibTrans" presStyleCnt="0"/>
      <dgm:spPr/>
    </dgm:pt>
    <dgm:pt modelId="{F960EA39-AA5E-46FA-AF24-92E3425DDC3B}" type="pres">
      <dgm:prSet presAssocID="{C8286F7C-6023-4C20-845C-DF3C0D839494}" presName="composite" presStyleCnt="0"/>
      <dgm:spPr/>
    </dgm:pt>
    <dgm:pt modelId="{A04C7205-7B56-4AFD-B844-E79B04899DC2}" type="pres">
      <dgm:prSet presAssocID="{C8286F7C-6023-4C20-845C-DF3C0D83949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5F91B-70FE-4994-B0E6-7C61A1D5F33C}" type="pres">
      <dgm:prSet presAssocID="{C8286F7C-6023-4C20-845C-DF3C0D839494}" presName="Parent" presStyleLbl="alignNode1" presStyleIdx="2" presStyleCnt="3" custScaleX="147885" custScaleY="105335" custLinFactNeighborX="11843" custLinFactNeighborY="-2242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5609-DDAF-4BF5-A09E-331BB8EDB7FE}" type="pres">
      <dgm:prSet presAssocID="{C8286F7C-6023-4C20-845C-DF3C0D839494}" presName="Accent" presStyleLbl="parChTrans1D1" presStyleIdx="2" presStyleCnt="3" custLinFactY="-376112" custLinFactNeighborX="509" custLinFactNeighborY="-400000"/>
      <dgm:spPr/>
    </dgm:pt>
    <dgm:pt modelId="{84824B12-694F-4EC3-BAFB-363309667171}" type="pres">
      <dgm:prSet presAssocID="{C8286F7C-6023-4C20-845C-DF3C0D839494}" presName="Child" presStyleLbl="revTx" presStyleIdx="5" presStyleCnt="6" custLinFactNeighborY="-20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9D9CC-FE73-4A3A-A4BD-A2C9908C1469}" type="presOf" srcId="{3AF68A1D-8D29-460E-BCFD-F8A5FDF03296}" destId="{9B634A61-C21A-4548-914E-FA51B984D2BE}" srcOrd="0" destOrd="0" presId="urn:microsoft.com/office/officeart/2011/layout/TabList"/>
    <dgm:cxn modelId="{74A38AD1-17D7-4097-90F3-4013E73B5D63}" type="presOf" srcId="{8D03CECF-30FD-45AE-B1CB-9B6BC82ABC40}" destId="{FD308755-DB66-45D2-937B-2303B10CE0B8}" srcOrd="0" destOrd="0" presId="urn:microsoft.com/office/officeart/2011/layout/TabList"/>
    <dgm:cxn modelId="{E158BF1A-79CA-4D03-947F-0B83B90D9572}" type="presOf" srcId="{72A0037E-0CE8-456D-989B-0BC18DFEE7C6}" destId="{14B6A313-27E9-46E6-A16B-655C880ED37B}" srcOrd="0" destOrd="0" presId="urn:microsoft.com/office/officeart/2011/layout/TabList"/>
    <dgm:cxn modelId="{5D6A26E2-51AA-4F3D-824D-788F55FEA7F2}" srcId="{8D03CECF-30FD-45AE-B1CB-9B6BC82ABC40}" destId="{C8286F7C-6023-4C20-845C-DF3C0D839494}" srcOrd="2" destOrd="0" parTransId="{106DF501-682D-4351-AEE1-E3F347C62F12}" sibTransId="{AF60FD8E-EC57-45AD-AA7F-59D07BB7F2F7}"/>
    <dgm:cxn modelId="{301F4C1B-BD86-448E-BA4F-DDB0AB96EFBD}" type="presOf" srcId="{CB850D00-A095-49D2-A466-40DE316B397D}" destId="{9B634A61-C21A-4548-914E-FA51B984D2BE}" srcOrd="0" destOrd="2" presId="urn:microsoft.com/office/officeart/2011/layout/TabList"/>
    <dgm:cxn modelId="{5667D415-E6C7-4A71-98E6-0B54091C8F52}" type="presOf" srcId="{E98C7E8C-72C5-43DB-9258-78DB059E231A}" destId="{A44E5098-13F2-4C1C-9BEE-37C91A35197D}" srcOrd="0" destOrd="0" presId="urn:microsoft.com/office/officeart/2011/layout/TabList"/>
    <dgm:cxn modelId="{2D947914-EDED-4D86-9D96-209FAA3378F7}" srcId="{12D45797-BE79-434D-84A8-A9F48FD991BE}" destId="{CB850D00-A095-49D2-A466-40DE316B397D}" srcOrd="3" destOrd="0" parTransId="{963187A2-9089-4530-A94E-D46ED374A346}" sibTransId="{3DDC0538-9FA5-41C1-9FBD-1F96BFEA8048}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532A29A0-101C-4303-98C4-4CC59DB2362D}" srcId="{C8286F7C-6023-4C20-845C-DF3C0D839494}" destId="{40B8C623-28D9-44CA-AC26-317230C21F62}" srcOrd="0" destOrd="0" parTransId="{FAF39C2C-CE19-427F-829E-07283B65FE5D}" sibTransId="{E1BA40A0-D0D3-4578-A1E4-6324D8AD1CB2}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B40FD895-620A-40C1-8FC6-211EC03D9FB5}" srcId="{12D45797-BE79-434D-84A8-A9F48FD991BE}" destId="{2E96F9C8-7861-4FEE-AE28-5C2C10A41142}" srcOrd="2" destOrd="0" parTransId="{E5B0053B-AFCE-4CA6-A68C-DF382039AA42}" sibTransId="{51DE6CC1-4C63-4942-A931-5BCE128EF5FF}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F08F4C8B-6879-41B0-A2E9-51487448443C}" srcId="{C8286F7C-6023-4C20-845C-DF3C0D839494}" destId="{234C9AE8-B05B-4C33-B32D-B1A4EA0DF883}" srcOrd="1" destOrd="0" parTransId="{2F9A1954-F747-4050-8C89-45E840F5251B}" sibTransId="{8E42AC22-C8B8-4CE7-9798-C8F8E29B62BC}"/>
    <dgm:cxn modelId="{8DB6BF18-651A-4374-92D5-961C689798D9}" type="presOf" srcId="{234C9AE8-B05B-4C33-B32D-B1A4EA0DF883}" destId="{84824B12-694F-4EC3-BAFB-363309667171}" srcOrd="0" destOrd="0" presId="urn:microsoft.com/office/officeart/2011/layout/TabList"/>
    <dgm:cxn modelId="{4E3E30E6-54EE-4D35-9513-B6A2E20E8C7C}" type="presOf" srcId="{12D45797-BE79-434D-84A8-A9F48FD991BE}" destId="{71A51B99-987D-4456-9FE5-BEA0A0CF6D79}" srcOrd="0" destOrd="0" presId="urn:microsoft.com/office/officeart/2011/layout/TabList"/>
    <dgm:cxn modelId="{D1329191-AF2E-435F-8F5D-00ADF649944F}" type="presOf" srcId="{F9F423DA-B8CC-49FD-BDDF-3DED2BAB263C}" destId="{098FA7D1-7183-43C1-B7D6-B0E0D2A7F7E7}" srcOrd="0" destOrd="0" presId="urn:microsoft.com/office/officeart/2011/layout/TabList"/>
    <dgm:cxn modelId="{57B429CF-B60B-4EE5-B39D-8A20D15884D2}" type="presOf" srcId="{2E96F9C8-7861-4FEE-AE28-5C2C10A41142}" destId="{9B634A61-C21A-4548-914E-FA51B984D2BE}" srcOrd="0" destOrd="1" presId="urn:microsoft.com/office/officeart/2011/layout/TabList"/>
    <dgm:cxn modelId="{0819A73E-FCE1-4E14-8360-6A3548DDA2DD}" type="presOf" srcId="{40B8C623-28D9-44CA-AC26-317230C21F62}" destId="{A04C7205-7B56-4AFD-B844-E79B04899DC2}" srcOrd="0" destOrd="0" presId="urn:microsoft.com/office/officeart/2011/layout/TabList"/>
    <dgm:cxn modelId="{C2F8ACC5-E969-4C62-91F9-6A13324A6D71}" type="presOf" srcId="{30A016A1-24A5-4B04-BD9C-AE3C18109E28}" destId="{FC505F1A-F79B-4F73-BB75-6697F425686A}" srcOrd="0" destOrd="0" presId="urn:microsoft.com/office/officeart/2011/layout/TabList"/>
    <dgm:cxn modelId="{F565F028-11E2-489D-BA86-977FCB30A79A}" type="presOf" srcId="{C8286F7C-6023-4C20-845C-DF3C0D839494}" destId="{B435F91B-70FE-4994-B0E6-7C61A1D5F33C}" srcOrd="0" destOrd="0" presId="urn:microsoft.com/office/officeart/2011/layout/TabList"/>
    <dgm:cxn modelId="{38F54C58-DA81-454C-9AA0-D70AE4497C4C}" srcId="{8D03CECF-30FD-45AE-B1CB-9B6BC82ABC40}" destId="{12D45797-BE79-434D-84A8-A9F48FD991BE}" srcOrd="1" destOrd="0" parTransId="{EDBBE3D5-FFDD-456F-816E-CA8632AAE303}" sibTransId="{4E6BC132-A6DA-4638-8658-BEE9896F9EAD}"/>
    <dgm:cxn modelId="{C8BCBDBE-3B17-475F-9194-041F2E199836}" srcId="{12D45797-BE79-434D-84A8-A9F48FD991BE}" destId="{3AF68A1D-8D29-460E-BCFD-F8A5FDF03296}" srcOrd="1" destOrd="0" parTransId="{34320F80-24CC-49C4-9281-C678E40C9A50}" sibTransId="{3F4333E7-07B1-4704-8F41-FC1A0EE71E47}"/>
    <dgm:cxn modelId="{D87AEE2D-705E-4B8F-BF7D-FCB0EC684D27}" type="presParOf" srcId="{FD308755-DB66-45D2-937B-2303B10CE0B8}" destId="{D47C152A-70AE-48FD-ABAA-60FEA14E6AC0}" srcOrd="0" destOrd="0" presId="urn:microsoft.com/office/officeart/2011/layout/TabList"/>
    <dgm:cxn modelId="{F3882277-04E7-4BEB-AFC8-D3D38E0DB0D0}" type="presParOf" srcId="{D47C152A-70AE-48FD-ABAA-60FEA14E6AC0}" destId="{098FA7D1-7183-43C1-B7D6-B0E0D2A7F7E7}" srcOrd="0" destOrd="0" presId="urn:microsoft.com/office/officeart/2011/layout/TabList"/>
    <dgm:cxn modelId="{12893174-DE3B-49E8-897B-FCA790D5A450}" type="presParOf" srcId="{D47C152A-70AE-48FD-ABAA-60FEA14E6AC0}" destId="{FC505F1A-F79B-4F73-BB75-6697F425686A}" srcOrd="1" destOrd="0" presId="urn:microsoft.com/office/officeart/2011/layout/TabList"/>
    <dgm:cxn modelId="{FF3C42DA-97F9-4E02-806C-5F1AF146F893}" type="presParOf" srcId="{D47C152A-70AE-48FD-ABAA-60FEA14E6AC0}" destId="{E4C6BB2D-FB46-495E-B4B7-69D1044B8687}" srcOrd="2" destOrd="0" presId="urn:microsoft.com/office/officeart/2011/layout/TabList"/>
    <dgm:cxn modelId="{F0C2D27F-3F06-45FD-8AC9-DD7E0B07E330}" type="presParOf" srcId="{FD308755-DB66-45D2-937B-2303B10CE0B8}" destId="{14B6A313-27E9-46E6-A16B-655C880ED37B}" srcOrd="1" destOrd="0" presId="urn:microsoft.com/office/officeart/2011/layout/TabList"/>
    <dgm:cxn modelId="{FC73B118-4F61-41DC-BB46-EB734C81E062}" type="presParOf" srcId="{FD308755-DB66-45D2-937B-2303B10CE0B8}" destId="{CE2A4CEA-4B17-4282-B50E-D0CBB7C8AED7}" srcOrd="2" destOrd="0" presId="urn:microsoft.com/office/officeart/2011/layout/TabList"/>
    <dgm:cxn modelId="{23D8ADB2-ACE4-4E29-8656-52FEB44297AB}" type="presParOf" srcId="{FD308755-DB66-45D2-937B-2303B10CE0B8}" destId="{B26D1F05-7E73-4119-9097-80F97D5A643F}" srcOrd="3" destOrd="0" presId="urn:microsoft.com/office/officeart/2011/layout/TabList"/>
    <dgm:cxn modelId="{4E9B5CAC-0281-497E-A9C3-4349674A0161}" type="presParOf" srcId="{B26D1F05-7E73-4119-9097-80F97D5A643F}" destId="{A44E5098-13F2-4C1C-9BEE-37C91A35197D}" srcOrd="0" destOrd="0" presId="urn:microsoft.com/office/officeart/2011/layout/TabList"/>
    <dgm:cxn modelId="{30AB14AF-686F-458D-AC67-6771281CF683}" type="presParOf" srcId="{B26D1F05-7E73-4119-9097-80F97D5A643F}" destId="{71A51B99-987D-4456-9FE5-BEA0A0CF6D79}" srcOrd="1" destOrd="0" presId="urn:microsoft.com/office/officeart/2011/layout/TabList"/>
    <dgm:cxn modelId="{E116B282-5BE7-41C3-8E23-D79C8DAD5A8D}" type="presParOf" srcId="{B26D1F05-7E73-4119-9097-80F97D5A643F}" destId="{8B6A9B19-B94E-44EA-99B0-5FDB3B8B969E}" srcOrd="2" destOrd="0" presId="urn:microsoft.com/office/officeart/2011/layout/TabList"/>
    <dgm:cxn modelId="{68BEED0E-5557-4FE8-9D6B-E670E29787AB}" type="presParOf" srcId="{FD308755-DB66-45D2-937B-2303B10CE0B8}" destId="{9B634A61-C21A-4548-914E-FA51B984D2BE}" srcOrd="4" destOrd="0" presId="urn:microsoft.com/office/officeart/2011/layout/TabList"/>
    <dgm:cxn modelId="{A1240DC8-557F-4133-9F64-11E8BB057CAA}" type="presParOf" srcId="{FD308755-DB66-45D2-937B-2303B10CE0B8}" destId="{F1677CED-2E6F-4CE0-AFED-7144F09E16D0}" srcOrd="5" destOrd="0" presId="urn:microsoft.com/office/officeart/2011/layout/TabList"/>
    <dgm:cxn modelId="{97750BE9-3E28-499F-B6E0-E53BFC500936}" type="presParOf" srcId="{FD308755-DB66-45D2-937B-2303B10CE0B8}" destId="{F960EA39-AA5E-46FA-AF24-92E3425DDC3B}" srcOrd="6" destOrd="0" presId="urn:microsoft.com/office/officeart/2011/layout/TabList"/>
    <dgm:cxn modelId="{B04EF194-0707-4E5A-A2CF-D8F21943B842}" type="presParOf" srcId="{F960EA39-AA5E-46FA-AF24-92E3425DDC3B}" destId="{A04C7205-7B56-4AFD-B844-E79B04899DC2}" srcOrd="0" destOrd="0" presId="urn:microsoft.com/office/officeart/2011/layout/TabList"/>
    <dgm:cxn modelId="{8B7233AB-F8B3-40CE-9052-E24E3F5F601E}" type="presParOf" srcId="{F960EA39-AA5E-46FA-AF24-92E3425DDC3B}" destId="{B435F91B-70FE-4994-B0E6-7C61A1D5F33C}" srcOrd="1" destOrd="0" presId="urn:microsoft.com/office/officeart/2011/layout/TabList"/>
    <dgm:cxn modelId="{666A2EDE-8AC2-40AB-9EE0-94A301C9B803}" type="presParOf" srcId="{F960EA39-AA5E-46FA-AF24-92E3425DDC3B}" destId="{69135609-DDAF-4BF5-A09E-331BB8EDB7FE}" srcOrd="2" destOrd="0" presId="urn:microsoft.com/office/officeart/2011/layout/TabList"/>
    <dgm:cxn modelId="{16C80001-C8B4-4930-87C6-652B8885253E}" type="presParOf" srcId="{FD308755-DB66-45D2-937B-2303B10CE0B8}" destId="{84824B12-694F-4EC3-BAFB-36330966717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Games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dgm:pt modelId="{72A0037E-0CE8-456D-989B-0BC18DFEE7C6}">
      <dgm:prSet phldrT="[Text]" custT="1"/>
      <dgm:spPr>
        <a:blipFill rotWithShape="1">
          <a:blip xmlns:r="http://schemas.openxmlformats.org/officeDocument/2006/relationships" r:embed="rId1"/>
          <a:stretch>
            <a:fillRect l="-157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Clique</a:t>
          </a:r>
          <a:r>
            <a:rPr lang="en-US" dirty="0" smtClean="0"/>
            <a:t>, Graph Coloring, Max-Cut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/>
      <dgm:spPr/>
      <dgm:t>
        <a:bodyPr/>
        <a:lstStyle/>
        <a:p>
          <a:endParaRPr lang="en-US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3AF68A1D-8D29-460E-BCFD-F8A5FDF03296}">
      <dgm:prSet phldrT="[Text]" custT="1"/>
      <dgm:spPr>
        <a:blipFill rotWithShape="1">
          <a:blip xmlns:r="http://schemas.openxmlformats.org/officeDocument/2006/relationships" r:embed="rId2"/>
          <a:stretch>
            <a:fillRect l="-1572" t="-112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4320F80-24CC-49C4-9281-C678E40C9A50}" type="parTrans" cxnId="{C8BCBDBE-3B17-475F-9194-041F2E199836}">
      <dgm:prSet/>
      <dgm:spPr/>
      <dgm:t>
        <a:bodyPr/>
        <a:lstStyle/>
        <a:p>
          <a:endParaRPr lang="en-US"/>
        </a:p>
      </dgm:t>
    </dgm:pt>
    <dgm:pt modelId="{3F4333E7-07B1-4704-8F41-FC1A0EE71E47}" type="sibTrans" cxnId="{C8BCBDBE-3B17-475F-9194-041F2E199836}">
      <dgm:prSet/>
      <dgm:spPr/>
      <dgm:t>
        <a:bodyPr/>
        <a:lstStyle/>
        <a:p>
          <a:endParaRPr lang="en-US"/>
        </a:p>
      </dgm:t>
    </dgm:pt>
    <dgm:pt modelId="{C8286F7C-6023-4C20-845C-DF3C0D839494}">
      <dgm:prSet custT="1"/>
      <dgm:spPr/>
      <dgm:t>
        <a:bodyPr/>
        <a:lstStyle/>
        <a:p>
          <a:r>
            <a:rPr lang="en-US" sz="2300" dirty="0" smtClean="0"/>
            <a:t>Intermediate </a:t>
          </a:r>
          <a:r>
            <a:rPr lang="en-US" sz="2300" dirty="0" smtClean="0"/>
            <a:t>CSP </a:t>
          </a:r>
          <a:r>
            <a:rPr lang="en-US" sz="2000" dirty="0" smtClean="0"/>
            <a:t>[Barak]</a:t>
          </a:r>
          <a:endParaRPr lang="en-US" sz="2000" dirty="0"/>
        </a:p>
      </dgm:t>
    </dgm:pt>
    <dgm:pt modelId="{106DF501-682D-4351-AEE1-E3F347C62F12}" type="parTrans" cxnId="{5D6A26E2-51AA-4F3D-824D-788F55FEA7F2}">
      <dgm:prSet/>
      <dgm:spPr/>
      <dgm:t>
        <a:bodyPr/>
        <a:lstStyle/>
        <a:p>
          <a:endParaRPr lang="en-US"/>
        </a:p>
      </dgm:t>
    </dgm:pt>
    <dgm:pt modelId="{AF60FD8E-EC57-45AD-AA7F-59D07BB7F2F7}" type="sibTrans" cxnId="{5D6A26E2-51AA-4F3D-824D-788F55FEA7F2}">
      <dgm:prSet/>
      <dgm:spPr/>
      <dgm:t>
        <a:bodyPr/>
        <a:lstStyle/>
        <a:p>
          <a:endParaRPr lang="en-US"/>
        </a:p>
      </dgm:t>
    </dgm:pt>
    <dgm:pt modelId="{40B8C623-28D9-44CA-AC26-317230C21F62}">
      <dgm:prSet/>
      <dgm:spPr/>
      <dgm:t>
        <a:bodyPr/>
        <a:lstStyle/>
        <a:p>
          <a:endParaRPr lang="en-US"/>
        </a:p>
      </dgm:t>
    </dgm:pt>
    <dgm:pt modelId="{FAF39C2C-CE19-427F-829E-07283B65FE5D}" type="parTrans" cxnId="{532A29A0-101C-4303-98C4-4CC59DB2362D}">
      <dgm:prSet/>
      <dgm:spPr/>
      <dgm:t>
        <a:bodyPr/>
        <a:lstStyle/>
        <a:p>
          <a:endParaRPr lang="en-US"/>
        </a:p>
      </dgm:t>
    </dgm:pt>
    <dgm:pt modelId="{E1BA40A0-D0D3-4578-A1E4-6324D8AD1CB2}" type="sibTrans" cxnId="{532A29A0-101C-4303-98C4-4CC59DB2362D}">
      <dgm:prSet/>
      <dgm:spPr/>
      <dgm:t>
        <a:bodyPr/>
        <a:lstStyle/>
        <a:p>
          <a:endParaRPr lang="en-US"/>
        </a:p>
      </dgm:t>
    </dgm:pt>
    <dgm:pt modelId="{234C9AE8-B05B-4C33-B32D-B1A4EA0DF883}">
      <dgm:prSet custT="1"/>
      <dgm:spPr>
        <a:blipFill rotWithShape="1">
          <a:blip xmlns:r="http://schemas.openxmlformats.org/officeDocument/2006/relationships" r:embed="rId3"/>
          <a:stretch>
            <a:fillRect l="-1572" t="-9132" r="-35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F9A1954-F747-4050-8C89-45E840F5251B}" type="parTrans" cxnId="{F08F4C8B-6879-41B0-A2E9-51487448443C}">
      <dgm:prSet/>
      <dgm:spPr/>
      <dgm:t>
        <a:bodyPr/>
        <a:lstStyle/>
        <a:p>
          <a:endParaRPr lang="en-US"/>
        </a:p>
      </dgm:t>
    </dgm:pt>
    <dgm:pt modelId="{8E42AC22-C8B8-4CE7-9798-C8F8E29B62BC}" type="sibTrans" cxnId="{F08F4C8B-6879-41B0-A2E9-51487448443C}">
      <dgm:prSet/>
      <dgm:spPr/>
      <dgm:t>
        <a:bodyPr/>
        <a:lstStyle/>
        <a:p>
          <a:endParaRPr lang="en-US"/>
        </a:p>
      </dgm:t>
    </dgm:pt>
    <dgm:pt modelId="{2E96F9C8-7861-4FEE-AE28-5C2C10A41142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E5B0053B-AFCE-4CA6-A68C-DF382039AA42}" type="parTrans" cxnId="{B40FD895-620A-40C1-8FC6-211EC03D9FB5}">
      <dgm:prSet/>
      <dgm:spPr/>
      <dgm:t>
        <a:bodyPr/>
        <a:lstStyle/>
        <a:p>
          <a:endParaRPr lang="en-US"/>
        </a:p>
      </dgm:t>
    </dgm:pt>
    <dgm:pt modelId="{51DE6CC1-4C63-4942-A931-5BCE128EF5FF}" type="sibTrans" cxnId="{B40FD895-620A-40C1-8FC6-211EC03D9FB5}">
      <dgm:prSet/>
      <dgm:spPr/>
      <dgm:t>
        <a:bodyPr/>
        <a:lstStyle/>
        <a:p>
          <a:endParaRPr lang="en-US"/>
        </a:p>
      </dgm:t>
    </dgm:pt>
    <dgm:pt modelId="{CB850D00-A095-49D2-A466-40DE316B397D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963187A2-9089-4530-A94E-D46ED374A346}" type="parTrans" cxnId="{2D947914-EDED-4D86-9D96-209FAA3378F7}">
      <dgm:prSet/>
      <dgm:spPr/>
      <dgm:t>
        <a:bodyPr/>
        <a:lstStyle/>
        <a:p>
          <a:endParaRPr lang="en-US"/>
        </a:p>
      </dgm:t>
    </dgm:pt>
    <dgm:pt modelId="{3DDC0538-9FA5-41C1-9FBD-1F96BFEA8048}" type="sibTrans" cxnId="{2D947914-EDED-4D86-9D96-209FAA3378F7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</dgm:pt>
    <dgm:pt modelId="{14B6A313-27E9-46E6-A16B-655C880ED37B}" type="pres">
      <dgm:prSet presAssocID="{30A016A1-24A5-4B04-BD9C-AE3C18109E28}" presName="Child" presStyleLbl="revTx" presStyleIdx="1" presStyleCnt="6" custScaleY="68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</dgm:pt>
    <dgm:pt modelId="{B26D1F05-7E73-4119-9097-80F97D5A643F}" type="pres">
      <dgm:prSet presAssocID="{12D45797-BE79-434D-84A8-A9F48FD991BE}" presName="composite" presStyleCnt="0"/>
      <dgm:spPr/>
    </dgm:pt>
    <dgm:pt modelId="{A44E5098-13F2-4C1C-9BEE-37C91A35197D}" type="pres">
      <dgm:prSet presAssocID="{12D45797-BE79-434D-84A8-A9F48FD991BE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1" presStyleCnt="3" custScaleX="207014" custScaleY="123091" custLinFactNeighborX="2614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1" presStyleCnt="3"/>
      <dgm:spPr/>
    </dgm:pt>
    <dgm:pt modelId="{9B634A61-C21A-4548-914E-FA51B984D2BE}" type="pres">
      <dgm:prSet presAssocID="{12D45797-BE79-434D-84A8-A9F48FD991BE}" presName="Child" presStyleLbl="revTx" presStyleIdx="3" presStyleCnt="6" custScaleY="162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77CED-2E6F-4CE0-AFED-7144F09E16D0}" type="pres">
      <dgm:prSet presAssocID="{4E6BC132-A6DA-4638-8658-BEE9896F9EAD}" presName="sibTrans" presStyleCnt="0"/>
      <dgm:spPr/>
    </dgm:pt>
    <dgm:pt modelId="{F960EA39-AA5E-46FA-AF24-92E3425DDC3B}" type="pres">
      <dgm:prSet presAssocID="{C8286F7C-6023-4C20-845C-DF3C0D839494}" presName="composite" presStyleCnt="0"/>
      <dgm:spPr/>
    </dgm:pt>
    <dgm:pt modelId="{A04C7205-7B56-4AFD-B844-E79B04899DC2}" type="pres">
      <dgm:prSet presAssocID="{C8286F7C-6023-4C20-845C-DF3C0D83949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5F91B-70FE-4994-B0E6-7C61A1D5F33C}" type="pres">
      <dgm:prSet presAssocID="{C8286F7C-6023-4C20-845C-DF3C0D839494}" presName="Parent" presStyleLbl="alignNode1" presStyleIdx="2" presStyleCnt="3" custScaleX="147885" custScaleY="105335" custLinFactNeighborX="11843" custLinFactNeighborY="-2242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5609-DDAF-4BF5-A09E-331BB8EDB7FE}" type="pres">
      <dgm:prSet presAssocID="{C8286F7C-6023-4C20-845C-DF3C0D839494}" presName="Accent" presStyleLbl="parChTrans1D1" presStyleIdx="2" presStyleCnt="3" custLinFactY="-376112" custLinFactNeighborX="509" custLinFactNeighborY="-400000"/>
      <dgm:spPr/>
    </dgm:pt>
    <dgm:pt modelId="{84824B12-694F-4EC3-BAFB-363309667171}" type="pres">
      <dgm:prSet presAssocID="{C8286F7C-6023-4C20-845C-DF3C0D839494}" presName="Child" presStyleLbl="revTx" presStyleIdx="5" presStyleCnt="6" custLinFactNeighborY="-20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9D9CC-FE73-4A3A-A4BD-A2C9908C1469}" type="presOf" srcId="{3AF68A1D-8D29-460E-BCFD-F8A5FDF03296}" destId="{9B634A61-C21A-4548-914E-FA51B984D2BE}" srcOrd="0" destOrd="0" presId="urn:microsoft.com/office/officeart/2011/layout/TabList"/>
    <dgm:cxn modelId="{74A38AD1-17D7-4097-90F3-4013E73B5D63}" type="presOf" srcId="{8D03CECF-30FD-45AE-B1CB-9B6BC82ABC40}" destId="{FD308755-DB66-45D2-937B-2303B10CE0B8}" srcOrd="0" destOrd="0" presId="urn:microsoft.com/office/officeart/2011/layout/TabList"/>
    <dgm:cxn modelId="{E158BF1A-79CA-4D03-947F-0B83B90D9572}" type="presOf" srcId="{72A0037E-0CE8-456D-989B-0BC18DFEE7C6}" destId="{14B6A313-27E9-46E6-A16B-655C880ED37B}" srcOrd="0" destOrd="0" presId="urn:microsoft.com/office/officeart/2011/layout/TabList"/>
    <dgm:cxn modelId="{5D6A26E2-51AA-4F3D-824D-788F55FEA7F2}" srcId="{8D03CECF-30FD-45AE-B1CB-9B6BC82ABC40}" destId="{C8286F7C-6023-4C20-845C-DF3C0D839494}" srcOrd="2" destOrd="0" parTransId="{106DF501-682D-4351-AEE1-E3F347C62F12}" sibTransId="{AF60FD8E-EC57-45AD-AA7F-59D07BB7F2F7}"/>
    <dgm:cxn modelId="{301F4C1B-BD86-448E-BA4F-DDB0AB96EFBD}" type="presOf" srcId="{CB850D00-A095-49D2-A466-40DE316B397D}" destId="{9B634A61-C21A-4548-914E-FA51B984D2BE}" srcOrd="0" destOrd="2" presId="urn:microsoft.com/office/officeart/2011/layout/TabList"/>
    <dgm:cxn modelId="{5667D415-E6C7-4A71-98E6-0B54091C8F52}" type="presOf" srcId="{E98C7E8C-72C5-43DB-9258-78DB059E231A}" destId="{A44E5098-13F2-4C1C-9BEE-37C91A35197D}" srcOrd="0" destOrd="0" presId="urn:microsoft.com/office/officeart/2011/layout/TabList"/>
    <dgm:cxn modelId="{2D947914-EDED-4D86-9D96-209FAA3378F7}" srcId="{12D45797-BE79-434D-84A8-A9F48FD991BE}" destId="{CB850D00-A095-49D2-A466-40DE316B397D}" srcOrd="3" destOrd="0" parTransId="{963187A2-9089-4530-A94E-D46ED374A346}" sibTransId="{3DDC0538-9FA5-41C1-9FBD-1F96BFEA8048}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532A29A0-101C-4303-98C4-4CC59DB2362D}" srcId="{C8286F7C-6023-4C20-845C-DF3C0D839494}" destId="{40B8C623-28D9-44CA-AC26-317230C21F62}" srcOrd="0" destOrd="0" parTransId="{FAF39C2C-CE19-427F-829E-07283B65FE5D}" sibTransId="{E1BA40A0-D0D3-4578-A1E4-6324D8AD1CB2}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B40FD895-620A-40C1-8FC6-211EC03D9FB5}" srcId="{12D45797-BE79-434D-84A8-A9F48FD991BE}" destId="{2E96F9C8-7861-4FEE-AE28-5C2C10A41142}" srcOrd="2" destOrd="0" parTransId="{E5B0053B-AFCE-4CA6-A68C-DF382039AA42}" sibTransId="{51DE6CC1-4C63-4942-A931-5BCE128EF5FF}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F08F4C8B-6879-41B0-A2E9-51487448443C}" srcId="{C8286F7C-6023-4C20-845C-DF3C0D839494}" destId="{234C9AE8-B05B-4C33-B32D-B1A4EA0DF883}" srcOrd="1" destOrd="0" parTransId="{2F9A1954-F747-4050-8C89-45E840F5251B}" sibTransId="{8E42AC22-C8B8-4CE7-9798-C8F8E29B62BC}"/>
    <dgm:cxn modelId="{8DB6BF18-651A-4374-92D5-961C689798D9}" type="presOf" srcId="{234C9AE8-B05B-4C33-B32D-B1A4EA0DF883}" destId="{84824B12-694F-4EC3-BAFB-363309667171}" srcOrd="0" destOrd="0" presId="urn:microsoft.com/office/officeart/2011/layout/TabList"/>
    <dgm:cxn modelId="{4E3E30E6-54EE-4D35-9513-B6A2E20E8C7C}" type="presOf" srcId="{12D45797-BE79-434D-84A8-A9F48FD991BE}" destId="{71A51B99-987D-4456-9FE5-BEA0A0CF6D79}" srcOrd="0" destOrd="0" presId="urn:microsoft.com/office/officeart/2011/layout/TabList"/>
    <dgm:cxn modelId="{D1329191-AF2E-435F-8F5D-00ADF649944F}" type="presOf" srcId="{F9F423DA-B8CC-49FD-BDDF-3DED2BAB263C}" destId="{098FA7D1-7183-43C1-B7D6-B0E0D2A7F7E7}" srcOrd="0" destOrd="0" presId="urn:microsoft.com/office/officeart/2011/layout/TabList"/>
    <dgm:cxn modelId="{57B429CF-B60B-4EE5-B39D-8A20D15884D2}" type="presOf" srcId="{2E96F9C8-7861-4FEE-AE28-5C2C10A41142}" destId="{9B634A61-C21A-4548-914E-FA51B984D2BE}" srcOrd="0" destOrd="1" presId="urn:microsoft.com/office/officeart/2011/layout/TabList"/>
    <dgm:cxn modelId="{0819A73E-FCE1-4E14-8360-6A3548DDA2DD}" type="presOf" srcId="{40B8C623-28D9-44CA-AC26-317230C21F62}" destId="{A04C7205-7B56-4AFD-B844-E79B04899DC2}" srcOrd="0" destOrd="0" presId="urn:microsoft.com/office/officeart/2011/layout/TabList"/>
    <dgm:cxn modelId="{C2F8ACC5-E969-4C62-91F9-6A13324A6D71}" type="presOf" srcId="{30A016A1-24A5-4B04-BD9C-AE3C18109E28}" destId="{FC505F1A-F79B-4F73-BB75-6697F425686A}" srcOrd="0" destOrd="0" presId="urn:microsoft.com/office/officeart/2011/layout/TabList"/>
    <dgm:cxn modelId="{F565F028-11E2-489D-BA86-977FCB30A79A}" type="presOf" srcId="{C8286F7C-6023-4C20-845C-DF3C0D839494}" destId="{B435F91B-70FE-4994-B0E6-7C61A1D5F33C}" srcOrd="0" destOrd="0" presId="urn:microsoft.com/office/officeart/2011/layout/TabList"/>
    <dgm:cxn modelId="{38F54C58-DA81-454C-9AA0-D70AE4497C4C}" srcId="{8D03CECF-30FD-45AE-B1CB-9B6BC82ABC40}" destId="{12D45797-BE79-434D-84A8-A9F48FD991BE}" srcOrd="1" destOrd="0" parTransId="{EDBBE3D5-FFDD-456F-816E-CA8632AAE303}" sibTransId="{4E6BC132-A6DA-4638-8658-BEE9896F9EAD}"/>
    <dgm:cxn modelId="{C8BCBDBE-3B17-475F-9194-041F2E199836}" srcId="{12D45797-BE79-434D-84A8-A9F48FD991BE}" destId="{3AF68A1D-8D29-460E-BCFD-F8A5FDF03296}" srcOrd="1" destOrd="0" parTransId="{34320F80-24CC-49C4-9281-C678E40C9A50}" sibTransId="{3F4333E7-07B1-4704-8F41-FC1A0EE71E47}"/>
    <dgm:cxn modelId="{D87AEE2D-705E-4B8F-BF7D-FCB0EC684D27}" type="presParOf" srcId="{FD308755-DB66-45D2-937B-2303B10CE0B8}" destId="{D47C152A-70AE-48FD-ABAA-60FEA14E6AC0}" srcOrd="0" destOrd="0" presId="urn:microsoft.com/office/officeart/2011/layout/TabList"/>
    <dgm:cxn modelId="{F3882277-04E7-4BEB-AFC8-D3D38E0DB0D0}" type="presParOf" srcId="{D47C152A-70AE-48FD-ABAA-60FEA14E6AC0}" destId="{098FA7D1-7183-43C1-B7D6-B0E0D2A7F7E7}" srcOrd="0" destOrd="0" presId="urn:microsoft.com/office/officeart/2011/layout/TabList"/>
    <dgm:cxn modelId="{12893174-DE3B-49E8-897B-FCA790D5A450}" type="presParOf" srcId="{D47C152A-70AE-48FD-ABAA-60FEA14E6AC0}" destId="{FC505F1A-F79B-4F73-BB75-6697F425686A}" srcOrd="1" destOrd="0" presId="urn:microsoft.com/office/officeart/2011/layout/TabList"/>
    <dgm:cxn modelId="{FF3C42DA-97F9-4E02-806C-5F1AF146F893}" type="presParOf" srcId="{D47C152A-70AE-48FD-ABAA-60FEA14E6AC0}" destId="{E4C6BB2D-FB46-495E-B4B7-69D1044B8687}" srcOrd="2" destOrd="0" presId="urn:microsoft.com/office/officeart/2011/layout/TabList"/>
    <dgm:cxn modelId="{F0C2D27F-3F06-45FD-8AC9-DD7E0B07E330}" type="presParOf" srcId="{FD308755-DB66-45D2-937B-2303B10CE0B8}" destId="{14B6A313-27E9-46E6-A16B-655C880ED37B}" srcOrd="1" destOrd="0" presId="urn:microsoft.com/office/officeart/2011/layout/TabList"/>
    <dgm:cxn modelId="{FC73B118-4F61-41DC-BB46-EB734C81E062}" type="presParOf" srcId="{FD308755-DB66-45D2-937B-2303B10CE0B8}" destId="{CE2A4CEA-4B17-4282-B50E-D0CBB7C8AED7}" srcOrd="2" destOrd="0" presId="urn:microsoft.com/office/officeart/2011/layout/TabList"/>
    <dgm:cxn modelId="{23D8ADB2-ACE4-4E29-8656-52FEB44297AB}" type="presParOf" srcId="{FD308755-DB66-45D2-937B-2303B10CE0B8}" destId="{B26D1F05-7E73-4119-9097-80F97D5A643F}" srcOrd="3" destOrd="0" presId="urn:microsoft.com/office/officeart/2011/layout/TabList"/>
    <dgm:cxn modelId="{4E9B5CAC-0281-497E-A9C3-4349674A0161}" type="presParOf" srcId="{B26D1F05-7E73-4119-9097-80F97D5A643F}" destId="{A44E5098-13F2-4C1C-9BEE-37C91A35197D}" srcOrd="0" destOrd="0" presId="urn:microsoft.com/office/officeart/2011/layout/TabList"/>
    <dgm:cxn modelId="{30AB14AF-686F-458D-AC67-6771281CF683}" type="presParOf" srcId="{B26D1F05-7E73-4119-9097-80F97D5A643F}" destId="{71A51B99-987D-4456-9FE5-BEA0A0CF6D79}" srcOrd="1" destOrd="0" presId="urn:microsoft.com/office/officeart/2011/layout/TabList"/>
    <dgm:cxn modelId="{E116B282-5BE7-41C3-8E23-D79C8DAD5A8D}" type="presParOf" srcId="{B26D1F05-7E73-4119-9097-80F97D5A643F}" destId="{8B6A9B19-B94E-44EA-99B0-5FDB3B8B969E}" srcOrd="2" destOrd="0" presId="urn:microsoft.com/office/officeart/2011/layout/TabList"/>
    <dgm:cxn modelId="{68BEED0E-5557-4FE8-9D6B-E670E29787AB}" type="presParOf" srcId="{FD308755-DB66-45D2-937B-2303B10CE0B8}" destId="{9B634A61-C21A-4548-914E-FA51B984D2BE}" srcOrd="4" destOrd="0" presId="urn:microsoft.com/office/officeart/2011/layout/TabList"/>
    <dgm:cxn modelId="{A1240DC8-557F-4133-9F64-11E8BB057CAA}" type="presParOf" srcId="{FD308755-DB66-45D2-937B-2303B10CE0B8}" destId="{F1677CED-2E6F-4CE0-AFED-7144F09E16D0}" srcOrd="5" destOrd="0" presId="urn:microsoft.com/office/officeart/2011/layout/TabList"/>
    <dgm:cxn modelId="{97750BE9-3E28-499F-B6E0-E53BFC500936}" type="presParOf" srcId="{FD308755-DB66-45D2-937B-2303B10CE0B8}" destId="{F960EA39-AA5E-46FA-AF24-92E3425DDC3B}" srcOrd="6" destOrd="0" presId="urn:microsoft.com/office/officeart/2011/layout/TabList"/>
    <dgm:cxn modelId="{B04EF194-0707-4E5A-A2CF-D8F21943B842}" type="presParOf" srcId="{F960EA39-AA5E-46FA-AF24-92E3425DDC3B}" destId="{A04C7205-7B56-4AFD-B844-E79B04899DC2}" srcOrd="0" destOrd="0" presId="urn:microsoft.com/office/officeart/2011/layout/TabList"/>
    <dgm:cxn modelId="{8B7233AB-F8B3-40CE-9052-E24E3F5F601E}" type="presParOf" srcId="{F960EA39-AA5E-46FA-AF24-92E3425DDC3B}" destId="{B435F91B-70FE-4994-B0E6-7C61A1D5F33C}" srcOrd="1" destOrd="0" presId="urn:microsoft.com/office/officeart/2011/layout/TabList"/>
    <dgm:cxn modelId="{666A2EDE-8AC2-40AB-9EE0-94A301C9B803}" type="presParOf" srcId="{F960EA39-AA5E-46FA-AF24-92E3425DDC3B}" destId="{69135609-DDAF-4BF5-A09E-331BB8EDB7FE}" srcOrd="2" destOrd="0" presId="urn:microsoft.com/office/officeart/2011/layout/TabList"/>
    <dgm:cxn modelId="{16C80001-C8B4-4930-87C6-652B8885253E}" type="presParOf" srcId="{FD308755-DB66-45D2-937B-2303B10CE0B8}" destId="{84824B12-694F-4EC3-BAFB-36330966717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9F423DA-B8CC-49FD-BDDF-3DED2BAB263C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left"/>
                  </m:oMathParaPr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,ℓ)</m:t>
                    </m:r>
                  </m:oMath>
                </m:oMathPara>
              </a14:m>
              <a:endParaRPr lang="en-US" dirty="0">
                <a:solidFill>
                  <a:srgbClr val="7030A0"/>
                </a:solidFill>
              </a:endParaRPr>
            </a:p>
          </dgm:t>
        </dgm:pt>
      </mc:Choice>
      <mc:Fallback xmlns="">
        <dgm:pt modelId="{F9F423DA-B8CC-49FD-BDDF-3DED2BAB263C}">
          <dgm:prSet phldrT="[Text]"/>
          <dgm:spPr/>
          <dgm:t>
            <a:bodyPr/>
            <a:lstStyle/>
            <a:p>
              <a:pPr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𝐺(𝑉,ℓ)</a:t>
              </a:r>
              <a:endParaRPr lang="en-US" dirty="0">
                <a:solidFill>
                  <a:srgbClr val="7030A0"/>
                </a:solidFill>
              </a:endParaRPr>
            </a:p>
          </dgm:t>
        </dgm:pt>
      </mc:Fallback>
    </mc:AlternateConten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2A0037E-0CE8-456D-989B-0BC18DFEE7C6}">
          <dgm:prSet phldrT="[Text]"/>
          <dgm:spPr/>
          <dgm:t>
            <a:bodyPr/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V</a:t>
              </a:r>
              <a:r>
                <a:rPr lang="en-US" dirty="0" smtClean="0"/>
                <a:t> is a linear space over </a:t>
              </a:r>
              <a:r>
                <a:rPr lang="en-US" dirty="0" smtClean="0">
                  <a:solidFill>
                    <a:srgbClr val="7030A0"/>
                  </a:solidFill>
                </a:rPr>
                <a:t>F</a:t>
              </a:r>
              <a:r>
                <a:rPr lang="en-US" baseline="-25000" dirty="0" smtClean="0">
                  <a:solidFill>
                    <a:srgbClr val="7030A0"/>
                  </a:solidFill>
                </a:rPr>
                <a:t>2</a:t>
              </a:r>
              <a:r>
                <a:rPr lang="en-US" baseline="0" dirty="0" smtClean="0"/>
                <a:t>, dimension </a:t>
              </a:r>
              <a14:m>
                <m:oMath xmlns:m="http://schemas.openxmlformats.org/officeDocument/2006/math">
                  <m:r>
                    <a:rPr lang="en-US" b="0" i="1" baseline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baseline="0" smtClean="0">
                      <a:latin typeface="Cambria Math" panose="02040503050406030204" pitchFamily="18" charset="0"/>
                    </a:rPr>
                    <m:t>,</m:t>
                  </m:r>
                </m:oMath>
              </a14:m>
              <a:r>
                <a:rPr lang="en-US" baseline="0" dirty="0" smtClean="0"/>
                <a:t>  </a:t>
              </a:r>
              <a:r>
                <a:rPr lang="en-US" baseline="0" dirty="0" smtClean="0"/>
                <a:t>  </a:t>
              </a:r>
              <a:r>
                <a:rPr lang="en-US" baseline="0" dirty="0" smtClean="0">
                  <a:solidFill>
                    <a:srgbClr val="7030A0"/>
                  </a:solidFill>
                </a:rPr>
                <a:t>1</a:t>
              </a:r>
              <a:r>
                <a:rPr lang="en-US" baseline="0" dirty="0" smtClean="0"/>
                <a:t> </a:t>
              </a:r>
              <a14:m>
                <m:oMath xmlns:m="http://schemas.openxmlformats.org/officeDocument/2006/math">
                  <m:r>
                    <a:rPr lang="en-US" b="0" i="1" baseline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≪</m:t>
                  </m:r>
                  <m:r>
                    <a:rPr lang="en-US" b="0" i="1" baseline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ℓ≪</m:t>
                  </m:r>
                  <m:r>
                    <a:rPr lang="en-US" b="0" i="1" baseline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baseline="0" smtClean="0">
                      <a:latin typeface="Cambria Math" panose="02040503050406030204" pitchFamily="18" charset="0"/>
                    </a:rPr>
                    <m:t>.</m:t>
                  </m:r>
                </m:oMath>
              </a14:m>
              <a:endParaRPr lang="en-US" baseline="0" dirty="0"/>
            </a:p>
          </dgm:t>
        </dgm:pt>
      </mc:Choice>
      <mc:Fallback>
        <dgm:pt modelId="{72A0037E-0CE8-456D-989B-0BC18DFEE7C6}">
          <dgm:prSet phldrT="[Text]"/>
          <dgm:spPr/>
          <dgm:t>
            <a:bodyPr/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V</a:t>
              </a:r>
              <a:r>
                <a:rPr lang="en-US" dirty="0" smtClean="0"/>
                <a:t> is a linear space over </a:t>
              </a:r>
              <a:r>
                <a:rPr lang="en-US" dirty="0" smtClean="0">
                  <a:solidFill>
                    <a:srgbClr val="7030A0"/>
                  </a:solidFill>
                </a:rPr>
                <a:t>F</a:t>
              </a:r>
              <a:r>
                <a:rPr lang="en-US" baseline="-25000" dirty="0" smtClean="0">
                  <a:solidFill>
                    <a:srgbClr val="7030A0"/>
                  </a:solidFill>
                </a:rPr>
                <a:t>2</a:t>
              </a:r>
              <a:r>
                <a:rPr lang="en-US" baseline="0" dirty="0" smtClean="0"/>
                <a:t>, dimension </a:t>
              </a:r>
              <a:r>
                <a:rPr lang="en-US" b="0" i="0" baseline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𝑘</a:t>
              </a:r>
              <a:r>
                <a:rPr lang="en-US" b="0" i="0" baseline="0" smtClean="0">
                  <a:latin typeface="Cambria Math" panose="02040503050406030204" pitchFamily="18" charset="0"/>
                </a:rPr>
                <a:t>,</a:t>
              </a:r>
              <a:r>
                <a:rPr lang="en-US" baseline="0" dirty="0" smtClean="0"/>
                <a:t>  </a:t>
              </a:r>
              <a:r>
                <a:rPr lang="en-US" baseline="0" dirty="0" smtClean="0"/>
                <a:t>  </a:t>
              </a:r>
              <a:r>
                <a:rPr lang="en-US" baseline="0" dirty="0" smtClean="0">
                  <a:solidFill>
                    <a:srgbClr val="7030A0"/>
                  </a:solidFill>
                </a:rPr>
                <a:t>1</a:t>
              </a:r>
              <a:r>
                <a:rPr lang="en-US" baseline="0" dirty="0" smtClean="0"/>
                <a:t> </a:t>
              </a:r>
              <a:r>
                <a:rPr lang="en-US" b="0" i="0" baseline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≪</a:t>
              </a:r>
              <a:r>
                <a:rPr lang="en-US" b="0" i="0" baseline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ℓ≪𝑘</a:t>
              </a:r>
              <a:r>
                <a:rPr lang="en-US" b="0" i="0" baseline="0" smtClean="0">
                  <a:latin typeface="Cambria Math" panose="02040503050406030204" pitchFamily="18" charset="0"/>
                </a:rPr>
                <a:t>.</a:t>
              </a:r>
              <a:endParaRPr lang="en-US" baseline="0" dirty="0"/>
            </a:p>
          </dgm:t>
        </dgm:pt>
      </mc:Fallback>
    </mc:AlternateConten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Next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 phldr="1"/>
      <dgm:spPr/>
      <dgm:t>
        <a:bodyPr/>
        <a:lstStyle/>
        <a:p>
          <a:endParaRPr lang="en-US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DD01670F-0D45-49F9-9833-CE921E3DBCA8}">
      <dgm:prSet phldrT="[Text]"/>
      <dgm:spPr/>
      <dgm:t>
        <a:bodyPr/>
        <a:lstStyle/>
        <a:p>
          <a:r>
            <a:rPr lang="en-US" dirty="0" smtClean="0"/>
            <a:t>Expansion in the </a:t>
          </a:r>
          <a:r>
            <a:rPr lang="en-US" dirty="0" err="1" smtClean="0"/>
            <a:t>Grassmann</a:t>
          </a:r>
          <a:r>
            <a:rPr lang="en-US" dirty="0" smtClean="0"/>
            <a:t> Graph.</a:t>
          </a:r>
          <a:endParaRPr lang="en-US" dirty="0"/>
        </a:p>
      </dgm:t>
    </dgm:p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8C5323F-EB18-4D9C-86A9-831575523381}">
          <dgm:prSet phldrT="[Text]"/>
          <dgm:spPr/>
          <dgm:t>
            <a:bodyPr/>
            <a:lstStyle/>
            <a:p>
              <a:r>
                <a:rPr lang="en-US" u="sng" dirty="0" smtClean="0">
                  <a:latin typeface="Garamond" panose="02020404030301010803" pitchFamily="18" charset="0"/>
                </a:rPr>
                <a:t>Vertices</a:t>
              </a:r>
              <a:r>
                <a:rPr lang="en-US" dirty="0">
                  <a:latin typeface="Garamond" panose="02020404030301010803" pitchFamily="18" charset="0"/>
                </a:rPr>
                <a:t>:</a:t>
              </a:r>
              <a:r>
                <a:rPr lang="en-US" dirty="0">
                  <a:latin typeface="Comic Sans MS" panose="030F0702030302020204" pitchFamily="66" charset="0"/>
                </a:rPr>
                <a:t> </a:t>
              </a:r>
              <a14:m>
                <m:oMath xmlns:m="http://schemas.openxmlformats.org/officeDocument/2006/math">
                  <m:r>
                    <m:rPr>
                      <m:lit/>
                    </m:rPr>
                    <a:rPr lang="en-US" i="1">
                      <a:latin typeface="Cambria Math" panose="02040503050406030204" pitchFamily="18" charset="0"/>
                    </a:rPr>
                    <m:t>{</m:t>
                  </m:r>
                  <m:r>
                    <a:rPr lang="en-US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 </m:t>
                  </m:r>
                  <m:r>
                    <m:rPr>
                      <m:lit/>
                    </m:rPr>
                    <a:rPr lang="en-US" i="1">
                      <a:latin typeface="Cambria Math" panose="02040503050406030204" pitchFamily="18" charset="0"/>
                    </a:rPr>
                    <m:t>|</m:t>
                  </m:r>
                  <m:func>
                    <m:funcPr>
                      <m:ctrlPr>
                        <a:rPr lang="en-US" i="1">
                          <a:latin typeface="Cambria Math"/>
                        </a:rPr>
                      </m:ctrlPr>
                    </m:funcPr>
                    <m:fName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dim</m:t>
                      </m:r>
                    </m:fName>
                    <m:e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e>
                  </m:func>
                  <m:r>
                    <a:rPr lang="en-US" i="1">
                      <a:latin typeface="Cambria Math" panose="02040503050406030204" pitchFamily="18" charset="0"/>
                    </a:rPr>
                    <m:t>=</m:t>
                  </m:r>
                  <m:r>
                    <a:rPr lang="en-US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ℓ</m:t>
                  </m:r>
                  <m:r>
                    <a:rPr lang="en-US" i="1">
                      <a:latin typeface="Cambria Math" panose="02040503050406030204" pitchFamily="18" charset="0"/>
                    </a:rPr>
                    <m:t>}</m:t>
                  </m:r>
                </m:oMath>
              </a14:m>
              <a:r>
                <a:rPr lang="en-US" dirty="0" smtClean="0"/>
                <a:t>.</a:t>
              </a:r>
              <a:endParaRPr lang="en-US" dirty="0"/>
            </a:p>
          </dgm:t>
        </dgm:pt>
      </mc:Choice>
      <mc:Fallback xmlns="">
        <dgm:pt modelId="{68C5323F-EB18-4D9C-86A9-831575523381}">
          <dgm:prSet phldrT="[Text]"/>
          <dgm:spPr/>
          <dgm:t>
            <a:bodyPr/>
            <a:lstStyle/>
            <a:p>
              <a:r>
                <a:rPr lang="en-US" u="sng" dirty="0" smtClean="0">
                  <a:latin typeface="Garamond" panose="02020404030301010803" pitchFamily="18" charset="0"/>
                </a:rPr>
                <a:t>Vertices</a:t>
              </a:r>
              <a:r>
                <a:rPr lang="en-US" dirty="0">
                  <a:latin typeface="Garamond" panose="02020404030301010803" pitchFamily="18" charset="0"/>
                </a:rPr>
                <a:t>:</a:t>
              </a:r>
              <a:r>
                <a:rPr lang="en-US" dirty="0">
                  <a:latin typeface="Comic Sans MS" panose="030F0702030302020204" pitchFamily="66" charset="0"/>
                </a:rPr>
                <a:t> </a:t>
              </a:r>
              <a:r>
                <a:rPr lang="en-US" i="0">
                  <a:latin typeface="Cambria Math" panose="02040503050406030204" pitchFamily="18" charset="0"/>
                </a:rPr>
                <a:t>\{</a:t>
              </a:r>
              <a:r>
                <a:rPr lang="en-US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𝐿⊆𝑉 </a:t>
              </a:r>
              <a:r>
                <a:rPr lang="en-US" i="0">
                  <a:solidFill>
                    <a:srgbClr val="7030A0"/>
                  </a:solidFill>
                  <a:latin typeface="Cambria Math" panose="02040503050406030204" pitchFamily="18" charset="0"/>
                </a:rPr>
                <a:t>\</a:t>
              </a:r>
              <a:r>
                <a:rPr lang="en-US" i="0">
                  <a:latin typeface="Cambria Math" panose="02040503050406030204" pitchFamily="18" charset="0"/>
                </a:rPr>
                <a:t>| 〖 dim〗⁡(𝐿)=</a:t>
              </a:r>
              <a:r>
                <a:rPr lang="en-US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ℓ</a:t>
              </a:r>
              <a:r>
                <a:rPr lang="en-US" i="0">
                  <a:latin typeface="Cambria Math" panose="02040503050406030204" pitchFamily="18" charset="0"/>
                </a:rPr>
                <a:t>}</a:t>
              </a:r>
              <a:r>
                <a:rPr lang="en-US" dirty="0" smtClean="0"/>
                <a:t>.</a:t>
              </a:r>
              <a:endParaRPr lang="en-US" dirty="0"/>
            </a:p>
          </dgm:t>
        </dgm:pt>
      </mc:Fallback>
    </mc:AlternateContent>
    <dgm:pt modelId="{2727FC56-E8FE-41F9-B87A-D2406CFCD4F3}" type="parTrans" cxnId="{BE656970-4AAF-421E-B8B2-0B752039A728}">
      <dgm:prSet/>
      <dgm:spPr/>
      <dgm:t>
        <a:bodyPr/>
        <a:lstStyle/>
        <a:p>
          <a:endParaRPr lang="en-US"/>
        </a:p>
      </dgm:t>
    </dgm:pt>
    <dgm:pt modelId="{03232CCC-3BD3-40EB-8761-157EE81DA053}" type="sibTrans" cxnId="{BE656970-4AAF-421E-B8B2-0B752039A728}">
      <dgm:prSet/>
      <dgm:spPr/>
      <dgm:t>
        <a:bodyPr/>
        <a:lstStyle/>
        <a:p>
          <a:endParaRPr lang="en-US"/>
        </a:p>
      </dgm:t>
    </dgm:pt>
    <dgm:pt modelId="{3AF68A1D-8D29-460E-BCFD-F8A5FDF03296}">
      <dgm:prSet phldrT="[Text]"/>
      <dgm:spPr/>
      <dgm:t>
        <a:bodyPr/>
        <a:lstStyle/>
        <a:p>
          <a:r>
            <a:rPr lang="en-US" dirty="0" err="1" smtClean="0">
              <a:solidFill>
                <a:srgbClr val="00B050"/>
              </a:solidFill>
            </a:rPr>
            <a:t>Grassmann</a:t>
          </a:r>
          <a:r>
            <a:rPr lang="en-US" dirty="0" smtClean="0">
              <a:solidFill>
                <a:srgbClr val="00B050"/>
              </a:solidFill>
            </a:rPr>
            <a:t> Code </a:t>
          </a:r>
          <a:r>
            <a:rPr lang="en-US" dirty="0" smtClean="0">
              <a:solidFill>
                <a:schemeClr val="tx1"/>
              </a:solidFill>
            </a:rPr>
            <a:t>+ </a:t>
          </a:r>
          <a:r>
            <a:rPr lang="en-US" dirty="0" err="1" smtClean="0">
              <a:solidFill>
                <a:srgbClr val="FF0000"/>
              </a:solidFill>
            </a:rPr>
            <a:t>Grassmann</a:t>
          </a:r>
          <a:r>
            <a:rPr lang="en-US" dirty="0" smtClean="0">
              <a:solidFill>
                <a:srgbClr val="FF0000"/>
              </a:solidFill>
            </a:rPr>
            <a:t> Test</a:t>
          </a:r>
          <a:endParaRPr lang="en-US" dirty="0"/>
        </a:p>
      </dgm:t>
    </dgm:pt>
    <dgm:pt modelId="{34320F80-24CC-49C4-9281-C678E40C9A50}" type="parTrans" cxnId="{C8BCBDBE-3B17-475F-9194-041F2E199836}">
      <dgm:prSet/>
      <dgm:spPr/>
      <dgm:t>
        <a:bodyPr/>
        <a:lstStyle/>
        <a:p>
          <a:endParaRPr lang="en-US"/>
        </a:p>
      </dgm:t>
    </dgm:pt>
    <dgm:pt modelId="{3F4333E7-07B1-4704-8F41-FC1A0EE71E47}" type="sibTrans" cxnId="{C8BCBDBE-3B17-475F-9194-041F2E19983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C6AEF38-C67D-41EF-B298-4B97A4D02CC7}">
          <dgm:prSet phldrT="[Text]"/>
          <dgm:spPr/>
          <dgm:t>
            <a:bodyPr/>
            <a:lstStyle/>
            <a:p>
              <a:r>
                <a:rPr lang="en-US" u="sng" dirty="0" smtClean="0">
                  <a:latin typeface="Garamond" panose="02020404030301010803" pitchFamily="18" charset="0"/>
                </a:rPr>
                <a:t>Edges</a:t>
              </a:r>
              <a:r>
                <a:rPr lang="en-US" dirty="0">
                  <a:latin typeface="Garamond" panose="02020404030301010803" pitchFamily="18" charset="0"/>
                </a:rPr>
                <a:t> :</a:t>
              </a:r>
              <a:r>
                <a:rPr lang="en-US" dirty="0">
                  <a:latin typeface="Comic Sans MS" panose="030F0702030302020204" pitchFamily="66" charset="0"/>
                </a:rPr>
                <a:t> </a:t>
              </a:r>
              <a14:m>
                <m:oMath xmlns:m="http://schemas.openxmlformats.org/officeDocument/2006/math">
                  <m:r>
                    <a:rPr lang="en-US" i="1">
                      <a:latin typeface="Cambria Math" panose="02040503050406030204" pitchFamily="18" charset="0"/>
                    </a:rPr>
                    <m:t>{</m:t>
                  </m:r>
                  <m:d>
                    <m:dPr>
                      <m:ctrlPr>
                        <a:rPr lang="en-US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e>
                  </m:d>
                  <m:r>
                    <m:rPr>
                      <m:lit/>
                    </m:rPr>
                    <a:rPr lang="en-US" i="1">
                      <a:latin typeface="Cambria Math" panose="02040503050406030204" pitchFamily="18" charset="0"/>
                    </a:rPr>
                    <m:t>|</m:t>
                  </m:r>
                  <m:func>
                    <m:funcPr>
                      <m:ctrlPr>
                        <a:rPr lang="en-US" i="1">
                          <a:latin typeface="Cambria Math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dim</m:t>
                      </m:r>
                    </m:fName>
                    <m:e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ℓ−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e>
                  </m:func>
                </m:oMath>
              </a14:m>
              <a:r>
                <a:rPr lang="en-US" dirty="0" smtClean="0"/>
                <a:t>.</a:t>
              </a:r>
              <a:endParaRPr lang="en-US" dirty="0"/>
            </a:p>
          </dgm:t>
        </dgm:pt>
      </mc:Choice>
      <mc:Fallback xmlns="">
        <dgm:pt modelId="{BC6AEF38-C67D-41EF-B298-4B97A4D02CC7}">
          <dgm:prSet phldrT="[Text]"/>
          <dgm:spPr/>
          <dgm:t>
            <a:bodyPr/>
            <a:lstStyle/>
            <a:p>
              <a:r>
                <a:rPr lang="en-US" u="sng" dirty="0" smtClean="0">
                  <a:latin typeface="Garamond" panose="02020404030301010803" pitchFamily="18" charset="0"/>
                </a:rPr>
                <a:t>Edges</a:t>
              </a:r>
              <a:r>
                <a:rPr lang="en-US" dirty="0">
                  <a:latin typeface="Garamond" panose="02020404030301010803" pitchFamily="18" charset="0"/>
                </a:rPr>
                <a:t> :</a:t>
              </a:r>
              <a:r>
                <a:rPr lang="en-US" dirty="0">
                  <a:latin typeface="Comic Sans MS" panose="030F0702030302020204" pitchFamily="66" charset="0"/>
                </a:rPr>
                <a:t> </a:t>
              </a:r>
              <a:r>
                <a:rPr lang="en-US" i="0">
                  <a:latin typeface="Cambria Math" panose="02040503050406030204" pitchFamily="18" charset="0"/>
                </a:rPr>
                <a:t>{</a:t>
              </a:r>
              <a:r>
                <a:rPr lang="en-US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</a:t>
              </a:r>
              <a:r>
                <a:rPr lang="en-US" i="0">
                  <a:solidFill>
                    <a:srgbClr val="7030A0"/>
                  </a:solidFill>
                  <a:latin typeface="Cambria Math" panose="02040503050406030204" pitchFamily="18" charset="0"/>
                </a:rPr>
                <a:t>𝐿,𝐿^′ )\</a:t>
              </a:r>
              <a:r>
                <a:rPr lang="en-US" i="0">
                  <a:latin typeface="Cambria Math" panose="02040503050406030204" pitchFamily="18" charset="0"/>
                </a:rPr>
                <a:t>| dim⁡〖(𝐿∩𝐿^′ )=</a:t>
              </a:r>
              <a:r>
                <a:rPr lang="en-US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ℓ−1</a:t>
              </a:r>
              <a:r>
                <a:rPr lang="en-US" i="0">
                  <a:solidFill>
                    <a:srgbClr val="7030A0"/>
                  </a:solidFill>
                  <a:latin typeface="Cambria Math" panose="02040503050406030204" pitchFamily="18" charset="0"/>
                </a:rPr>
                <a:t>\</a:t>
              </a:r>
              <a:r>
                <a:rPr lang="en-US" i="0">
                  <a:latin typeface="Cambria Math" panose="02040503050406030204" pitchFamily="18" charset="0"/>
                </a:rPr>
                <a:t>}〗</a:t>
              </a:r>
              <a:r>
                <a:rPr lang="en-US" dirty="0" smtClean="0"/>
                <a:t>.</a:t>
              </a:r>
              <a:endParaRPr lang="en-US" dirty="0"/>
            </a:p>
          </dgm:t>
        </dgm:pt>
      </mc:Fallback>
    </mc:AlternateContent>
    <dgm:pt modelId="{21734D8F-8C13-48C2-895A-FF666EBC1F4B}" type="sibTrans" cxnId="{4F8EEF80-B69C-4E59-A1CD-184AD489593F}">
      <dgm:prSet/>
      <dgm:spPr/>
      <dgm:t>
        <a:bodyPr/>
        <a:lstStyle/>
        <a:p>
          <a:endParaRPr lang="en-US"/>
        </a:p>
      </dgm:t>
    </dgm:pt>
    <dgm:pt modelId="{2302C9BA-CFD7-479A-97E5-2B78A6697FBB}" type="parTrans" cxnId="{4F8EEF80-B69C-4E59-A1CD-184AD489593F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2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1" presStyleCnt="2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3567C-67F2-4E3A-A4CC-EB8E39A0EB77}" type="presOf" srcId="{BC6AEF38-C67D-41EF-B298-4B97A4D02CC7}" destId="{14B6A313-27E9-46E6-A16B-655C880ED37B}" srcOrd="0" destOrd="2" presId="urn:microsoft.com/office/officeart/2011/layout/TabList"/>
    <dgm:cxn modelId="{C3102724-4D90-4910-8A45-446160DB358D}" type="presOf" srcId="{E98C7E8C-72C5-43DB-9258-78DB059E231A}" destId="{A44E5098-13F2-4C1C-9BEE-37C91A35197D}" srcOrd="0" destOrd="0" presId="urn:microsoft.com/office/officeart/2011/layout/TabList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93EB360D-01C9-48C8-BF5F-DB7597D76E12}" srcId="{12D45797-BE79-434D-84A8-A9F48FD991BE}" destId="{DD01670F-0D45-49F9-9833-CE921E3DBCA8}" srcOrd="2" destOrd="0" parTransId="{6A44817B-390E-4180-9387-704E84EBE7BA}" sibTransId="{EB533A5C-3E9A-488E-96A1-A6B533133B4E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4F8EEF80-B69C-4E59-A1CD-184AD489593F}" srcId="{30A016A1-24A5-4B04-BD9C-AE3C18109E28}" destId="{BC6AEF38-C67D-41EF-B298-4B97A4D02CC7}" srcOrd="3" destOrd="0" parTransId="{2302C9BA-CFD7-479A-97E5-2B78A6697FBB}" sibTransId="{21734D8F-8C13-48C2-895A-FF666EBC1F4B}"/>
    <dgm:cxn modelId="{B6810744-3178-4BF7-88D1-9CA9A53AAB9D}" type="presOf" srcId="{30A016A1-24A5-4B04-BD9C-AE3C18109E28}" destId="{FC505F1A-F79B-4F73-BB75-6697F425686A}" srcOrd="0" destOrd="0" presId="urn:microsoft.com/office/officeart/2011/layout/TabList"/>
    <dgm:cxn modelId="{DFD89F39-561E-410E-89AF-8B428ECB041B}" type="presOf" srcId="{DD01670F-0D45-49F9-9833-CE921E3DBCA8}" destId="{9B634A61-C21A-4548-914E-FA51B984D2BE}" srcOrd="0" destOrd="1" presId="urn:microsoft.com/office/officeart/2011/layout/TabList"/>
    <dgm:cxn modelId="{1CE012CF-820F-44E3-BC79-B2A0AD1D1211}" type="presOf" srcId="{72A0037E-0CE8-456D-989B-0BC18DFEE7C6}" destId="{14B6A313-27E9-46E6-A16B-655C880ED37B}" srcOrd="0" destOrd="0" presId="urn:microsoft.com/office/officeart/2011/layout/TabList"/>
    <dgm:cxn modelId="{9BB5BCE6-5BE5-422F-AAFD-176983D08257}" type="presOf" srcId="{12D45797-BE79-434D-84A8-A9F48FD991BE}" destId="{71A51B99-987D-4456-9FE5-BEA0A0CF6D79}" srcOrd="0" destOrd="0" presId="urn:microsoft.com/office/officeart/2011/layout/TabList"/>
    <dgm:cxn modelId="{BE656970-4AAF-421E-B8B2-0B752039A728}" srcId="{30A016A1-24A5-4B04-BD9C-AE3C18109E28}" destId="{68C5323F-EB18-4D9C-86A9-831575523381}" srcOrd="2" destOrd="0" parTransId="{2727FC56-E8FE-41F9-B87A-D2406CFCD4F3}" sibTransId="{03232CCC-3BD3-40EB-8761-157EE81DA053}"/>
    <dgm:cxn modelId="{6A5A9709-522D-47BB-B71F-83334650AA5D}" type="presOf" srcId="{F9F423DA-B8CC-49FD-BDDF-3DED2BAB263C}" destId="{098FA7D1-7183-43C1-B7D6-B0E0D2A7F7E7}" srcOrd="0" destOrd="0" presId="urn:microsoft.com/office/officeart/2011/layout/TabList"/>
    <dgm:cxn modelId="{C0A85120-2AC9-4065-A6D6-910F5FD9DB00}" type="presOf" srcId="{68C5323F-EB18-4D9C-86A9-831575523381}" destId="{14B6A313-27E9-46E6-A16B-655C880ED37B}" srcOrd="0" destOrd="1" presId="urn:microsoft.com/office/officeart/2011/layout/TabList"/>
    <dgm:cxn modelId="{38F54C58-DA81-454C-9AA0-D70AE4497C4C}" srcId="{8D03CECF-30FD-45AE-B1CB-9B6BC82ABC40}" destId="{12D45797-BE79-434D-84A8-A9F48FD991BE}" srcOrd="1" destOrd="0" parTransId="{EDBBE3D5-FFDD-456F-816E-CA8632AAE303}" sibTransId="{4E6BC132-A6DA-4638-8658-BEE9896F9EAD}"/>
    <dgm:cxn modelId="{C8BCBDBE-3B17-475F-9194-041F2E199836}" srcId="{12D45797-BE79-434D-84A8-A9F48FD991BE}" destId="{3AF68A1D-8D29-460E-BCFD-F8A5FDF03296}" srcOrd="1" destOrd="0" parTransId="{34320F80-24CC-49C4-9281-C678E40C9A50}" sibTransId="{3F4333E7-07B1-4704-8F41-FC1A0EE71E47}"/>
    <dgm:cxn modelId="{C38A77FE-B3A4-4CD4-85D1-9CA729BA568C}" type="presOf" srcId="{8D03CECF-30FD-45AE-B1CB-9B6BC82ABC40}" destId="{FD308755-DB66-45D2-937B-2303B10CE0B8}" srcOrd="0" destOrd="0" presId="urn:microsoft.com/office/officeart/2011/layout/TabList"/>
    <dgm:cxn modelId="{183D243E-1D80-48E6-9DAD-6D5E602C5D6A}" type="presOf" srcId="{3AF68A1D-8D29-460E-BCFD-F8A5FDF03296}" destId="{9B634A61-C21A-4548-914E-FA51B984D2BE}" srcOrd="0" destOrd="0" presId="urn:microsoft.com/office/officeart/2011/layout/TabList"/>
    <dgm:cxn modelId="{5BCF0E6F-D656-4265-91D7-9C9CAE41DD73}" type="presParOf" srcId="{FD308755-DB66-45D2-937B-2303B10CE0B8}" destId="{D47C152A-70AE-48FD-ABAA-60FEA14E6AC0}" srcOrd="0" destOrd="0" presId="urn:microsoft.com/office/officeart/2011/layout/TabList"/>
    <dgm:cxn modelId="{4B972700-1D06-42FC-BC6D-0EE2D40830F1}" type="presParOf" srcId="{D47C152A-70AE-48FD-ABAA-60FEA14E6AC0}" destId="{098FA7D1-7183-43C1-B7D6-B0E0D2A7F7E7}" srcOrd="0" destOrd="0" presId="urn:microsoft.com/office/officeart/2011/layout/TabList"/>
    <dgm:cxn modelId="{208E1D8C-D84D-46B6-A380-7E43CD0813E4}" type="presParOf" srcId="{D47C152A-70AE-48FD-ABAA-60FEA14E6AC0}" destId="{FC505F1A-F79B-4F73-BB75-6697F425686A}" srcOrd="1" destOrd="0" presId="urn:microsoft.com/office/officeart/2011/layout/TabList"/>
    <dgm:cxn modelId="{AACE8AF8-E7B1-4DD2-8379-97E6BAB56919}" type="presParOf" srcId="{D47C152A-70AE-48FD-ABAA-60FEA14E6AC0}" destId="{E4C6BB2D-FB46-495E-B4B7-69D1044B8687}" srcOrd="2" destOrd="0" presId="urn:microsoft.com/office/officeart/2011/layout/TabList"/>
    <dgm:cxn modelId="{1634C23C-1D2F-475F-9BEB-BCC5DBE936A4}" type="presParOf" srcId="{FD308755-DB66-45D2-937B-2303B10CE0B8}" destId="{14B6A313-27E9-46E6-A16B-655C880ED37B}" srcOrd="1" destOrd="0" presId="urn:microsoft.com/office/officeart/2011/layout/TabList"/>
    <dgm:cxn modelId="{928FD618-1F9B-47DE-AE50-F5C3630051F1}" type="presParOf" srcId="{FD308755-DB66-45D2-937B-2303B10CE0B8}" destId="{CE2A4CEA-4B17-4282-B50E-D0CBB7C8AED7}" srcOrd="2" destOrd="0" presId="urn:microsoft.com/office/officeart/2011/layout/TabList"/>
    <dgm:cxn modelId="{C19F0B76-E2AA-4EBD-8111-27F04911FA4C}" type="presParOf" srcId="{FD308755-DB66-45D2-937B-2303B10CE0B8}" destId="{B26D1F05-7E73-4119-9097-80F97D5A643F}" srcOrd="3" destOrd="0" presId="urn:microsoft.com/office/officeart/2011/layout/TabList"/>
    <dgm:cxn modelId="{31EDEC91-6B64-47A3-8807-37504462949E}" type="presParOf" srcId="{B26D1F05-7E73-4119-9097-80F97D5A643F}" destId="{A44E5098-13F2-4C1C-9BEE-37C91A35197D}" srcOrd="0" destOrd="0" presId="urn:microsoft.com/office/officeart/2011/layout/TabList"/>
    <dgm:cxn modelId="{1D527F9C-087F-47A6-8803-246416CCFF54}" type="presParOf" srcId="{B26D1F05-7E73-4119-9097-80F97D5A643F}" destId="{71A51B99-987D-4456-9FE5-BEA0A0CF6D79}" srcOrd="1" destOrd="0" presId="urn:microsoft.com/office/officeart/2011/layout/TabList"/>
    <dgm:cxn modelId="{A6B63565-4D03-403E-AEFA-AECFF8FB96B5}" type="presParOf" srcId="{B26D1F05-7E73-4119-9097-80F97D5A643F}" destId="{8B6A9B19-B94E-44EA-99B0-5FDB3B8B969E}" srcOrd="2" destOrd="0" presId="urn:microsoft.com/office/officeart/2011/layout/TabList"/>
    <dgm:cxn modelId="{A087775E-1DCD-4C92-869C-FA705057374A}" type="presParOf" srcId="{FD308755-DB66-45D2-937B-2303B10CE0B8}" destId="{9B634A61-C21A-4548-914E-FA51B984D2BE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dgm:pt modelId="{72A0037E-0CE8-456D-989B-0BC18DFEE7C6}">
      <dgm:prSet phldrT="[Text]"/>
      <dgm:spPr>
        <a:blipFill rotWithShape="1">
          <a:blip xmlns:r="http://schemas.openxmlformats.org/officeDocument/2006/relationships" r:embed="rId2"/>
          <a:stretch>
            <a:fillRect l="-1408" t="-528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Next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 phldr="1"/>
      <dgm:spPr/>
      <dgm:t>
        <a:bodyPr/>
        <a:lstStyle/>
        <a:p>
          <a:endParaRPr lang="en-US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DD01670F-0D45-49F9-9833-CE921E3DBCA8}">
      <dgm:prSet phldrT="[Text]"/>
      <dgm:spPr/>
      <dgm:t>
        <a:bodyPr/>
        <a:lstStyle/>
        <a:p>
          <a:r>
            <a:rPr lang="en-US" dirty="0" smtClean="0"/>
            <a:t>Expansion in the </a:t>
          </a:r>
          <a:r>
            <a:rPr lang="en-US" dirty="0" err="1" smtClean="0"/>
            <a:t>Grassmann</a:t>
          </a:r>
          <a:r>
            <a:rPr lang="en-US" dirty="0" smtClean="0"/>
            <a:t> Graph.</a:t>
          </a:r>
          <a:endParaRPr lang="en-US" dirty="0"/>
        </a:p>
      </dgm:t>
    </dgm:p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dgm:pt modelId="{68C5323F-EB18-4D9C-86A9-831575523381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727FC56-E8FE-41F9-B87A-D2406CFCD4F3}" type="parTrans" cxnId="{BE656970-4AAF-421E-B8B2-0B752039A728}">
      <dgm:prSet/>
      <dgm:spPr/>
      <dgm:t>
        <a:bodyPr/>
        <a:lstStyle/>
        <a:p>
          <a:endParaRPr lang="en-US"/>
        </a:p>
      </dgm:t>
    </dgm:pt>
    <dgm:pt modelId="{03232CCC-3BD3-40EB-8761-157EE81DA053}" type="sibTrans" cxnId="{BE656970-4AAF-421E-B8B2-0B752039A728}">
      <dgm:prSet/>
      <dgm:spPr/>
      <dgm:t>
        <a:bodyPr/>
        <a:lstStyle/>
        <a:p>
          <a:endParaRPr lang="en-US"/>
        </a:p>
      </dgm:t>
    </dgm:pt>
    <dgm:pt modelId="{3AF68A1D-8D29-460E-BCFD-F8A5FDF03296}">
      <dgm:prSet phldrT="[Text]"/>
      <dgm:spPr/>
      <dgm:t>
        <a:bodyPr/>
        <a:lstStyle/>
        <a:p>
          <a:r>
            <a:rPr lang="en-US" dirty="0" err="1" smtClean="0">
              <a:solidFill>
                <a:srgbClr val="00B050"/>
              </a:solidFill>
            </a:rPr>
            <a:t>Grassmann</a:t>
          </a:r>
          <a:r>
            <a:rPr lang="en-US" dirty="0" smtClean="0">
              <a:solidFill>
                <a:srgbClr val="00B050"/>
              </a:solidFill>
            </a:rPr>
            <a:t> Code </a:t>
          </a:r>
          <a:r>
            <a:rPr lang="en-US" dirty="0" smtClean="0">
              <a:solidFill>
                <a:schemeClr val="tx1"/>
              </a:solidFill>
            </a:rPr>
            <a:t>+ </a:t>
          </a:r>
          <a:r>
            <a:rPr lang="en-US" dirty="0" err="1" smtClean="0">
              <a:solidFill>
                <a:srgbClr val="FF0000"/>
              </a:solidFill>
            </a:rPr>
            <a:t>Grassmann</a:t>
          </a:r>
          <a:r>
            <a:rPr lang="en-US" dirty="0" smtClean="0">
              <a:solidFill>
                <a:srgbClr val="FF0000"/>
              </a:solidFill>
            </a:rPr>
            <a:t> Test</a:t>
          </a:r>
          <a:endParaRPr lang="en-US" dirty="0"/>
        </a:p>
      </dgm:t>
    </dgm:pt>
    <dgm:pt modelId="{34320F80-24CC-49C4-9281-C678E40C9A50}" type="parTrans" cxnId="{C8BCBDBE-3B17-475F-9194-041F2E199836}">
      <dgm:prSet/>
      <dgm:spPr/>
      <dgm:t>
        <a:bodyPr/>
        <a:lstStyle/>
        <a:p>
          <a:endParaRPr lang="en-US"/>
        </a:p>
      </dgm:t>
    </dgm:pt>
    <dgm:pt modelId="{3F4333E7-07B1-4704-8F41-FC1A0EE71E47}" type="sibTrans" cxnId="{C8BCBDBE-3B17-475F-9194-041F2E199836}">
      <dgm:prSet/>
      <dgm:spPr/>
      <dgm:t>
        <a:bodyPr/>
        <a:lstStyle/>
        <a:p>
          <a:endParaRPr lang="en-US"/>
        </a:p>
      </dgm:t>
    </dgm:pt>
    <dgm:pt modelId="{BC6AEF38-C67D-41EF-B298-4B97A4D02CC7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1734D8F-8C13-48C2-895A-FF666EBC1F4B}" type="sibTrans" cxnId="{4F8EEF80-B69C-4E59-A1CD-184AD489593F}">
      <dgm:prSet/>
      <dgm:spPr/>
      <dgm:t>
        <a:bodyPr/>
        <a:lstStyle/>
        <a:p>
          <a:endParaRPr lang="en-US"/>
        </a:p>
      </dgm:t>
    </dgm:pt>
    <dgm:pt modelId="{2302C9BA-CFD7-479A-97E5-2B78A6697FBB}" type="parTrans" cxnId="{4F8EEF80-B69C-4E59-A1CD-184AD489593F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2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1" presStyleCnt="2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3567C-67F2-4E3A-A4CC-EB8E39A0EB77}" type="presOf" srcId="{BC6AEF38-C67D-41EF-B298-4B97A4D02CC7}" destId="{14B6A313-27E9-46E6-A16B-655C880ED37B}" srcOrd="0" destOrd="2" presId="urn:microsoft.com/office/officeart/2011/layout/TabList"/>
    <dgm:cxn modelId="{C3102724-4D90-4910-8A45-446160DB358D}" type="presOf" srcId="{E98C7E8C-72C5-43DB-9258-78DB059E231A}" destId="{A44E5098-13F2-4C1C-9BEE-37C91A35197D}" srcOrd="0" destOrd="0" presId="urn:microsoft.com/office/officeart/2011/layout/TabList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93EB360D-01C9-48C8-BF5F-DB7597D76E12}" srcId="{12D45797-BE79-434D-84A8-A9F48FD991BE}" destId="{DD01670F-0D45-49F9-9833-CE921E3DBCA8}" srcOrd="2" destOrd="0" parTransId="{6A44817B-390E-4180-9387-704E84EBE7BA}" sibTransId="{EB533A5C-3E9A-488E-96A1-A6B533133B4E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4F8EEF80-B69C-4E59-A1CD-184AD489593F}" srcId="{30A016A1-24A5-4B04-BD9C-AE3C18109E28}" destId="{BC6AEF38-C67D-41EF-B298-4B97A4D02CC7}" srcOrd="3" destOrd="0" parTransId="{2302C9BA-CFD7-479A-97E5-2B78A6697FBB}" sibTransId="{21734D8F-8C13-48C2-895A-FF666EBC1F4B}"/>
    <dgm:cxn modelId="{B6810744-3178-4BF7-88D1-9CA9A53AAB9D}" type="presOf" srcId="{30A016A1-24A5-4B04-BD9C-AE3C18109E28}" destId="{FC505F1A-F79B-4F73-BB75-6697F425686A}" srcOrd="0" destOrd="0" presId="urn:microsoft.com/office/officeart/2011/layout/TabList"/>
    <dgm:cxn modelId="{DFD89F39-561E-410E-89AF-8B428ECB041B}" type="presOf" srcId="{DD01670F-0D45-49F9-9833-CE921E3DBCA8}" destId="{9B634A61-C21A-4548-914E-FA51B984D2BE}" srcOrd="0" destOrd="1" presId="urn:microsoft.com/office/officeart/2011/layout/TabList"/>
    <dgm:cxn modelId="{1CE012CF-820F-44E3-BC79-B2A0AD1D1211}" type="presOf" srcId="{72A0037E-0CE8-456D-989B-0BC18DFEE7C6}" destId="{14B6A313-27E9-46E6-A16B-655C880ED37B}" srcOrd="0" destOrd="0" presId="urn:microsoft.com/office/officeart/2011/layout/TabList"/>
    <dgm:cxn modelId="{9BB5BCE6-5BE5-422F-AAFD-176983D08257}" type="presOf" srcId="{12D45797-BE79-434D-84A8-A9F48FD991BE}" destId="{71A51B99-987D-4456-9FE5-BEA0A0CF6D79}" srcOrd="0" destOrd="0" presId="urn:microsoft.com/office/officeart/2011/layout/TabList"/>
    <dgm:cxn modelId="{BE656970-4AAF-421E-B8B2-0B752039A728}" srcId="{30A016A1-24A5-4B04-BD9C-AE3C18109E28}" destId="{68C5323F-EB18-4D9C-86A9-831575523381}" srcOrd="2" destOrd="0" parTransId="{2727FC56-E8FE-41F9-B87A-D2406CFCD4F3}" sibTransId="{03232CCC-3BD3-40EB-8761-157EE81DA053}"/>
    <dgm:cxn modelId="{6A5A9709-522D-47BB-B71F-83334650AA5D}" type="presOf" srcId="{F9F423DA-B8CC-49FD-BDDF-3DED2BAB263C}" destId="{098FA7D1-7183-43C1-B7D6-B0E0D2A7F7E7}" srcOrd="0" destOrd="0" presId="urn:microsoft.com/office/officeart/2011/layout/TabList"/>
    <dgm:cxn modelId="{C0A85120-2AC9-4065-A6D6-910F5FD9DB00}" type="presOf" srcId="{68C5323F-EB18-4D9C-86A9-831575523381}" destId="{14B6A313-27E9-46E6-A16B-655C880ED37B}" srcOrd="0" destOrd="1" presId="urn:microsoft.com/office/officeart/2011/layout/TabList"/>
    <dgm:cxn modelId="{38F54C58-DA81-454C-9AA0-D70AE4497C4C}" srcId="{8D03CECF-30FD-45AE-B1CB-9B6BC82ABC40}" destId="{12D45797-BE79-434D-84A8-A9F48FD991BE}" srcOrd="1" destOrd="0" parTransId="{EDBBE3D5-FFDD-456F-816E-CA8632AAE303}" sibTransId="{4E6BC132-A6DA-4638-8658-BEE9896F9EAD}"/>
    <dgm:cxn modelId="{C8BCBDBE-3B17-475F-9194-041F2E199836}" srcId="{12D45797-BE79-434D-84A8-A9F48FD991BE}" destId="{3AF68A1D-8D29-460E-BCFD-F8A5FDF03296}" srcOrd="1" destOrd="0" parTransId="{34320F80-24CC-49C4-9281-C678E40C9A50}" sibTransId="{3F4333E7-07B1-4704-8F41-FC1A0EE71E47}"/>
    <dgm:cxn modelId="{C38A77FE-B3A4-4CD4-85D1-9CA729BA568C}" type="presOf" srcId="{8D03CECF-30FD-45AE-B1CB-9B6BC82ABC40}" destId="{FD308755-DB66-45D2-937B-2303B10CE0B8}" srcOrd="0" destOrd="0" presId="urn:microsoft.com/office/officeart/2011/layout/TabList"/>
    <dgm:cxn modelId="{183D243E-1D80-48E6-9DAD-6D5E602C5D6A}" type="presOf" srcId="{3AF68A1D-8D29-460E-BCFD-F8A5FDF03296}" destId="{9B634A61-C21A-4548-914E-FA51B984D2BE}" srcOrd="0" destOrd="0" presId="urn:microsoft.com/office/officeart/2011/layout/TabList"/>
    <dgm:cxn modelId="{5BCF0E6F-D656-4265-91D7-9C9CAE41DD73}" type="presParOf" srcId="{FD308755-DB66-45D2-937B-2303B10CE0B8}" destId="{D47C152A-70AE-48FD-ABAA-60FEA14E6AC0}" srcOrd="0" destOrd="0" presId="urn:microsoft.com/office/officeart/2011/layout/TabList"/>
    <dgm:cxn modelId="{4B972700-1D06-42FC-BC6D-0EE2D40830F1}" type="presParOf" srcId="{D47C152A-70AE-48FD-ABAA-60FEA14E6AC0}" destId="{098FA7D1-7183-43C1-B7D6-B0E0D2A7F7E7}" srcOrd="0" destOrd="0" presId="urn:microsoft.com/office/officeart/2011/layout/TabList"/>
    <dgm:cxn modelId="{208E1D8C-D84D-46B6-A380-7E43CD0813E4}" type="presParOf" srcId="{D47C152A-70AE-48FD-ABAA-60FEA14E6AC0}" destId="{FC505F1A-F79B-4F73-BB75-6697F425686A}" srcOrd="1" destOrd="0" presId="urn:microsoft.com/office/officeart/2011/layout/TabList"/>
    <dgm:cxn modelId="{AACE8AF8-E7B1-4DD2-8379-97E6BAB56919}" type="presParOf" srcId="{D47C152A-70AE-48FD-ABAA-60FEA14E6AC0}" destId="{E4C6BB2D-FB46-495E-B4B7-69D1044B8687}" srcOrd="2" destOrd="0" presId="urn:microsoft.com/office/officeart/2011/layout/TabList"/>
    <dgm:cxn modelId="{1634C23C-1D2F-475F-9BEB-BCC5DBE936A4}" type="presParOf" srcId="{FD308755-DB66-45D2-937B-2303B10CE0B8}" destId="{14B6A313-27E9-46E6-A16B-655C880ED37B}" srcOrd="1" destOrd="0" presId="urn:microsoft.com/office/officeart/2011/layout/TabList"/>
    <dgm:cxn modelId="{928FD618-1F9B-47DE-AE50-F5C3630051F1}" type="presParOf" srcId="{FD308755-DB66-45D2-937B-2303B10CE0B8}" destId="{CE2A4CEA-4B17-4282-B50E-D0CBB7C8AED7}" srcOrd="2" destOrd="0" presId="urn:microsoft.com/office/officeart/2011/layout/TabList"/>
    <dgm:cxn modelId="{C19F0B76-E2AA-4EBD-8111-27F04911FA4C}" type="presParOf" srcId="{FD308755-DB66-45D2-937B-2303B10CE0B8}" destId="{B26D1F05-7E73-4119-9097-80F97D5A643F}" srcOrd="3" destOrd="0" presId="urn:microsoft.com/office/officeart/2011/layout/TabList"/>
    <dgm:cxn modelId="{31EDEC91-6B64-47A3-8807-37504462949E}" type="presParOf" srcId="{B26D1F05-7E73-4119-9097-80F97D5A643F}" destId="{A44E5098-13F2-4C1C-9BEE-37C91A35197D}" srcOrd="0" destOrd="0" presId="urn:microsoft.com/office/officeart/2011/layout/TabList"/>
    <dgm:cxn modelId="{1D527F9C-087F-47A6-8803-246416CCFF54}" type="presParOf" srcId="{B26D1F05-7E73-4119-9097-80F97D5A643F}" destId="{71A51B99-987D-4456-9FE5-BEA0A0CF6D79}" srcOrd="1" destOrd="0" presId="urn:microsoft.com/office/officeart/2011/layout/TabList"/>
    <dgm:cxn modelId="{A6B63565-4D03-403E-AEFA-AECFF8FB96B5}" type="presParOf" srcId="{B26D1F05-7E73-4119-9097-80F97D5A643F}" destId="{8B6A9B19-B94E-44EA-99B0-5FDB3B8B969E}" srcOrd="2" destOrd="0" presId="urn:microsoft.com/office/officeart/2011/layout/TabList"/>
    <dgm:cxn modelId="{A087775E-1DCD-4C92-869C-FA705057374A}" type="presParOf" srcId="{FD308755-DB66-45D2-937B-2303B10CE0B8}" destId="{9B634A61-C21A-4548-914E-FA51B984D2BE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err="1" smtClean="0"/>
            <a:t>Grassmann</a:t>
          </a:r>
          <a:r>
            <a:rPr lang="en-US" dirty="0" smtClean="0"/>
            <a:t>-code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2A0037E-0CE8-456D-989B-0BC18DFEE7C6}">
          <dgm:prSet phldrT="[Text]" custT="1"/>
          <dgm:spPr/>
          <dgm:t>
            <a:bodyPr/>
            <a:lstStyle/>
            <a:p>
              <a:r>
                <a:rPr lang="en-US" sz="2800" dirty="0" smtClean="0"/>
                <a:t>Encoding of </a:t>
              </a:r>
              <a:r>
                <a:rPr lang="en-US" sz="2800" dirty="0" smtClean="0"/>
                <a:t>linear </a:t>
              </a:r>
              <a14:m>
                <m:oMath xmlns:m="http://schemas.openxmlformats.org/officeDocument/2006/math"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→</m:t>
                  </m:r>
                  <m:sSub>
                    <m:sSubPr>
                      <m:ctrlP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8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sz="28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sz="2800" dirty="0" smtClean="0"/>
                <a:t> is  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sz="2800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G</m:t>
                  </m:r>
                  <m:d>
                    <m:dPr>
                      <m:begChr m:val="["/>
                      <m:endChr m:val="]"/>
                      <m:ctrlP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28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e>
                  </m:d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sSub>
                    <m:sSubPr>
                      <m:ctrlP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d>
                        <m:dPr>
                          <m:begChr m:val=""/>
                          <m:endChr m:val="|"/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​</m:t>
                          </m:r>
                        </m:e>
                      </m:d>
                    </m:e>
                    <m:sub>
                      <m:r>
                        <a:rPr lang="en-US" sz="28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sub>
                  </m:sSub>
                </m:oMath>
              </a14:m>
              <a:r>
                <a:rPr lang="en-US" sz="2800" dirty="0" smtClean="0"/>
                <a:t>.</a:t>
              </a:r>
              <a:endParaRPr lang="en-US" sz="2800" dirty="0"/>
            </a:p>
          </dgm:t>
        </dgm:pt>
      </mc:Choice>
      <mc:Fallback>
        <dgm:pt modelId="{72A0037E-0CE8-456D-989B-0BC18DFEE7C6}">
          <dgm:prSet phldrT="[Text]" custT="1"/>
          <dgm:spPr/>
          <dgm:t>
            <a:bodyPr/>
            <a:lstStyle/>
            <a:p>
              <a:r>
                <a:rPr lang="en-US" sz="2800" dirty="0" smtClean="0"/>
                <a:t>Encoding of </a:t>
              </a:r>
              <a:r>
                <a:rPr lang="en-US" sz="2800" dirty="0" smtClean="0"/>
                <a:t>linear </a:t>
              </a:r>
              <a:r>
                <a:rPr lang="en-US" sz="280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𝑓:𝑉→𝐹</a:t>
              </a:r>
              <a:r>
                <a:rPr lang="en-US" sz="2800" i="0" smtClean="0">
                  <a:solidFill>
                    <a:srgbClr val="7030A0"/>
                  </a:solidFill>
                  <a:latin typeface="Cambria Math"/>
                </a:rPr>
                <a:t>_</a:t>
              </a:r>
              <a:r>
                <a:rPr lang="en-US" sz="280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</a:t>
              </a:r>
              <a:r>
                <a:rPr lang="en-US" sz="28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  </a:t>
              </a:r>
              <a:r>
                <a:rPr lang="en-US" sz="2800" dirty="0" smtClean="0"/>
                <a:t> is   </a:t>
              </a:r>
              <a:r>
                <a:rPr lang="en-US" sz="28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G</a:t>
              </a:r>
              <a:r>
                <a:rPr lang="en-US" sz="2800" i="0" smtClean="0">
                  <a:solidFill>
                    <a:srgbClr val="7030A0"/>
                  </a:solidFill>
                  <a:latin typeface="Cambria Math"/>
                </a:rPr>
                <a:t>[</a:t>
              </a:r>
              <a:r>
                <a:rPr lang="en-US" sz="280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</a:t>
              </a:r>
              <a:r>
                <a:rPr lang="en-US" sz="2800" i="0" smtClean="0">
                  <a:solidFill>
                    <a:srgbClr val="7030A0"/>
                  </a:solidFill>
                  <a:latin typeface="Cambria Math"/>
                </a:rPr>
                <a:t>]</a:t>
              </a:r>
              <a:r>
                <a:rPr lang="en-US" sz="280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=𝑓</a:t>
              </a:r>
              <a:r>
                <a:rPr lang="en-US" sz="2800" i="0" smtClean="0">
                  <a:solidFill>
                    <a:srgbClr val="7030A0"/>
                  </a:solidFill>
                  <a:latin typeface="Cambria Math"/>
                </a:rPr>
                <a:t>|_</a:t>
              </a:r>
              <a:r>
                <a:rPr lang="en-US" sz="280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</a:t>
              </a:r>
              <a:r>
                <a:rPr lang="en-US" sz="2800" dirty="0" smtClean="0"/>
                <a:t>.</a:t>
              </a:r>
              <a:endParaRPr lang="en-US" sz="2800" dirty="0"/>
            </a:p>
          </dgm:t>
        </dgm:pt>
      </mc:Fallback>
    </mc:AlternateConten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2-to-2 Test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/>
      <dgm:spPr/>
      <dgm:t>
        <a:bodyPr/>
        <a:lstStyle/>
        <a:p>
          <a:endParaRPr lang="en-US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BC6AEF38-C67D-41EF-B298-4B97A4D02CC7}">
      <dgm:prSet phldrT="[Text]" custT="1"/>
      <dgm:spPr/>
      <dgm:t>
        <a:bodyPr/>
        <a:lstStyle/>
        <a:p>
          <a:pPr rtl="0"/>
          <a:r>
            <a:rPr lang="en-US" sz="2800" u="sng" dirty="0" smtClean="0">
              <a:solidFill>
                <a:srgbClr val="00B050"/>
              </a:solidFill>
            </a:rPr>
            <a:t> </a:t>
          </a:r>
          <a:endParaRPr lang="en-US" sz="2800" dirty="0"/>
        </a:p>
      </dgm:t>
    </dgm:pt>
    <dgm:pt modelId="{2302C9BA-CFD7-479A-97E5-2B78A6697FBB}" type="parTrans" cxnId="{4F8EEF80-B69C-4E59-A1CD-184AD489593F}">
      <dgm:prSet/>
      <dgm:spPr/>
      <dgm:t>
        <a:bodyPr/>
        <a:lstStyle/>
        <a:p>
          <a:endParaRPr lang="en-US"/>
        </a:p>
      </dgm:t>
    </dgm:pt>
    <dgm:pt modelId="{21734D8F-8C13-48C2-895A-FF666EBC1F4B}" type="sibTrans" cxnId="{4F8EEF80-B69C-4E59-A1CD-184AD489593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AF68A1D-8D29-460E-BCFD-F8A5FDF03296}">
          <dgm:prSet phldrT="[Text]" custT="1"/>
          <dgm:spPr/>
          <dgm:t>
            <a:bodyPr/>
            <a:lstStyle/>
            <a:p>
              <a:r>
                <a:rPr lang="en-US" sz="2800" dirty="0" smtClean="0"/>
                <a:t>Agreeing assignments align in pairs – according to restrictions to </a:t>
              </a:r>
              <a14:m>
                <m:oMath xmlns:m="http://schemas.openxmlformats.org/officeDocument/2006/math"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∩</m:t>
                  </m:r>
                  <m:sSup>
                    <m:sSupPr>
                      <m:ctrlP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28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e>
                    <m:sup>
                      <m:r>
                        <a:rPr lang="en-US" sz="28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oMath>
              </a14:m>
              <a:r>
                <a:rPr lang="en-US" sz="2800" dirty="0" smtClean="0"/>
                <a:t>.</a:t>
              </a:r>
              <a:endParaRPr lang="en-US" sz="2800" dirty="0"/>
            </a:p>
          </dgm:t>
        </dgm:pt>
      </mc:Choice>
      <mc:Fallback xmlns="">
        <dgm:pt modelId="{3AF68A1D-8D29-460E-BCFD-F8A5FDF03296}">
          <dgm:prSet phldrT="[Text]" custT="1"/>
          <dgm:spPr/>
          <dgm:t>
            <a:bodyPr/>
            <a:lstStyle/>
            <a:p>
              <a:r>
                <a:rPr lang="en-US" sz="2800" dirty="0" smtClean="0"/>
                <a:t>Agreeing assignments align in pairs – according to restrictions to </a:t>
              </a:r>
              <a:r>
                <a:rPr lang="en-US" sz="280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𝐿∩</a:t>
              </a:r>
              <a:r>
                <a:rPr lang="en-US" sz="2800" i="0">
                  <a:solidFill>
                    <a:srgbClr val="7030A0"/>
                  </a:solidFill>
                  <a:latin typeface="Cambria Math" panose="02040503050406030204" pitchFamily="18" charset="0"/>
                </a:rPr>
                <a:t>𝐿^′</a:t>
              </a:r>
              <a:r>
                <a:rPr lang="en-US" sz="2800" dirty="0" smtClean="0"/>
                <a:t>.</a:t>
              </a:r>
              <a:endParaRPr lang="en-US" sz="2800" dirty="0"/>
            </a:p>
          </dgm:t>
        </dgm:pt>
      </mc:Fallback>
    </mc:AlternateContent>
    <dgm:pt modelId="{34320F80-24CC-49C4-9281-C678E40C9A50}" type="parTrans" cxnId="{C8BCBDBE-3B17-475F-9194-041F2E199836}">
      <dgm:prSet/>
      <dgm:spPr/>
      <dgm:t>
        <a:bodyPr/>
        <a:lstStyle/>
        <a:p>
          <a:endParaRPr lang="en-US"/>
        </a:p>
      </dgm:t>
    </dgm:pt>
    <dgm:pt modelId="{3F4333E7-07B1-4704-8F41-FC1A0EE71E47}" type="sibTrans" cxnId="{C8BCBDBE-3B17-475F-9194-041F2E199836}">
      <dgm:prSet/>
      <dgm:spPr/>
      <dgm:t>
        <a:bodyPr/>
        <a:lstStyle/>
        <a:p>
          <a:endParaRPr lang="en-US"/>
        </a:p>
      </dgm:t>
    </dgm:pt>
    <dgm:pt modelId="{C8286F7C-6023-4C20-845C-DF3C0D839494}">
      <dgm:prSet/>
      <dgm:spPr/>
      <dgm:t>
        <a:bodyPr/>
        <a:lstStyle/>
        <a:p>
          <a:r>
            <a:rPr lang="en-US" dirty="0" smtClean="0"/>
            <a:t>Local </a:t>
          </a:r>
          <a:r>
            <a:rPr lang="en-US" dirty="0" smtClean="0"/>
            <a:t>to </a:t>
          </a:r>
          <a:r>
            <a:rPr lang="en-US" dirty="0" smtClean="0"/>
            <a:t>Global</a:t>
          </a:r>
          <a:endParaRPr lang="en-US" dirty="0"/>
        </a:p>
      </dgm:t>
    </dgm:pt>
    <dgm:pt modelId="{106DF501-682D-4351-AEE1-E3F347C62F12}" type="parTrans" cxnId="{5D6A26E2-51AA-4F3D-824D-788F55FEA7F2}">
      <dgm:prSet/>
      <dgm:spPr/>
      <dgm:t>
        <a:bodyPr/>
        <a:lstStyle/>
        <a:p>
          <a:endParaRPr lang="en-US"/>
        </a:p>
      </dgm:t>
    </dgm:pt>
    <dgm:pt modelId="{AF60FD8E-EC57-45AD-AA7F-59D07BB7F2F7}" type="sibTrans" cxnId="{5D6A26E2-51AA-4F3D-824D-788F55FEA7F2}">
      <dgm:prSet/>
      <dgm:spPr/>
      <dgm:t>
        <a:bodyPr/>
        <a:lstStyle/>
        <a:p>
          <a:endParaRPr lang="en-US"/>
        </a:p>
      </dgm:t>
    </dgm:pt>
    <dgm:pt modelId="{40B8C623-28D9-44CA-AC26-317230C21F62}">
      <dgm:prSet/>
      <dgm:spPr/>
      <dgm:t>
        <a:bodyPr/>
        <a:lstStyle/>
        <a:p>
          <a:endParaRPr lang="en-US"/>
        </a:p>
      </dgm:t>
    </dgm:pt>
    <dgm:pt modelId="{FAF39C2C-CE19-427F-829E-07283B65FE5D}" type="parTrans" cxnId="{532A29A0-101C-4303-98C4-4CC59DB2362D}">
      <dgm:prSet/>
      <dgm:spPr/>
      <dgm:t>
        <a:bodyPr/>
        <a:lstStyle/>
        <a:p>
          <a:endParaRPr lang="en-US"/>
        </a:p>
      </dgm:t>
    </dgm:pt>
    <dgm:pt modelId="{E1BA40A0-D0D3-4578-A1E4-6324D8AD1CB2}" type="sibTrans" cxnId="{532A29A0-101C-4303-98C4-4CC59DB2362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234C9AE8-B05B-4C33-B32D-B1A4EA0DF883}">
          <dgm:prSet custT="1"/>
          <dgm:spPr/>
          <dgm:t>
            <a:bodyPr/>
            <a:lstStyle/>
            <a:p>
              <a:pPr rtl="0"/>
              <a:r>
                <a:rPr lang="en-US" sz="2800" u="none" dirty="0" smtClean="0"/>
                <a:t>Soundness: </a:t>
              </a:r>
              <a:r>
                <a:rPr lang="en-US" sz="2800" u="sng" dirty="0" smtClean="0"/>
                <a:t>If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7030A0"/>
                  </a:solidFill>
                </a:rPr>
                <a:t>G</a:t>
              </a:r>
              <a:r>
                <a:rPr lang="en-US" sz="2800" dirty="0" smtClean="0"/>
                <a:t> passes </a:t>
              </a:r>
              <a14:m>
                <m:oMath xmlns:m="http://schemas.openxmlformats.org/officeDocument/2006/math">
                  <m:r>
                    <a:rPr lang="en-US" sz="2800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oMath>
              </a14:m>
              <a:r>
                <a:rPr lang="en-US" sz="2800" dirty="0" smtClean="0"/>
                <a:t> of the tests, </a:t>
              </a:r>
              <a:r>
                <a:rPr lang="en-US" sz="2800" u="sng" dirty="0" smtClean="0"/>
                <a:t>then</a:t>
              </a:r>
              <a:r>
                <a:rPr lang="en-US" sz="2800" i="1" dirty="0" smtClean="0"/>
                <a:t> </a:t>
              </a:r>
              <a:r>
                <a:rPr lang="en-US" sz="2800" i="1" dirty="0" smtClean="0">
                  <a:solidFill>
                    <a:srgbClr val="7030A0"/>
                  </a:solidFill>
                </a:rPr>
                <a:t>G</a:t>
              </a:r>
              <a:r>
                <a:rPr lang="en-US" sz="2800" i="1" dirty="0" smtClean="0"/>
                <a:t> </a:t>
              </a:r>
              <a:r>
                <a:rPr lang="en-US" sz="2800" dirty="0" smtClean="0"/>
                <a:t>corresponds to a global </a:t>
              </a:r>
              <a14:m>
                <m:oMath xmlns:m="http://schemas.openxmlformats.org/officeDocument/2006/math"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8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→</m:t>
                  </m:r>
                  <m:sSub>
                    <m:sSubPr>
                      <m:ctrlP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8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sz="28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sz="3000" dirty="0" smtClean="0"/>
                <a:t>? Not in the most obvious sense…</a:t>
              </a:r>
              <a:endParaRPr lang="en-US" sz="3000" dirty="0">
                <a:solidFill>
                  <a:schemeClr val="tx1"/>
                </a:solidFill>
              </a:endParaRPr>
            </a:p>
          </dgm:t>
        </dgm:pt>
      </mc:Choice>
      <mc:Fallback>
        <dgm:pt modelId="{234C9AE8-B05B-4C33-B32D-B1A4EA0DF883}">
          <dgm:prSet custT="1"/>
          <dgm:spPr/>
          <dgm:t>
            <a:bodyPr/>
            <a:lstStyle/>
            <a:p>
              <a:pPr rtl="0"/>
              <a:r>
                <a:rPr lang="en-US" sz="2800" u="none" dirty="0" smtClean="0"/>
                <a:t>Soundness: </a:t>
              </a:r>
              <a:r>
                <a:rPr lang="en-US" sz="2800" u="sng" dirty="0" smtClean="0"/>
                <a:t>If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rgbClr val="7030A0"/>
                  </a:solidFill>
                </a:rPr>
                <a:t>G</a:t>
              </a:r>
              <a:r>
                <a:rPr lang="en-US" sz="2800" dirty="0" smtClean="0"/>
                <a:t> passes </a:t>
              </a:r>
              <a:r>
                <a:rPr lang="en-US" sz="28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&gt;𝜀</a:t>
              </a:r>
              <a:r>
                <a:rPr lang="en-US" sz="2800" dirty="0" smtClean="0"/>
                <a:t> of the tests, </a:t>
              </a:r>
              <a:r>
                <a:rPr lang="en-US" sz="2800" u="sng" dirty="0" smtClean="0"/>
                <a:t>then</a:t>
              </a:r>
              <a:r>
                <a:rPr lang="en-US" sz="2800" i="1" dirty="0" smtClean="0"/>
                <a:t> </a:t>
              </a:r>
              <a:r>
                <a:rPr lang="en-US" sz="2800" i="1" dirty="0" smtClean="0">
                  <a:solidFill>
                    <a:srgbClr val="7030A0"/>
                  </a:solidFill>
                </a:rPr>
                <a:t>G</a:t>
              </a:r>
              <a:r>
                <a:rPr lang="en-US" sz="2800" i="1" dirty="0" smtClean="0"/>
                <a:t> </a:t>
              </a:r>
              <a:r>
                <a:rPr lang="en-US" sz="2800" dirty="0" smtClean="0"/>
                <a:t>corresponds to a global </a:t>
              </a:r>
              <a:r>
                <a:rPr lang="en-US" sz="280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𝑓:𝑉→𝐹</a:t>
              </a:r>
              <a:r>
                <a:rPr lang="en-US" sz="2800" i="0" smtClean="0">
                  <a:solidFill>
                    <a:srgbClr val="7030A0"/>
                  </a:solidFill>
                  <a:latin typeface="Cambria Math"/>
                </a:rPr>
                <a:t>_</a:t>
              </a:r>
              <a:r>
                <a:rPr lang="en-US" sz="280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</a:t>
              </a:r>
              <a:r>
                <a:rPr lang="en-US" sz="3000" dirty="0" smtClean="0"/>
                <a:t>? Not in the most obvious sense…</a:t>
              </a:r>
              <a:endParaRPr lang="en-US" sz="3000" dirty="0">
                <a:solidFill>
                  <a:schemeClr val="tx1"/>
                </a:solidFill>
              </a:endParaRPr>
            </a:p>
          </dgm:t>
        </dgm:pt>
      </mc:Fallback>
    </mc:AlternateContent>
    <dgm:pt modelId="{2F9A1954-F747-4050-8C89-45E840F5251B}" type="parTrans" cxnId="{F08F4C8B-6879-41B0-A2E9-51487448443C}">
      <dgm:prSet/>
      <dgm:spPr/>
      <dgm:t>
        <a:bodyPr/>
        <a:lstStyle/>
        <a:p>
          <a:endParaRPr lang="en-US"/>
        </a:p>
      </dgm:t>
    </dgm:pt>
    <dgm:pt modelId="{8E42AC22-C8B8-4CE7-9798-C8F8E29B62BC}" type="sibTrans" cxnId="{F08F4C8B-6879-41B0-A2E9-51487448443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9C2499D-5F87-4E89-869D-A5199D2E99DD}">
          <dgm:prSet phldrT="[Text]" custT="1"/>
          <dgm:spPr/>
          <dgm:t>
            <a:bodyPr/>
            <a:lstStyle/>
            <a:p>
              <a:r>
                <a:rPr lang="en-US" sz="2800" dirty="0" smtClean="0"/>
                <a:t>Any function on </a:t>
              </a:r>
              <a14:m>
                <m:oMath xmlns:m="http://schemas.openxmlformats.org/officeDocument/2006/math"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∩</m:t>
                  </m:r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′</m:t>
                  </m:r>
                </m:oMath>
              </a14:m>
              <a:r>
                <a:rPr lang="en-US" sz="2800" dirty="0" smtClean="0"/>
                <a:t> has two extension to </a:t>
              </a:r>
              <a14:m>
                <m:oMath xmlns:m="http://schemas.openxmlformats.org/officeDocument/2006/math"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oMath>
              </a14:m>
              <a:r>
                <a:rPr lang="en-US" sz="2800" dirty="0" smtClean="0"/>
                <a:t> and to </a:t>
              </a:r>
              <a14:m>
                <m:oMath xmlns:m="http://schemas.openxmlformats.org/officeDocument/2006/math"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′</m:t>
                  </m:r>
                </m:oMath>
              </a14:m>
              <a:endParaRPr lang="en-US" sz="2800" dirty="0"/>
            </a:p>
          </dgm:t>
        </dgm:pt>
      </mc:Choice>
      <mc:Fallback xmlns="">
        <dgm:pt modelId="{79C2499D-5F87-4E89-869D-A5199D2E99DD}">
          <dgm:prSet phldrT="[Text]" custT="1"/>
          <dgm:spPr/>
          <dgm:t>
            <a:bodyPr/>
            <a:lstStyle/>
            <a:p>
              <a:r>
                <a:rPr lang="en-US" sz="2800" dirty="0" smtClean="0"/>
                <a:t>Any function on </a:t>
              </a:r>
              <a:r>
                <a:rPr lang="en-US" sz="28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𝐿∩𝐿′</a:t>
              </a:r>
              <a:r>
                <a:rPr lang="en-US" sz="2800" dirty="0" smtClean="0"/>
                <a:t> has two extension to </a:t>
              </a:r>
              <a:r>
                <a:rPr lang="en-US" sz="28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</a:t>
              </a:r>
              <a:r>
                <a:rPr lang="en-US" sz="2800" dirty="0" smtClean="0"/>
                <a:t> and to </a:t>
              </a:r>
              <a:r>
                <a:rPr lang="en-US" sz="28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𝐿′</a:t>
              </a:r>
              <a:endParaRPr lang="en-US" sz="2800" dirty="0"/>
            </a:p>
          </dgm:t>
        </dgm:pt>
      </mc:Fallback>
    </mc:AlternateContent>
    <dgm:pt modelId="{DC02E8C8-655C-441C-9BF9-0695F2B7656D}" type="parTrans" cxnId="{E1D44371-5D5C-430D-9F06-3F72AE42F23A}">
      <dgm:prSet/>
      <dgm:spPr/>
      <dgm:t>
        <a:bodyPr/>
        <a:lstStyle/>
        <a:p>
          <a:endParaRPr lang="en-US"/>
        </a:p>
      </dgm:t>
    </dgm:pt>
    <dgm:pt modelId="{087716FB-9A3E-43EA-A4F3-5A78860A1086}" type="sibTrans" cxnId="{E1D44371-5D5C-430D-9F06-3F72AE42F23A}">
      <dgm:prSet/>
      <dgm:spPr/>
      <dgm:t>
        <a:bodyPr/>
        <a:lstStyle/>
        <a:p>
          <a:endParaRPr lang="en-US"/>
        </a:p>
      </dgm:t>
    </dgm:pt>
    <dgm:pt modelId="{130C3B99-FC92-40BA-ABBD-3090D224C2A0}">
      <dgm:prSet custT="1"/>
      <dgm:spPr/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Completeness: </a:t>
          </a:r>
          <a:r>
            <a:rPr lang="en-US" sz="3000" dirty="0" err="1" smtClean="0">
              <a:solidFill>
                <a:schemeClr val="tx1"/>
              </a:solidFill>
            </a:rPr>
            <a:t>codeword</a:t>
          </a:r>
          <a:r>
            <a:rPr lang="en-US" sz="3000" dirty="0" smtClean="0">
              <a:solidFill>
                <a:schemeClr val="tx1"/>
              </a:solidFill>
            </a:rPr>
            <a:t> </a:t>
          </a:r>
          <a:r>
            <a:rPr lang="en-US" sz="3000" dirty="0" smtClean="0">
              <a:solidFill>
                <a:srgbClr val="7030A0"/>
              </a:solidFill>
            </a:rPr>
            <a:t>G </a:t>
          </a:r>
          <a:r>
            <a:rPr lang="en-US" sz="3000" dirty="0" smtClean="0">
              <a:solidFill>
                <a:schemeClr val="tx1"/>
              </a:solidFill>
            </a:rPr>
            <a:t>passes test </a:t>
          </a:r>
          <a:r>
            <a:rPr lang="en-US" sz="3000" dirty="0" err="1" smtClean="0">
              <a:solidFill>
                <a:schemeClr val="tx1"/>
              </a:solidFill>
            </a:rPr>
            <a:t>w.p</a:t>
          </a:r>
          <a:r>
            <a:rPr lang="en-US" sz="3000" dirty="0" smtClean="0">
              <a:solidFill>
                <a:schemeClr val="tx1"/>
              </a:solidFill>
            </a:rPr>
            <a:t>. </a:t>
          </a:r>
          <a:r>
            <a:rPr lang="en-US" sz="3000" dirty="0" smtClean="0">
              <a:solidFill>
                <a:srgbClr val="7030A0"/>
              </a:solidFill>
            </a:rPr>
            <a:t>1</a:t>
          </a:r>
          <a:r>
            <a:rPr lang="en-US" sz="3000" dirty="0" smtClean="0">
              <a:solidFill>
                <a:schemeClr val="tx1"/>
              </a:solidFill>
            </a:rPr>
            <a:t>.</a:t>
          </a:r>
          <a:endParaRPr lang="en-US" sz="3000" dirty="0">
            <a:solidFill>
              <a:schemeClr val="tx1"/>
            </a:solidFill>
          </a:endParaRPr>
        </a:p>
      </dgm:t>
    </dgm:pt>
    <dgm:pt modelId="{9E9CD82E-84C2-42AF-86C0-3B7940956BE1}" type="parTrans" cxnId="{CBD0C2E9-95A0-4709-B0AD-A32F873792B5}">
      <dgm:prSet/>
      <dgm:spPr/>
      <dgm:t>
        <a:bodyPr/>
        <a:lstStyle/>
        <a:p>
          <a:endParaRPr lang="en-US"/>
        </a:p>
      </dgm:t>
    </dgm:pt>
    <dgm:pt modelId="{3C4DAA6A-A60F-4F30-94A7-9D6F9E8632E0}" type="sibTrans" cxnId="{CBD0C2E9-95A0-4709-B0AD-A32F873792B5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</dgm:pt>
    <dgm:pt modelId="{B26D1F05-7E73-4119-9097-80F97D5A643F}" type="pres">
      <dgm:prSet presAssocID="{12D45797-BE79-434D-84A8-A9F48FD991BE}" presName="composite" presStyleCnt="0"/>
      <dgm:spPr/>
    </dgm:pt>
    <dgm:pt modelId="{A44E5098-13F2-4C1C-9BEE-37C91A35197D}" type="pres">
      <dgm:prSet presAssocID="{12D45797-BE79-434D-84A8-A9F48FD991BE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1" presStyleCnt="3"/>
      <dgm:spPr/>
    </dgm:pt>
    <dgm:pt modelId="{9B634A61-C21A-4548-914E-FA51B984D2BE}" type="pres">
      <dgm:prSet presAssocID="{12D45797-BE79-434D-84A8-A9F48FD991BE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77CED-2E6F-4CE0-AFED-7144F09E16D0}" type="pres">
      <dgm:prSet presAssocID="{4E6BC132-A6DA-4638-8658-BEE9896F9EAD}" presName="sibTrans" presStyleCnt="0"/>
      <dgm:spPr/>
    </dgm:pt>
    <dgm:pt modelId="{F960EA39-AA5E-46FA-AF24-92E3425DDC3B}" type="pres">
      <dgm:prSet presAssocID="{C8286F7C-6023-4C20-845C-DF3C0D839494}" presName="composite" presStyleCnt="0"/>
      <dgm:spPr/>
    </dgm:pt>
    <dgm:pt modelId="{A04C7205-7B56-4AFD-B844-E79B04899DC2}" type="pres">
      <dgm:prSet presAssocID="{C8286F7C-6023-4C20-845C-DF3C0D83949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5F91B-70FE-4994-B0E6-7C61A1D5F33C}" type="pres">
      <dgm:prSet presAssocID="{C8286F7C-6023-4C20-845C-DF3C0D839494}" presName="Parent" presStyleLbl="alignNode1" presStyleIdx="2" presStyleCnt="3" custLinFactNeighborX="835" custLinFactNeighborY="-3522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5609-DDAF-4BF5-A09E-331BB8EDB7FE}" type="pres">
      <dgm:prSet presAssocID="{C8286F7C-6023-4C20-845C-DF3C0D839494}" presName="Accent" presStyleLbl="parChTrans1D1" presStyleIdx="2" presStyleCnt="3" custLinFactY="-376112" custLinFactNeighborX="509" custLinFactNeighborY="-400000"/>
      <dgm:spPr/>
    </dgm:pt>
    <dgm:pt modelId="{84824B12-694F-4EC3-BAFB-363309667171}" type="pres">
      <dgm:prSet presAssocID="{C8286F7C-6023-4C20-845C-DF3C0D839494}" presName="Child" presStyleLbl="revTx" presStyleIdx="5" presStyleCnt="6" custLinFactNeighborX="109" custLinFactNeighborY="-33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9D9CC-FE73-4A3A-A4BD-A2C9908C1469}" type="presOf" srcId="{3AF68A1D-8D29-460E-BCFD-F8A5FDF03296}" destId="{9B634A61-C21A-4548-914E-FA51B984D2BE}" srcOrd="0" destOrd="0" presId="urn:microsoft.com/office/officeart/2011/layout/TabList"/>
    <dgm:cxn modelId="{74A38AD1-17D7-4097-90F3-4013E73B5D63}" type="presOf" srcId="{8D03CECF-30FD-45AE-B1CB-9B6BC82ABC40}" destId="{FD308755-DB66-45D2-937B-2303B10CE0B8}" srcOrd="0" destOrd="0" presId="urn:microsoft.com/office/officeart/2011/layout/TabList"/>
    <dgm:cxn modelId="{E158BF1A-79CA-4D03-947F-0B83B90D9572}" type="presOf" srcId="{72A0037E-0CE8-456D-989B-0BC18DFEE7C6}" destId="{14B6A313-27E9-46E6-A16B-655C880ED37B}" srcOrd="0" destOrd="0" presId="urn:microsoft.com/office/officeart/2011/layout/TabList"/>
    <dgm:cxn modelId="{5D6A26E2-51AA-4F3D-824D-788F55FEA7F2}" srcId="{8D03CECF-30FD-45AE-B1CB-9B6BC82ABC40}" destId="{C8286F7C-6023-4C20-845C-DF3C0D839494}" srcOrd="2" destOrd="0" parTransId="{106DF501-682D-4351-AEE1-E3F347C62F12}" sibTransId="{AF60FD8E-EC57-45AD-AA7F-59D07BB7F2F7}"/>
    <dgm:cxn modelId="{7AE2139D-B28E-4C76-8A33-E227E4C39BB7}" type="presOf" srcId="{BC6AEF38-C67D-41EF-B298-4B97A4D02CC7}" destId="{14B6A313-27E9-46E6-A16B-655C880ED37B}" srcOrd="0" destOrd="1" presId="urn:microsoft.com/office/officeart/2011/layout/TabList"/>
    <dgm:cxn modelId="{8CB320AD-7586-4D6F-9A80-C080FFF0D821}" type="presOf" srcId="{130C3B99-FC92-40BA-ABBD-3090D224C2A0}" destId="{84824B12-694F-4EC3-BAFB-363309667171}" srcOrd="0" destOrd="0" presId="urn:microsoft.com/office/officeart/2011/layout/TabList"/>
    <dgm:cxn modelId="{5667D415-E6C7-4A71-98E6-0B54091C8F52}" type="presOf" srcId="{E98C7E8C-72C5-43DB-9258-78DB059E231A}" destId="{A44E5098-13F2-4C1C-9BEE-37C91A35197D}" srcOrd="0" destOrd="0" presId="urn:microsoft.com/office/officeart/2011/layout/TabList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532A29A0-101C-4303-98C4-4CC59DB2362D}" srcId="{C8286F7C-6023-4C20-845C-DF3C0D839494}" destId="{40B8C623-28D9-44CA-AC26-317230C21F62}" srcOrd="0" destOrd="0" parTransId="{FAF39C2C-CE19-427F-829E-07283B65FE5D}" sibTransId="{E1BA40A0-D0D3-4578-A1E4-6324D8AD1CB2}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F08F4C8B-6879-41B0-A2E9-51487448443C}" srcId="{C8286F7C-6023-4C20-845C-DF3C0D839494}" destId="{234C9AE8-B05B-4C33-B32D-B1A4EA0DF883}" srcOrd="2" destOrd="0" parTransId="{2F9A1954-F747-4050-8C89-45E840F5251B}" sibTransId="{8E42AC22-C8B8-4CE7-9798-C8F8E29B62BC}"/>
    <dgm:cxn modelId="{4F8EEF80-B69C-4E59-A1CD-184AD489593F}" srcId="{30A016A1-24A5-4B04-BD9C-AE3C18109E28}" destId="{BC6AEF38-C67D-41EF-B298-4B97A4D02CC7}" srcOrd="2" destOrd="0" parTransId="{2302C9BA-CFD7-479A-97E5-2B78A6697FBB}" sibTransId="{21734D8F-8C13-48C2-895A-FF666EBC1F4B}"/>
    <dgm:cxn modelId="{E1D44371-5D5C-430D-9F06-3F72AE42F23A}" srcId="{12D45797-BE79-434D-84A8-A9F48FD991BE}" destId="{79C2499D-5F87-4E89-869D-A5199D2E99DD}" srcOrd="2" destOrd="0" parTransId="{DC02E8C8-655C-441C-9BF9-0695F2B7656D}" sibTransId="{087716FB-9A3E-43EA-A4F3-5A78860A1086}"/>
    <dgm:cxn modelId="{8DB6BF18-651A-4374-92D5-961C689798D9}" type="presOf" srcId="{234C9AE8-B05B-4C33-B32D-B1A4EA0DF883}" destId="{84824B12-694F-4EC3-BAFB-363309667171}" srcOrd="0" destOrd="1" presId="urn:microsoft.com/office/officeart/2011/layout/TabList"/>
    <dgm:cxn modelId="{4E3E30E6-54EE-4D35-9513-B6A2E20E8C7C}" type="presOf" srcId="{12D45797-BE79-434D-84A8-A9F48FD991BE}" destId="{71A51B99-987D-4456-9FE5-BEA0A0CF6D79}" srcOrd="0" destOrd="0" presId="urn:microsoft.com/office/officeart/2011/layout/TabList"/>
    <dgm:cxn modelId="{D1329191-AF2E-435F-8F5D-00ADF649944F}" type="presOf" srcId="{F9F423DA-B8CC-49FD-BDDF-3DED2BAB263C}" destId="{098FA7D1-7183-43C1-B7D6-B0E0D2A7F7E7}" srcOrd="0" destOrd="0" presId="urn:microsoft.com/office/officeart/2011/layout/TabList"/>
    <dgm:cxn modelId="{0819A73E-FCE1-4E14-8360-6A3548DDA2DD}" type="presOf" srcId="{40B8C623-28D9-44CA-AC26-317230C21F62}" destId="{A04C7205-7B56-4AFD-B844-E79B04899DC2}" srcOrd="0" destOrd="0" presId="urn:microsoft.com/office/officeart/2011/layout/TabList"/>
    <dgm:cxn modelId="{C2F8ACC5-E969-4C62-91F9-6A13324A6D71}" type="presOf" srcId="{30A016A1-24A5-4B04-BD9C-AE3C18109E28}" destId="{FC505F1A-F79B-4F73-BB75-6697F425686A}" srcOrd="0" destOrd="0" presId="urn:microsoft.com/office/officeart/2011/layout/TabList"/>
    <dgm:cxn modelId="{F565F028-11E2-489D-BA86-977FCB30A79A}" type="presOf" srcId="{C8286F7C-6023-4C20-845C-DF3C0D839494}" destId="{B435F91B-70FE-4994-B0E6-7C61A1D5F33C}" srcOrd="0" destOrd="0" presId="urn:microsoft.com/office/officeart/2011/layout/TabList"/>
    <dgm:cxn modelId="{D42104B9-FF69-4F9E-8E91-6EE0FBFDC38C}" type="presOf" srcId="{79C2499D-5F87-4E89-869D-A5199D2E99DD}" destId="{9B634A61-C21A-4548-914E-FA51B984D2BE}" srcOrd="0" destOrd="1" presId="urn:microsoft.com/office/officeart/2011/layout/TabList"/>
    <dgm:cxn modelId="{38F54C58-DA81-454C-9AA0-D70AE4497C4C}" srcId="{8D03CECF-30FD-45AE-B1CB-9B6BC82ABC40}" destId="{12D45797-BE79-434D-84A8-A9F48FD991BE}" srcOrd="1" destOrd="0" parTransId="{EDBBE3D5-FFDD-456F-816E-CA8632AAE303}" sibTransId="{4E6BC132-A6DA-4638-8658-BEE9896F9EAD}"/>
    <dgm:cxn modelId="{C8BCBDBE-3B17-475F-9194-041F2E199836}" srcId="{12D45797-BE79-434D-84A8-A9F48FD991BE}" destId="{3AF68A1D-8D29-460E-BCFD-F8A5FDF03296}" srcOrd="1" destOrd="0" parTransId="{34320F80-24CC-49C4-9281-C678E40C9A50}" sibTransId="{3F4333E7-07B1-4704-8F41-FC1A0EE71E47}"/>
    <dgm:cxn modelId="{CBD0C2E9-95A0-4709-B0AD-A32F873792B5}" srcId="{C8286F7C-6023-4C20-845C-DF3C0D839494}" destId="{130C3B99-FC92-40BA-ABBD-3090D224C2A0}" srcOrd="1" destOrd="0" parTransId="{9E9CD82E-84C2-42AF-86C0-3B7940956BE1}" sibTransId="{3C4DAA6A-A60F-4F30-94A7-9D6F9E8632E0}"/>
    <dgm:cxn modelId="{D87AEE2D-705E-4B8F-BF7D-FCB0EC684D27}" type="presParOf" srcId="{FD308755-DB66-45D2-937B-2303B10CE0B8}" destId="{D47C152A-70AE-48FD-ABAA-60FEA14E6AC0}" srcOrd="0" destOrd="0" presId="urn:microsoft.com/office/officeart/2011/layout/TabList"/>
    <dgm:cxn modelId="{F3882277-04E7-4BEB-AFC8-D3D38E0DB0D0}" type="presParOf" srcId="{D47C152A-70AE-48FD-ABAA-60FEA14E6AC0}" destId="{098FA7D1-7183-43C1-B7D6-B0E0D2A7F7E7}" srcOrd="0" destOrd="0" presId="urn:microsoft.com/office/officeart/2011/layout/TabList"/>
    <dgm:cxn modelId="{12893174-DE3B-49E8-897B-FCA790D5A450}" type="presParOf" srcId="{D47C152A-70AE-48FD-ABAA-60FEA14E6AC0}" destId="{FC505F1A-F79B-4F73-BB75-6697F425686A}" srcOrd="1" destOrd="0" presId="urn:microsoft.com/office/officeart/2011/layout/TabList"/>
    <dgm:cxn modelId="{FF3C42DA-97F9-4E02-806C-5F1AF146F893}" type="presParOf" srcId="{D47C152A-70AE-48FD-ABAA-60FEA14E6AC0}" destId="{E4C6BB2D-FB46-495E-B4B7-69D1044B8687}" srcOrd="2" destOrd="0" presId="urn:microsoft.com/office/officeart/2011/layout/TabList"/>
    <dgm:cxn modelId="{F0C2D27F-3F06-45FD-8AC9-DD7E0B07E330}" type="presParOf" srcId="{FD308755-DB66-45D2-937B-2303B10CE0B8}" destId="{14B6A313-27E9-46E6-A16B-655C880ED37B}" srcOrd="1" destOrd="0" presId="urn:microsoft.com/office/officeart/2011/layout/TabList"/>
    <dgm:cxn modelId="{FC73B118-4F61-41DC-BB46-EB734C81E062}" type="presParOf" srcId="{FD308755-DB66-45D2-937B-2303B10CE0B8}" destId="{CE2A4CEA-4B17-4282-B50E-D0CBB7C8AED7}" srcOrd="2" destOrd="0" presId="urn:microsoft.com/office/officeart/2011/layout/TabList"/>
    <dgm:cxn modelId="{23D8ADB2-ACE4-4E29-8656-52FEB44297AB}" type="presParOf" srcId="{FD308755-DB66-45D2-937B-2303B10CE0B8}" destId="{B26D1F05-7E73-4119-9097-80F97D5A643F}" srcOrd="3" destOrd="0" presId="urn:microsoft.com/office/officeart/2011/layout/TabList"/>
    <dgm:cxn modelId="{4E9B5CAC-0281-497E-A9C3-4349674A0161}" type="presParOf" srcId="{B26D1F05-7E73-4119-9097-80F97D5A643F}" destId="{A44E5098-13F2-4C1C-9BEE-37C91A35197D}" srcOrd="0" destOrd="0" presId="urn:microsoft.com/office/officeart/2011/layout/TabList"/>
    <dgm:cxn modelId="{30AB14AF-686F-458D-AC67-6771281CF683}" type="presParOf" srcId="{B26D1F05-7E73-4119-9097-80F97D5A643F}" destId="{71A51B99-987D-4456-9FE5-BEA0A0CF6D79}" srcOrd="1" destOrd="0" presId="urn:microsoft.com/office/officeart/2011/layout/TabList"/>
    <dgm:cxn modelId="{E116B282-5BE7-41C3-8E23-D79C8DAD5A8D}" type="presParOf" srcId="{B26D1F05-7E73-4119-9097-80F97D5A643F}" destId="{8B6A9B19-B94E-44EA-99B0-5FDB3B8B969E}" srcOrd="2" destOrd="0" presId="urn:microsoft.com/office/officeart/2011/layout/TabList"/>
    <dgm:cxn modelId="{68BEED0E-5557-4FE8-9D6B-E670E29787AB}" type="presParOf" srcId="{FD308755-DB66-45D2-937B-2303B10CE0B8}" destId="{9B634A61-C21A-4548-914E-FA51B984D2BE}" srcOrd="4" destOrd="0" presId="urn:microsoft.com/office/officeart/2011/layout/TabList"/>
    <dgm:cxn modelId="{A1240DC8-557F-4133-9F64-11E8BB057CAA}" type="presParOf" srcId="{FD308755-DB66-45D2-937B-2303B10CE0B8}" destId="{F1677CED-2E6F-4CE0-AFED-7144F09E16D0}" srcOrd="5" destOrd="0" presId="urn:microsoft.com/office/officeart/2011/layout/TabList"/>
    <dgm:cxn modelId="{97750BE9-3E28-499F-B6E0-E53BFC500936}" type="presParOf" srcId="{FD308755-DB66-45D2-937B-2303B10CE0B8}" destId="{F960EA39-AA5E-46FA-AF24-92E3425DDC3B}" srcOrd="6" destOrd="0" presId="urn:microsoft.com/office/officeart/2011/layout/TabList"/>
    <dgm:cxn modelId="{B04EF194-0707-4E5A-A2CF-D8F21943B842}" type="presParOf" srcId="{F960EA39-AA5E-46FA-AF24-92E3425DDC3B}" destId="{A04C7205-7B56-4AFD-B844-E79B04899DC2}" srcOrd="0" destOrd="0" presId="urn:microsoft.com/office/officeart/2011/layout/TabList"/>
    <dgm:cxn modelId="{8B7233AB-F8B3-40CE-9052-E24E3F5F601E}" type="presParOf" srcId="{F960EA39-AA5E-46FA-AF24-92E3425DDC3B}" destId="{B435F91B-70FE-4994-B0E6-7C61A1D5F33C}" srcOrd="1" destOrd="0" presId="urn:microsoft.com/office/officeart/2011/layout/TabList"/>
    <dgm:cxn modelId="{666A2EDE-8AC2-40AB-9EE0-94A301C9B803}" type="presParOf" srcId="{F960EA39-AA5E-46FA-AF24-92E3425DDC3B}" destId="{69135609-DDAF-4BF5-A09E-331BB8EDB7FE}" srcOrd="2" destOrd="0" presId="urn:microsoft.com/office/officeart/2011/layout/TabList"/>
    <dgm:cxn modelId="{16C80001-C8B4-4930-87C6-652B8885253E}" type="presParOf" srcId="{FD308755-DB66-45D2-937B-2303B10CE0B8}" destId="{84824B12-694F-4EC3-BAFB-36330966717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err="1" smtClean="0"/>
            <a:t>Grassmann</a:t>
          </a:r>
          <a:r>
            <a:rPr lang="en-US" dirty="0" smtClean="0"/>
            <a:t>-code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dgm:pt modelId="{72A0037E-0CE8-456D-989B-0BC18DFEE7C6}">
      <dgm:prSet phldrT="[Text]" custT="1"/>
      <dgm:spPr>
        <a:blipFill rotWithShape="1">
          <a:blip xmlns:r="http://schemas.openxmlformats.org/officeDocument/2006/relationships" r:embed="rId1"/>
          <a:stretch>
            <a:fillRect l="-1381" t="-653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2-to-2 Test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/>
      <dgm:spPr/>
      <dgm:t>
        <a:bodyPr/>
        <a:lstStyle/>
        <a:p>
          <a:endParaRPr lang="en-US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BC6AEF38-C67D-41EF-B298-4B97A4D02CC7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302C9BA-CFD7-479A-97E5-2B78A6697FBB}" type="parTrans" cxnId="{4F8EEF80-B69C-4E59-A1CD-184AD489593F}">
      <dgm:prSet/>
      <dgm:spPr/>
      <dgm:t>
        <a:bodyPr/>
        <a:lstStyle/>
        <a:p>
          <a:endParaRPr lang="en-US"/>
        </a:p>
      </dgm:t>
    </dgm:pt>
    <dgm:pt modelId="{21734D8F-8C13-48C2-895A-FF666EBC1F4B}" type="sibTrans" cxnId="{4F8EEF80-B69C-4E59-A1CD-184AD489593F}">
      <dgm:prSet/>
      <dgm:spPr/>
      <dgm:t>
        <a:bodyPr/>
        <a:lstStyle/>
        <a:p>
          <a:endParaRPr lang="en-US"/>
        </a:p>
      </dgm:t>
    </dgm:pt>
    <dgm:pt modelId="{3AF68A1D-8D29-460E-BCFD-F8A5FDF03296}">
      <dgm:prSet phldrT="[Text]" custT="1"/>
      <dgm:spPr>
        <a:blipFill rotWithShape="1">
          <a:blip xmlns:r="http://schemas.openxmlformats.org/officeDocument/2006/relationships" r:embed="rId2"/>
          <a:stretch>
            <a:fillRect l="-1381" t="-653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4320F80-24CC-49C4-9281-C678E40C9A50}" type="parTrans" cxnId="{C8BCBDBE-3B17-475F-9194-041F2E199836}">
      <dgm:prSet/>
      <dgm:spPr/>
      <dgm:t>
        <a:bodyPr/>
        <a:lstStyle/>
        <a:p>
          <a:endParaRPr lang="en-US"/>
        </a:p>
      </dgm:t>
    </dgm:pt>
    <dgm:pt modelId="{3F4333E7-07B1-4704-8F41-FC1A0EE71E47}" type="sibTrans" cxnId="{C8BCBDBE-3B17-475F-9194-041F2E199836}">
      <dgm:prSet/>
      <dgm:spPr/>
      <dgm:t>
        <a:bodyPr/>
        <a:lstStyle/>
        <a:p>
          <a:endParaRPr lang="en-US"/>
        </a:p>
      </dgm:t>
    </dgm:pt>
    <dgm:pt modelId="{C8286F7C-6023-4C20-845C-DF3C0D839494}">
      <dgm:prSet/>
      <dgm:spPr/>
      <dgm:t>
        <a:bodyPr/>
        <a:lstStyle/>
        <a:p>
          <a:r>
            <a:rPr lang="en-US" dirty="0" smtClean="0"/>
            <a:t>Local </a:t>
          </a:r>
          <a:r>
            <a:rPr lang="en-US" dirty="0" smtClean="0"/>
            <a:t>to </a:t>
          </a:r>
          <a:r>
            <a:rPr lang="en-US" dirty="0" smtClean="0"/>
            <a:t>Global</a:t>
          </a:r>
          <a:endParaRPr lang="en-US" dirty="0"/>
        </a:p>
      </dgm:t>
    </dgm:pt>
    <dgm:pt modelId="{106DF501-682D-4351-AEE1-E3F347C62F12}" type="parTrans" cxnId="{5D6A26E2-51AA-4F3D-824D-788F55FEA7F2}">
      <dgm:prSet/>
      <dgm:spPr/>
      <dgm:t>
        <a:bodyPr/>
        <a:lstStyle/>
        <a:p>
          <a:endParaRPr lang="en-US"/>
        </a:p>
      </dgm:t>
    </dgm:pt>
    <dgm:pt modelId="{AF60FD8E-EC57-45AD-AA7F-59D07BB7F2F7}" type="sibTrans" cxnId="{5D6A26E2-51AA-4F3D-824D-788F55FEA7F2}">
      <dgm:prSet/>
      <dgm:spPr/>
      <dgm:t>
        <a:bodyPr/>
        <a:lstStyle/>
        <a:p>
          <a:endParaRPr lang="en-US"/>
        </a:p>
      </dgm:t>
    </dgm:pt>
    <dgm:pt modelId="{40B8C623-28D9-44CA-AC26-317230C21F62}">
      <dgm:prSet/>
      <dgm:spPr/>
      <dgm:t>
        <a:bodyPr/>
        <a:lstStyle/>
        <a:p>
          <a:endParaRPr lang="en-US"/>
        </a:p>
      </dgm:t>
    </dgm:pt>
    <dgm:pt modelId="{FAF39C2C-CE19-427F-829E-07283B65FE5D}" type="parTrans" cxnId="{532A29A0-101C-4303-98C4-4CC59DB2362D}">
      <dgm:prSet/>
      <dgm:spPr/>
      <dgm:t>
        <a:bodyPr/>
        <a:lstStyle/>
        <a:p>
          <a:endParaRPr lang="en-US"/>
        </a:p>
      </dgm:t>
    </dgm:pt>
    <dgm:pt modelId="{E1BA40A0-D0D3-4578-A1E4-6324D8AD1CB2}" type="sibTrans" cxnId="{532A29A0-101C-4303-98C4-4CC59DB2362D}">
      <dgm:prSet/>
      <dgm:spPr/>
      <dgm:t>
        <a:bodyPr/>
        <a:lstStyle/>
        <a:p>
          <a:endParaRPr lang="en-US"/>
        </a:p>
      </dgm:t>
    </dgm:pt>
    <dgm:pt modelId="{234C9AE8-B05B-4C33-B32D-B1A4EA0DF883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F9A1954-F747-4050-8C89-45E840F5251B}" type="parTrans" cxnId="{F08F4C8B-6879-41B0-A2E9-51487448443C}">
      <dgm:prSet/>
      <dgm:spPr/>
      <dgm:t>
        <a:bodyPr/>
        <a:lstStyle/>
        <a:p>
          <a:endParaRPr lang="en-US"/>
        </a:p>
      </dgm:t>
    </dgm:pt>
    <dgm:pt modelId="{8E42AC22-C8B8-4CE7-9798-C8F8E29B62BC}" type="sibTrans" cxnId="{F08F4C8B-6879-41B0-A2E9-51487448443C}">
      <dgm:prSet/>
      <dgm:spPr/>
      <dgm:t>
        <a:bodyPr/>
        <a:lstStyle/>
        <a:p>
          <a:endParaRPr lang="en-US"/>
        </a:p>
      </dgm:t>
    </dgm:pt>
    <dgm:pt modelId="{79C2499D-5F87-4E89-869D-A5199D2E99DD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C02E8C8-655C-441C-9BF9-0695F2B7656D}" type="parTrans" cxnId="{E1D44371-5D5C-430D-9F06-3F72AE42F23A}">
      <dgm:prSet/>
      <dgm:spPr/>
      <dgm:t>
        <a:bodyPr/>
        <a:lstStyle/>
        <a:p>
          <a:endParaRPr lang="en-US"/>
        </a:p>
      </dgm:t>
    </dgm:pt>
    <dgm:pt modelId="{087716FB-9A3E-43EA-A4F3-5A78860A1086}" type="sibTrans" cxnId="{E1D44371-5D5C-430D-9F06-3F72AE42F23A}">
      <dgm:prSet/>
      <dgm:spPr/>
      <dgm:t>
        <a:bodyPr/>
        <a:lstStyle/>
        <a:p>
          <a:endParaRPr lang="en-US"/>
        </a:p>
      </dgm:t>
    </dgm:pt>
    <dgm:pt modelId="{130C3B99-FC92-40BA-ABBD-3090D224C2A0}">
      <dgm:prSet custT="1"/>
      <dgm:spPr>
        <a:blipFill rotWithShape="1">
          <a:blip xmlns:r="http://schemas.openxmlformats.org/officeDocument/2006/relationships" r:embed="rId3"/>
          <a:stretch>
            <a:fillRect l="-1535" t="-7317" b="-609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E9CD82E-84C2-42AF-86C0-3B7940956BE1}" type="parTrans" cxnId="{CBD0C2E9-95A0-4709-B0AD-A32F873792B5}">
      <dgm:prSet/>
      <dgm:spPr/>
      <dgm:t>
        <a:bodyPr/>
        <a:lstStyle/>
        <a:p>
          <a:endParaRPr lang="en-US"/>
        </a:p>
      </dgm:t>
    </dgm:pt>
    <dgm:pt modelId="{3C4DAA6A-A60F-4F30-94A7-9D6F9E8632E0}" type="sibTrans" cxnId="{CBD0C2E9-95A0-4709-B0AD-A32F873792B5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</dgm:pt>
    <dgm:pt modelId="{B26D1F05-7E73-4119-9097-80F97D5A643F}" type="pres">
      <dgm:prSet presAssocID="{12D45797-BE79-434D-84A8-A9F48FD991BE}" presName="composite" presStyleCnt="0"/>
      <dgm:spPr/>
    </dgm:pt>
    <dgm:pt modelId="{A44E5098-13F2-4C1C-9BEE-37C91A35197D}" type="pres">
      <dgm:prSet presAssocID="{12D45797-BE79-434D-84A8-A9F48FD991BE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1" presStyleCnt="3"/>
      <dgm:spPr/>
    </dgm:pt>
    <dgm:pt modelId="{9B634A61-C21A-4548-914E-FA51B984D2BE}" type="pres">
      <dgm:prSet presAssocID="{12D45797-BE79-434D-84A8-A9F48FD991BE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77CED-2E6F-4CE0-AFED-7144F09E16D0}" type="pres">
      <dgm:prSet presAssocID="{4E6BC132-A6DA-4638-8658-BEE9896F9EAD}" presName="sibTrans" presStyleCnt="0"/>
      <dgm:spPr/>
    </dgm:pt>
    <dgm:pt modelId="{F960EA39-AA5E-46FA-AF24-92E3425DDC3B}" type="pres">
      <dgm:prSet presAssocID="{C8286F7C-6023-4C20-845C-DF3C0D839494}" presName="composite" presStyleCnt="0"/>
      <dgm:spPr/>
    </dgm:pt>
    <dgm:pt modelId="{A04C7205-7B56-4AFD-B844-E79B04899DC2}" type="pres">
      <dgm:prSet presAssocID="{C8286F7C-6023-4C20-845C-DF3C0D83949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5F91B-70FE-4994-B0E6-7C61A1D5F33C}" type="pres">
      <dgm:prSet presAssocID="{C8286F7C-6023-4C20-845C-DF3C0D839494}" presName="Parent" presStyleLbl="alignNode1" presStyleIdx="2" presStyleCnt="3" custLinFactNeighborX="835" custLinFactNeighborY="-3522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5609-DDAF-4BF5-A09E-331BB8EDB7FE}" type="pres">
      <dgm:prSet presAssocID="{C8286F7C-6023-4C20-845C-DF3C0D839494}" presName="Accent" presStyleLbl="parChTrans1D1" presStyleIdx="2" presStyleCnt="3" custLinFactY="-376112" custLinFactNeighborX="509" custLinFactNeighborY="-400000"/>
      <dgm:spPr/>
    </dgm:pt>
    <dgm:pt modelId="{84824B12-694F-4EC3-BAFB-363309667171}" type="pres">
      <dgm:prSet presAssocID="{C8286F7C-6023-4C20-845C-DF3C0D839494}" presName="Child" presStyleLbl="revTx" presStyleIdx="5" presStyleCnt="6" custLinFactNeighborX="109" custLinFactNeighborY="-33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9D9CC-FE73-4A3A-A4BD-A2C9908C1469}" type="presOf" srcId="{3AF68A1D-8D29-460E-BCFD-F8A5FDF03296}" destId="{9B634A61-C21A-4548-914E-FA51B984D2BE}" srcOrd="0" destOrd="0" presId="urn:microsoft.com/office/officeart/2011/layout/TabList"/>
    <dgm:cxn modelId="{74A38AD1-17D7-4097-90F3-4013E73B5D63}" type="presOf" srcId="{8D03CECF-30FD-45AE-B1CB-9B6BC82ABC40}" destId="{FD308755-DB66-45D2-937B-2303B10CE0B8}" srcOrd="0" destOrd="0" presId="urn:microsoft.com/office/officeart/2011/layout/TabList"/>
    <dgm:cxn modelId="{E158BF1A-79CA-4D03-947F-0B83B90D9572}" type="presOf" srcId="{72A0037E-0CE8-456D-989B-0BC18DFEE7C6}" destId="{14B6A313-27E9-46E6-A16B-655C880ED37B}" srcOrd="0" destOrd="0" presId="urn:microsoft.com/office/officeart/2011/layout/TabList"/>
    <dgm:cxn modelId="{5D6A26E2-51AA-4F3D-824D-788F55FEA7F2}" srcId="{8D03CECF-30FD-45AE-B1CB-9B6BC82ABC40}" destId="{C8286F7C-6023-4C20-845C-DF3C0D839494}" srcOrd="2" destOrd="0" parTransId="{106DF501-682D-4351-AEE1-E3F347C62F12}" sibTransId="{AF60FD8E-EC57-45AD-AA7F-59D07BB7F2F7}"/>
    <dgm:cxn modelId="{7AE2139D-B28E-4C76-8A33-E227E4C39BB7}" type="presOf" srcId="{BC6AEF38-C67D-41EF-B298-4B97A4D02CC7}" destId="{14B6A313-27E9-46E6-A16B-655C880ED37B}" srcOrd="0" destOrd="1" presId="urn:microsoft.com/office/officeart/2011/layout/TabList"/>
    <dgm:cxn modelId="{8CB320AD-7586-4D6F-9A80-C080FFF0D821}" type="presOf" srcId="{130C3B99-FC92-40BA-ABBD-3090D224C2A0}" destId="{84824B12-694F-4EC3-BAFB-363309667171}" srcOrd="0" destOrd="0" presId="urn:microsoft.com/office/officeart/2011/layout/TabList"/>
    <dgm:cxn modelId="{5667D415-E6C7-4A71-98E6-0B54091C8F52}" type="presOf" srcId="{E98C7E8C-72C5-43DB-9258-78DB059E231A}" destId="{A44E5098-13F2-4C1C-9BEE-37C91A35197D}" srcOrd="0" destOrd="0" presId="urn:microsoft.com/office/officeart/2011/layout/TabList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532A29A0-101C-4303-98C4-4CC59DB2362D}" srcId="{C8286F7C-6023-4C20-845C-DF3C0D839494}" destId="{40B8C623-28D9-44CA-AC26-317230C21F62}" srcOrd="0" destOrd="0" parTransId="{FAF39C2C-CE19-427F-829E-07283B65FE5D}" sibTransId="{E1BA40A0-D0D3-4578-A1E4-6324D8AD1CB2}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F08F4C8B-6879-41B0-A2E9-51487448443C}" srcId="{C8286F7C-6023-4C20-845C-DF3C0D839494}" destId="{234C9AE8-B05B-4C33-B32D-B1A4EA0DF883}" srcOrd="2" destOrd="0" parTransId="{2F9A1954-F747-4050-8C89-45E840F5251B}" sibTransId="{8E42AC22-C8B8-4CE7-9798-C8F8E29B62BC}"/>
    <dgm:cxn modelId="{4F8EEF80-B69C-4E59-A1CD-184AD489593F}" srcId="{30A016A1-24A5-4B04-BD9C-AE3C18109E28}" destId="{BC6AEF38-C67D-41EF-B298-4B97A4D02CC7}" srcOrd="2" destOrd="0" parTransId="{2302C9BA-CFD7-479A-97E5-2B78A6697FBB}" sibTransId="{21734D8F-8C13-48C2-895A-FF666EBC1F4B}"/>
    <dgm:cxn modelId="{E1D44371-5D5C-430D-9F06-3F72AE42F23A}" srcId="{12D45797-BE79-434D-84A8-A9F48FD991BE}" destId="{79C2499D-5F87-4E89-869D-A5199D2E99DD}" srcOrd="2" destOrd="0" parTransId="{DC02E8C8-655C-441C-9BF9-0695F2B7656D}" sibTransId="{087716FB-9A3E-43EA-A4F3-5A78860A1086}"/>
    <dgm:cxn modelId="{8DB6BF18-651A-4374-92D5-961C689798D9}" type="presOf" srcId="{234C9AE8-B05B-4C33-B32D-B1A4EA0DF883}" destId="{84824B12-694F-4EC3-BAFB-363309667171}" srcOrd="0" destOrd="1" presId="urn:microsoft.com/office/officeart/2011/layout/TabList"/>
    <dgm:cxn modelId="{4E3E30E6-54EE-4D35-9513-B6A2E20E8C7C}" type="presOf" srcId="{12D45797-BE79-434D-84A8-A9F48FD991BE}" destId="{71A51B99-987D-4456-9FE5-BEA0A0CF6D79}" srcOrd="0" destOrd="0" presId="urn:microsoft.com/office/officeart/2011/layout/TabList"/>
    <dgm:cxn modelId="{D1329191-AF2E-435F-8F5D-00ADF649944F}" type="presOf" srcId="{F9F423DA-B8CC-49FD-BDDF-3DED2BAB263C}" destId="{098FA7D1-7183-43C1-B7D6-B0E0D2A7F7E7}" srcOrd="0" destOrd="0" presId="urn:microsoft.com/office/officeart/2011/layout/TabList"/>
    <dgm:cxn modelId="{0819A73E-FCE1-4E14-8360-6A3548DDA2DD}" type="presOf" srcId="{40B8C623-28D9-44CA-AC26-317230C21F62}" destId="{A04C7205-7B56-4AFD-B844-E79B04899DC2}" srcOrd="0" destOrd="0" presId="urn:microsoft.com/office/officeart/2011/layout/TabList"/>
    <dgm:cxn modelId="{C2F8ACC5-E969-4C62-91F9-6A13324A6D71}" type="presOf" srcId="{30A016A1-24A5-4B04-BD9C-AE3C18109E28}" destId="{FC505F1A-F79B-4F73-BB75-6697F425686A}" srcOrd="0" destOrd="0" presId="urn:microsoft.com/office/officeart/2011/layout/TabList"/>
    <dgm:cxn modelId="{F565F028-11E2-489D-BA86-977FCB30A79A}" type="presOf" srcId="{C8286F7C-6023-4C20-845C-DF3C0D839494}" destId="{B435F91B-70FE-4994-B0E6-7C61A1D5F33C}" srcOrd="0" destOrd="0" presId="urn:microsoft.com/office/officeart/2011/layout/TabList"/>
    <dgm:cxn modelId="{D42104B9-FF69-4F9E-8E91-6EE0FBFDC38C}" type="presOf" srcId="{79C2499D-5F87-4E89-869D-A5199D2E99DD}" destId="{9B634A61-C21A-4548-914E-FA51B984D2BE}" srcOrd="0" destOrd="1" presId="urn:microsoft.com/office/officeart/2011/layout/TabList"/>
    <dgm:cxn modelId="{38F54C58-DA81-454C-9AA0-D70AE4497C4C}" srcId="{8D03CECF-30FD-45AE-B1CB-9B6BC82ABC40}" destId="{12D45797-BE79-434D-84A8-A9F48FD991BE}" srcOrd="1" destOrd="0" parTransId="{EDBBE3D5-FFDD-456F-816E-CA8632AAE303}" sibTransId="{4E6BC132-A6DA-4638-8658-BEE9896F9EAD}"/>
    <dgm:cxn modelId="{C8BCBDBE-3B17-475F-9194-041F2E199836}" srcId="{12D45797-BE79-434D-84A8-A9F48FD991BE}" destId="{3AF68A1D-8D29-460E-BCFD-F8A5FDF03296}" srcOrd="1" destOrd="0" parTransId="{34320F80-24CC-49C4-9281-C678E40C9A50}" sibTransId="{3F4333E7-07B1-4704-8F41-FC1A0EE71E47}"/>
    <dgm:cxn modelId="{CBD0C2E9-95A0-4709-B0AD-A32F873792B5}" srcId="{C8286F7C-6023-4C20-845C-DF3C0D839494}" destId="{130C3B99-FC92-40BA-ABBD-3090D224C2A0}" srcOrd="1" destOrd="0" parTransId="{9E9CD82E-84C2-42AF-86C0-3B7940956BE1}" sibTransId="{3C4DAA6A-A60F-4F30-94A7-9D6F9E8632E0}"/>
    <dgm:cxn modelId="{D87AEE2D-705E-4B8F-BF7D-FCB0EC684D27}" type="presParOf" srcId="{FD308755-DB66-45D2-937B-2303B10CE0B8}" destId="{D47C152A-70AE-48FD-ABAA-60FEA14E6AC0}" srcOrd="0" destOrd="0" presId="urn:microsoft.com/office/officeart/2011/layout/TabList"/>
    <dgm:cxn modelId="{F3882277-04E7-4BEB-AFC8-D3D38E0DB0D0}" type="presParOf" srcId="{D47C152A-70AE-48FD-ABAA-60FEA14E6AC0}" destId="{098FA7D1-7183-43C1-B7D6-B0E0D2A7F7E7}" srcOrd="0" destOrd="0" presId="urn:microsoft.com/office/officeart/2011/layout/TabList"/>
    <dgm:cxn modelId="{12893174-DE3B-49E8-897B-FCA790D5A450}" type="presParOf" srcId="{D47C152A-70AE-48FD-ABAA-60FEA14E6AC0}" destId="{FC505F1A-F79B-4F73-BB75-6697F425686A}" srcOrd="1" destOrd="0" presId="urn:microsoft.com/office/officeart/2011/layout/TabList"/>
    <dgm:cxn modelId="{FF3C42DA-97F9-4E02-806C-5F1AF146F893}" type="presParOf" srcId="{D47C152A-70AE-48FD-ABAA-60FEA14E6AC0}" destId="{E4C6BB2D-FB46-495E-B4B7-69D1044B8687}" srcOrd="2" destOrd="0" presId="urn:microsoft.com/office/officeart/2011/layout/TabList"/>
    <dgm:cxn modelId="{F0C2D27F-3F06-45FD-8AC9-DD7E0B07E330}" type="presParOf" srcId="{FD308755-DB66-45D2-937B-2303B10CE0B8}" destId="{14B6A313-27E9-46E6-A16B-655C880ED37B}" srcOrd="1" destOrd="0" presId="urn:microsoft.com/office/officeart/2011/layout/TabList"/>
    <dgm:cxn modelId="{FC73B118-4F61-41DC-BB46-EB734C81E062}" type="presParOf" srcId="{FD308755-DB66-45D2-937B-2303B10CE0B8}" destId="{CE2A4CEA-4B17-4282-B50E-D0CBB7C8AED7}" srcOrd="2" destOrd="0" presId="urn:microsoft.com/office/officeart/2011/layout/TabList"/>
    <dgm:cxn modelId="{23D8ADB2-ACE4-4E29-8656-52FEB44297AB}" type="presParOf" srcId="{FD308755-DB66-45D2-937B-2303B10CE0B8}" destId="{B26D1F05-7E73-4119-9097-80F97D5A643F}" srcOrd="3" destOrd="0" presId="urn:microsoft.com/office/officeart/2011/layout/TabList"/>
    <dgm:cxn modelId="{4E9B5CAC-0281-497E-A9C3-4349674A0161}" type="presParOf" srcId="{B26D1F05-7E73-4119-9097-80F97D5A643F}" destId="{A44E5098-13F2-4C1C-9BEE-37C91A35197D}" srcOrd="0" destOrd="0" presId="urn:microsoft.com/office/officeart/2011/layout/TabList"/>
    <dgm:cxn modelId="{30AB14AF-686F-458D-AC67-6771281CF683}" type="presParOf" srcId="{B26D1F05-7E73-4119-9097-80F97D5A643F}" destId="{71A51B99-987D-4456-9FE5-BEA0A0CF6D79}" srcOrd="1" destOrd="0" presId="urn:microsoft.com/office/officeart/2011/layout/TabList"/>
    <dgm:cxn modelId="{E116B282-5BE7-41C3-8E23-D79C8DAD5A8D}" type="presParOf" srcId="{B26D1F05-7E73-4119-9097-80F97D5A643F}" destId="{8B6A9B19-B94E-44EA-99B0-5FDB3B8B969E}" srcOrd="2" destOrd="0" presId="urn:microsoft.com/office/officeart/2011/layout/TabList"/>
    <dgm:cxn modelId="{68BEED0E-5557-4FE8-9D6B-E670E29787AB}" type="presParOf" srcId="{FD308755-DB66-45D2-937B-2303B10CE0B8}" destId="{9B634A61-C21A-4548-914E-FA51B984D2BE}" srcOrd="4" destOrd="0" presId="urn:microsoft.com/office/officeart/2011/layout/TabList"/>
    <dgm:cxn modelId="{A1240DC8-557F-4133-9F64-11E8BB057CAA}" type="presParOf" srcId="{FD308755-DB66-45D2-937B-2303B10CE0B8}" destId="{F1677CED-2E6F-4CE0-AFED-7144F09E16D0}" srcOrd="5" destOrd="0" presId="urn:microsoft.com/office/officeart/2011/layout/TabList"/>
    <dgm:cxn modelId="{97750BE9-3E28-499F-B6E0-E53BFC500936}" type="presParOf" srcId="{FD308755-DB66-45D2-937B-2303B10CE0B8}" destId="{F960EA39-AA5E-46FA-AF24-92E3425DDC3B}" srcOrd="6" destOrd="0" presId="urn:microsoft.com/office/officeart/2011/layout/TabList"/>
    <dgm:cxn modelId="{B04EF194-0707-4E5A-A2CF-D8F21943B842}" type="presParOf" srcId="{F960EA39-AA5E-46FA-AF24-92E3425DDC3B}" destId="{A04C7205-7B56-4AFD-B844-E79B04899DC2}" srcOrd="0" destOrd="0" presId="urn:microsoft.com/office/officeart/2011/layout/TabList"/>
    <dgm:cxn modelId="{8B7233AB-F8B3-40CE-9052-E24E3F5F601E}" type="presParOf" srcId="{F960EA39-AA5E-46FA-AF24-92E3425DDC3B}" destId="{B435F91B-70FE-4994-B0E6-7C61A1D5F33C}" srcOrd="1" destOrd="0" presId="urn:microsoft.com/office/officeart/2011/layout/TabList"/>
    <dgm:cxn modelId="{666A2EDE-8AC2-40AB-9EE0-94A301C9B803}" type="presParOf" srcId="{F960EA39-AA5E-46FA-AF24-92E3425DDC3B}" destId="{69135609-DDAF-4BF5-A09E-331BB8EDB7FE}" srcOrd="2" destOrd="0" presId="urn:microsoft.com/office/officeart/2011/layout/TabList"/>
    <dgm:cxn modelId="{16C80001-C8B4-4930-87C6-652B8885253E}" type="presParOf" srcId="{FD308755-DB66-45D2-937B-2303B10CE0B8}" destId="{84824B12-694F-4EC3-BAFB-36330966717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solidFill>
                <a:srgbClr val="7030A0"/>
              </a:solidFill>
            </a:rPr>
            <a:t>G=(V,E)</a:t>
          </a:r>
          <a:r>
            <a:rPr lang="en-US" dirty="0" smtClean="0"/>
            <a:t> </a:t>
          </a:r>
          <a:r>
            <a:rPr lang="en-US" dirty="0" smtClean="0">
              <a:solidFill>
                <a:srgbClr val="7030A0"/>
              </a:solidFill>
            </a:rPr>
            <a:t>d</a:t>
          </a:r>
          <a:r>
            <a:rPr lang="en-US" dirty="0" smtClean="0"/>
            <a:t>-regular</a:t>
          </a:r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2A0037E-0CE8-456D-989B-0BC18DFEE7C6}">
          <dgm:prSet phldrT="[Text]"/>
          <dgm:spPr/>
          <dgm:t>
            <a:bodyPr/>
            <a:lstStyle/>
            <a:p>
              <a:r>
                <a:rPr lang="en-US" dirty="0" smtClean="0"/>
                <a:t>The expansion of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</m:oMath>
              </a14:m>
              <a:r>
                <a:rPr lang="en-US" dirty="0" smtClean="0"/>
                <a:t> is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Φ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num>
                    <m:den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den>
                  </m:f>
                  <m:r>
                    <a:rPr lang="en-US" b="0" i="1" smtClean="0">
                      <a:latin typeface="Cambria Math" panose="02040503050406030204" pitchFamily="18" charset="0"/>
                    </a:rPr>
                    <m:t>.</m:t>
                  </m:r>
                </m:oMath>
              </a14:m>
              <a:endParaRPr lang="en-US" dirty="0"/>
            </a:p>
          </dgm:t>
        </dgm:pt>
      </mc:Choice>
      <mc:Fallback xmlns="">
        <dgm:pt modelId="{72A0037E-0CE8-456D-989B-0BC18DFEE7C6}">
          <dgm:prSet phldrT="[Text]"/>
          <dgm:spPr/>
          <dgm:t>
            <a:bodyPr/>
            <a:lstStyle/>
            <a:p>
              <a:r>
                <a:rPr lang="en-US" dirty="0" smtClean="0"/>
                <a:t>The expansion of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𝑆⊆𝑉</a:t>
              </a:r>
              <a:r>
                <a:rPr lang="en-US" dirty="0" smtClean="0"/>
                <a:t> is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Φ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(𝑆)=(|𝐸(𝑆,𝑆 ̅ )|)/𝑑|𝑆| </a:t>
              </a:r>
              <a:r>
                <a:rPr lang="en-US" b="0" i="0" smtClean="0">
                  <a:latin typeface="Cambria Math" panose="02040503050406030204" pitchFamily="18" charset="0"/>
                </a:rPr>
                <a:t>.</a:t>
              </a:r>
              <a:endParaRPr lang="en-US" dirty="0"/>
            </a:p>
          </dgm:t>
        </dgm:pt>
      </mc:Fallback>
    </mc:AlternateConten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E10727D7-C21B-4DEF-BFF4-60DB7AD33020}">
      <dgm:prSet phldrT="[Text]"/>
      <dgm:spPr/>
      <dgm:t>
        <a:bodyPr/>
        <a:lstStyle/>
        <a:p>
          <a:r>
            <a:rPr lang="en-US" dirty="0" smtClean="0"/>
            <a:t>Expander</a:t>
          </a:r>
          <a:endParaRPr lang="en-US" dirty="0"/>
        </a:p>
      </dgm:t>
    </dgm:pt>
    <dgm:pt modelId="{EE91A87E-A729-41C2-995A-74E71ABBC905}" type="parTrans" cxnId="{1B7C5F0A-F6A6-4C87-8885-23935E8BFDC2}">
      <dgm:prSet/>
      <dgm:spPr/>
      <dgm:t>
        <a:bodyPr/>
        <a:lstStyle/>
        <a:p>
          <a:endParaRPr lang="en-US"/>
        </a:p>
      </dgm:t>
    </dgm:pt>
    <dgm:pt modelId="{14E54EC2-715F-44AB-83D7-ECE18FF2F706}" type="sibTrans" cxnId="{1B7C5F0A-F6A6-4C87-8885-23935E8BFDC2}">
      <dgm:prSet/>
      <dgm:spPr/>
      <dgm:t>
        <a:bodyPr/>
        <a:lstStyle/>
        <a:p>
          <a:endParaRPr lang="en-US"/>
        </a:p>
      </dgm:t>
    </dgm:pt>
    <dgm:pt modelId="{28BA1ED4-ABA6-4551-A69B-41B63FADC61B}">
      <dgm:prSet phldrT="[Text]" phldr="1"/>
      <dgm:spPr/>
      <dgm:t>
        <a:bodyPr/>
        <a:lstStyle/>
        <a:p>
          <a:endParaRPr lang="en-US"/>
        </a:p>
      </dgm:t>
    </dgm:pt>
    <dgm:pt modelId="{3614DC96-F286-477E-9FCE-A263AA21775B}" type="parTrans" cxnId="{BCADCEAC-79C2-4A16-9DFC-5291D57FFF66}">
      <dgm:prSet/>
      <dgm:spPr/>
      <dgm:t>
        <a:bodyPr/>
        <a:lstStyle/>
        <a:p>
          <a:endParaRPr lang="en-US"/>
        </a:p>
      </dgm:t>
    </dgm:pt>
    <dgm:pt modelId="{EBEB52BF-7231-4FB5-BF9A-A41851558F4D}" type="sibTrans" cxnId="{BCADCEAC-79C2-4A16-9DFC-5291D57FFF6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CC5AB21-A2D9-40A7-847E-B76BE59CD207}">
          <dgm:prSet phldrT="[Text]"/>
          <dgm:spPr/>
          <dgm:t>
            <a:bodyPr/>
            <a:lstStyle/>
            <a:p>
              <a:pPr rtl="0"/>
              <a:r>
                <a:rPr lang="en-US" u="sng" dirty="0" smtClean="0"/>
                <a:t>Usually</a:t>
              </a:r>
              <a:r>
                <a:rPr lang="en-US" dirty="0" smtClean="0"/>
                <a:t>: </a:t>
              </a:r>
              <a:r>
                <a:rPr lang="en-US" dirty="0" smtClean="0"/>
                <a:t>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Φ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0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.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2</m:t>
                  </m:r>
                </m:oMath>
              </a14:m>
              <a:r>
                <a:rPr lang="en-US" dirty="0" smtClean="0"/>
                <a:t> for all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≤</m:t>
                  </m:r>
                  <m:f>
                    <m:f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num>
                    <m:den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, </m:t>
                  </m:r>
                </m:oMath>
              </a14:m>
              <a:r>
                <a:rPr lang="en-US" dirty="0" smtClean="0"/>
                <a:t> often constant degree. </a:t>
              </a:r>
              <a:endParaRPr lang="en-US" dirty="0"/>
            </a:p>
          </dgm:t>
        </dgm:pt>
      </mc:Choice>
      <mc:Fallback>
        <dgm:pt modelId="{7CC5AB21-A2D9-40A7-847E-B76BE59CD207}">
          <dgm:prSet phldrT="[Text]"/>
          <dgm:spPr/>
          <dgm:t>
            <a:bodyPr/>
            <a:lstStyle/>
            <a:p>
              <a:pPr rtl="0"/>
              <a:r>
                <a:rPr lang="en-US" u="sng" dirty="0" smtClean="0"/>
                <a:t>Usually</a:t>
              </a:r>
              <a:r>
                <a:rPr lang="en-US" dirty="0" smtClean="0"/>
                <a:t>: </a:t>
              </a:r>
              <a:r>
                <a:rPr lang="en-US" dirty="0" smtClean="0"/>
                <a:t>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Φ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(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)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≥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0.2</a:t>
              </a:r>
              <a:r>
                <a:rPr lang="en-US" dirty="0" smtClean="0"/>
                <a:t> for all 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|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|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≤𝑛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/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, </a:t>
              </a:r>
              <a:r>
                <a:rPr lang="en-US" dirty="0" smtClean="0"/>
                <a:t> often constant degree. </a:t>
              </a:r>
              <a:endParaRPr lang="en-US" dirty="0"/>
            </a:p>
          </dgm:t>
        </dgm:pt>
      </mc:Fallback>
    </mc:AlternateContent>
    <dgm:pt modelId="{983ECC71-F50F-4A4A-A96C-51A29417E104}" type="parTrans" cxnId="{5C7CA794-B8BE-488E-9FFD-1D657E96F44B}">
      <dgm:prSet/>
      <dgm:spPr/>
      <dgm:t>
        <a:bodyPr/>
        <a:lstStyle/>
        <a:p>
          <a:endParaRPr lang="en-US"/>
        </a:p>
      </dgm:t>
    </dgm:pt>
    <dgm:pt modelId="{12DF7CAC-FD1E-41FC-8EB3-1677E54CBCFB}" type="sibTrans" cxnId="{5C7CA794-B8BE-488E-9FFD-1D657E96F44B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In </a:t>
          </a:r>
          <a:r>
            <a:rPr lang="en-US" dirty="0" err="1" smtClean="0"/>
            <a:t>Grassmann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 phldr="1"/>
      <dgm:spPr/>
      <dgm:t>
        <a:bodyPr/>
        <a:lstStyle/>
        <a:p>
          <a:endParaRPr lang="en-US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D01670F-0D45-49F9-9833-CE921E3DBCA8}">
          <dgm:prSet phldrT="[Text]"/>
          <dgm:spPr/>
          <dgm:t>
            <a:bodyPr/>
            <a:lstStyle/>
            <a:p>
              <a:r>
                <a:rPr lang="en-US" u="sng" dirty="0" smtClean="0"/>
                <a:t>Fact</a:t>
              </a:r>
              <a:r>
                <a:rPr lang="en-US" dirty="0" smtClean="0"/>
                <a:t>: </a:t>
              </a:r>
              <a:r>
                <a:rPr lang="en-US" dirty="0" smtClean="0"/>
                <a:t> A random small  set 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,ℓ)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has expansion 1 – o(1).  </a:t>
              </a:r>
              <a:endParaRPr lang="en-US" dirty="0"/>
            </a:p>
          </dgm:t>
        </dgm:pt>
      </mc:Choice>
      <mc:Fallback>
        <dgm:pt modelId="{DD01670F-0D45-49F9-9833-CE921E3DBCA8}">
          <dgm:prSet phldrT="[Text]"/>
          <dgm:spPr/>
          <dgm:t>
            <a:bodyPr/>
            <a:lstStyle/>
            <a:p>
              <a:r>
                <a:rPr lang="en-US" u="sng" dirty="0" smtClean="0"/>
                <a:t>Fact</a:t>
              </a:r>
              <a:r>
                <a:rPr lang="en-US" dirty="0" smtClean="0"/>
                <a:t>: </a:t>
              </a:r>
              <a:r>
                <a:rPr lang="en-US" dirty="0" smtClean="0"/>
                <a:t> A random small  set 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𝑆⊆𝐺(𝑉,ℓ)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has expansion 1 – o(1).  </a:t>
              </a:r>
              <a:endParaRPr lang="en-US" dirty="0"/>
            </a:p>
          </dgm:t>
        </dgm:pt>
      </mc:Fallback>
    </mc:AlternateConten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8C5323F-EB18-4D9C-86A9-831575523381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e>
                  </m:d>
                </m:oMath>
              </a14:m>
              <a:r>
                <a:rPr lang="en-US" dirty="0" smtClean="0"/>
                <a:t> is the </a:t>
              </a:r>
              <a:r>
                <a:rPr lang="en-US" dirty="0" smtClean="0">
                  <a:solidFill>
                    <a:schemeClr val="tx1"/>
                  </a:solidFill>
                </a:rPr>
                <a:t>set</a:t>
              </a:r>
              <a:r>
                <a:rPr lang="en-US" dirty="0" smtClean="0"/>
                <a:t> of edges from </a:t>
              </a:r>
              <a:r>
                <a:rPr lang="en-US" dirty="0" smtClean="0">
                  <a:solidFill>
                    <a:srgbClr val="7030A0"/>
                  </a:solidFill>
                </a:rPr>
                <a:t>S</a:t>
              </a:r>
              <a:r>
                <a:rPr lang="en-US" dirty="0" smtClean="0"/>
                <a:t> to its complement.</a:t>
              </a:r>
              <a:endParaRPr lang="en-US" dirty="0"/>
            </a:p>
          </dgm:t>
        </dgm:pt>
      </mc:Choice>
      <mc:Fallback xmlns="">
        <dgm:pt modelId="{68C5323F-EB18-4D9C-86A9-831575523381}">
          <dgm:prSet phldrT="[Text]"/>
          <dgm:spPr/>
          <dgm:t>
            <a:bodyPr/>
            <a:lstStyle/>
            <a:p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𝐸(𝑆,𝑆 ̅ )</a:t>
              </a:r>
              <a:r>
                <a:rPr lang="en-US" dirty="0" smtClean="0"/>
                <a:t> is the </a:t>
              </a:r>
              <a:r>
                <a:rPr lang="en-US" dirty="0" smtClean="0">
                  <a:solidFill>
                    <a:schemeClr val="tx1"/>
                  </a:solidFill>
                </a:rPr>
                <a:t>set</a:t>
              </a:r>
              <a:r>
                <a:rPr lang="en-US" dirty="0" smtClean="0"/>
                <a:t> of edges from </a:t>
              </a:r>
              <a:r>
                <a:rPr lang="en-US" dirty="0" smtClean="0">
                  <a:solidFill>
                    <a:srgbClr val="7030A0"/>
                  </a:solidFill>
                </a:rPr>
                <a:t>S</a:t>
              </a:r>
              <a:r>
                <a:rPr lang="en-US" dirty="0" smtClean="0"/>
                <a:t> to its complement.</a:t>
              </a:r>
              <a:endParaRPr lang="en-US" dirty="0"/>
            </a:p>
          </dgm:t>
        </dgm:pt>
      </mc:Fallback>
    </mc:AlternateContent>
    <dgm:pt modelId="{2727FC56-E8FE-41F9-B87A-D2406CFCD4F3}" type="parTrans" cxnId="{BE656970-4AAF-421E-B8B2-0B752039A728}">
      <dgm:prSet/>
      <dgm:spPr/>
      <dgm:t>
        <a:bodyPr/>
        <a:lstStyle/>
        <a:p>
          <a:endParaRPr lang="en-US"/>
        </a:p>
      </dgm:t>
    </dgm:pt>
    <dgm:pt modelId="{03232CCC-3BD3-40EB-8761-157EE81DA053}" type="sibTrans" cxnId="{BE656970-4AAF-421E-B8B2-0B752039A72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215AB07-840F-494C-9794-9748F8E85BA3}">
          <dgm:prSet phldrT="[Text]"/>
          <dgm:spPr/>
          <dgm:t>
            <a:bodyPr/>
            <a:lstStyle/>
            <a:p>
              <a:pPr rtl="0"/>
              <a:r>
                <a:rPr lang="en-US" u="sng" dirty="0" smtClean="0"/>
                <a:t>For us</a:t>
              </a:r>
              <a:r>
                <a:rPr lang="en-US" dirty="0" smtClean="0"/>
                <a:t>: </a:t>
              </a:r>
              <a:r>
                <a:rPr lang="en-US" dirty="0" smtClean="0"/>
                <a:t> concern is:  expansion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FF0000"/>
                      </a:solidFill>
                      <a:latin typeface="Cambria Math"/>
                    </a:rPr>
                    <m:t>≈</m:t>
                  </m:r>
                  <m:r>
                    <a:rPr lang="en-US" b="0" i="1" smtClean="0">
                      <a:solidFill>
                        <a:srgbClr val="FF0000"/>
                      </a:solidFill>
                      <a:latin typeface="Cambria Math"/>
                    </a:rPr>
                    <m:t>1</m:t>
                  </m:r>
                  <m:r>
                    <a:rPr lang="en-US" b="0" i="1" smtClean="0">
                      <a:latin typeface="Cambria Math"/>
                    </a:rPr>
                    <m:t>  </m:t>
                  </m:r>
                </m:oMath>
              </a14:m>
              <a:r>
                <a:rPr lang="en-US" dirty="0" smtClean="0"/>
                <a:t>for </a:t>
              </a:r>
              <a:r>
                <a:rPr lang="en-US" i="1" u="sng" dirty="0" smtClean="0"/>
                <a:t>small </a:t>
              </a:r>
              <a:r>
                <a:rPr lang="en-US" i="1" u="sng" dirty="0" smtClean="0"/>
                <a:t>sets, e.g. 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US" b="0" i="1" u="sng" smtClean="0">
                          <a:solidFill>
                            <a:srgbClr val="FF000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u="sng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</m:e>
                  </m:d>
                  <m:r>
                    <a:rPr lang="en-US" b="0" i="1" u="sng" smtClean="0">
                      <a:solidFill>
                        <a:srgbClr val="FF0000"/>
                      </a:solidFill>
                      <a:latin typeface="Cambria Math"/>
                    </a:rPr>
                    <m:t>= </m:t>
                  </m:r>
                </m:oMath>
              </a14:m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14:m>
                <m:oMath xmlns:m="http://schemas.openxmlformats.org/officeDocument/2006/math">
                  <m:f>
                    <m:fPr>
                      <m:ctrlP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num>
                    <m:den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</m:den>
                  </m:f>
                </m:oMath>
              </a14:m>
              <a:endParaRPr lang="en-US" dirty="0"/>
            </a:p>
          </dgm:t>
        </dgm:pt>
      </mc:Choice>
      <mc:Fallback>
        <dgm:pt modelId="{C215AB07-840F-494C-9794-9748F8E85BA3}">
          <dgm:prSet phldrT="[Text]"/>
          <dgm:spPr/>
          <dgm:t>
            <a:bodyPr/>
            <a:lstStyle/>
            <a:p>
              <a:pPr rtl="0"/>
              <a:r>
                <a:rPr lang="en-US" u="sng" dirty="0" smtClean="0"/>
                <a:t>For us</a:t>
              </a:r>
              <a:r>
                <a:rPr lang="en-US" dirty="0" smtClean="0"/>
                <a:t>: </a:t>
              </a:r>
              <a:r>
                <a:rPr lang="en-US" dirty="0" smtClean="0"/>
                <a:t> concern is:  expansion </a:t>
              </a:r>
              <a:r>
                <a:rPr lang="en-US" b="0" i="0" smtClean="0">
                  <a:solidFill>
                    <a:srgbClr val="FF0000"/>
                  </a:solidFill>
                  <a:latin typeface="Cambria Math"/>
                </a:rPr>
                <a:t>≈1</a:t>
              </a:r>
              <a:r>
                <a:rPr lang="en-US" b="0" i="0" smtClean="0">
                  <a:latin typeface="Cambria Math"/>
                </a:rPr>
                <a:t>  </a:t>
              </a:r>
              <a:r>
                <a:rPr lang="en-US" dirty="0" smtClean="0"/>
                <a:t>for </a:t>
              </a:r>
              <a:r>
                <a:rPr lang="en-US" i="1" u="sng" dirty="0" smtClean="0"/>
                <a:t>small </a:t>
              </a:r>
              <a:r>
                <a:rPr lang="en-US" i="1" u="sng" dirty="0" smtClean="0"/>
                <a:t>sets, e.g.  </a:t>
              </a:r>
              <a:r>
                <a:rPr lang="en-US" b="0" i="0" u="sng" smtClean="0">
                  <a:solidFill>
                    <a:srgbClr val="FF0000"/>
                  </a:solidFill>
                  <a:latin typeface="Cambria Math"/>
                </a:rPr>
                <a:t>|𝑆|= 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0" i="0" dirty="0" smtClean="0">
                  <a:solidFill>
                    <a:srgbClr val="FF0000"/>
                  </a:solidFill>
                  <a:latin typeface="Cambria Math"/>
                </a:rPr>
                <a:t>𝑛/log⁡𝑛 </a:t>
              </a:r>
              <a:endParaRPr lang="en-US" dirty="0"/>
            </a:p>
          </dgm:t>
        </dgm:pt>
      </mc:Fallback>
    </mc:AlternateContent>
    <dgm:pt modelId="{8288D9B5-9887-4B91-A46E-B867204896C9}" type="parTrans" cxnId="{696CB978-377A-46E9-91E4-DAD5C3CA4D48}">
      <dgm:prSet/>
      <dgm:spPr/>
      <dgm:t>
        <a:bodyPr/>
        <a:lstStyle/>
        <a:p>
          <a:pPr rtl="1"/>
          <a:endParaRPr lang="he-IL"/>
        </a:p>
      </dgm:t>
    </dgm:pt>
    <dgm:pt modelId="{8B9B8092-FA6A-40E8-990D-8907960ABCA7}" type="sibTrans" cxnId="{696CB978-377A-46E9-91E4-DAD5C3CA4D48}">
      <dgm:prSet/>
      <dgm:spPr/>
      <dgm:t>
        <a:bodyPr/>
        <a:lstStyle/>
        <a:p>
          <a:pPr rtl="1"/>
          <a:endParaRPr lang="he-IL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FD04189C-C8F5-4096-B4E0-04F23E955762}" type="pres">
      <dgm:prSet presAssocID="{E10727D7-C21B-4DEF-BFF4-60DB7AD33020}" presName="composite" presStyleCnt="0"/>
      <dgm:spPr/>
      <dgm:t>
        <a:bodyPr/>
        <a:lstStyle/>
        <a:p>
          <a:endParaRPr lang="en-US"/>
        </a:p>
      </dgm:t>
    </dgm:pt>
    <dgm:pt modelId="{176CBB29-7FCD-4FC5-886A-477803D0AC49}" type="pres">
      <dgm:prSet presAssocID="{E10727D7-C21B-4DEF-BFF4-60DB7AD330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9CCD-AF37-4B67-9CEA-8B515DC854BD}" type="pres">
      <dgm:prSet presAssocID="{E10727D7-C21B-4DEF-BFF4-60DB7AD330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D4E-9AF9-482A-82AE-FA5369FD7ED6}" type="pres">
      <dgm:prSet presAssocID="{E10727D7-C21B-4DEF-BFF4-60DB7AD33020}" presName="Accent" presStyleLbl="parChTrans1D1" presStyleIdx="1" presStyleCnt="3"/>
      <dgm:spPr/>
      <dgm:t>
        <a:bodyPr/>
        <a:lstStyle/>
        <a:p>
          <a:endParaRPr lang="en-US"/>
        </a:p>
      </dgm:t>
    </dgm:pt>
    <dgm:pt modelId="{7530A598-0AB3-4143-9CB5-0EB7562D42BC}" type="pres">
      <dgm:prSet presAssocID="{E10727D7-C21B-4DEF-BFF4-60DB7AD33020}" presName="Child" presStyleLbl="revTx" presStyleIdx="3" presStyleCnt="6" custScaleY="9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9FD4-EB34-4051-80CC-6997EAD85F2A}" type="pres">
      <dgm:prSet presAssocID="{14E54EC2-715F-44AB-83D7-ECE18FF2F706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2" presStyleCnt="3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DCEAC-79C2-4A16-9DFC-5291D57FFF66}" srcId="{E10727D7-C21B-4DEF-BFF4-60DB7AD33020}" destId="{28BA1ED4-ABA6-4551-A69B-41B63FADC61B}" srcOrd="0" destOrd="0" parTransId="{3614DC96-F286-477E-9FCE-A263AA21775B}" sibTransId="{EBEB52BF-7231-4FB5-BF9A-A41851558F4D}"/>
    <dgm:cxn modelId="{696CB978-377A-46E9-91E4-DAD5C3CA4D48}" srcId="{E10727D7-C21B-4DEF-BFF4-60DB7AD33020}" destId="{C215AB07-840F-494C-9794-9748F8E85BA3}" srcOrd="2" destOrd="0" parTransId="{8288D9B5-9887-4B91-A46E-B867204896C9}" sibTransId="{8B9B8092-FA6A-40E8-990D-8907960ABCA7}"/>
    <dgm:cxn modelId="{C3102724-4D90-4910-8A45-446160DB358D}" type="presOf" srcId="{E98C7E8C-72C5-43DB-9258-78DB059E231A}" destId="{A44E5098-13F2-4C1C-9BEE-37C91A35197D}" srcOrd="0" destOrd="0" presId="urn:microsoft.com/office/officeart/2011/layout/TabList"/>
    <dgm:cxn modelId="{A80E0BBB-8360-4B7F-ABAB-04F0FD735134}" type="presOf" srcId="{C215AB07-840F-494C-9794-9748F8E85BA3}" destId="{7530A598-0AB3-4143-9CB5-0EB7562D42BC}" srcOrd="0" destOrd="1" presId="urn:microsoft.com/office/officeart/2011/layout/TabList"/>
    <dgm:cxn modelId="{1CE012CF-820F-44E3-BC79-B2A0AD1D1211}" type="presOf" srcId="{72A0037E-0CE8-456D-989B-0BC18DFEE7C6}" destId="{14B6A313-27E9-46E6-A16B-655C880ED37B}" srcOrd="0" destOrd="0" presId="urn:microsoft.com/office/officeart/2011/layout/TabList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B6810744-3178-4BF7-88D1-9CA9A53AAB9D}" type="presOf" srcId="{30A016A1-24A5-4B04-BD9C-AE3C18109E28}" destId="{FC505F1A-F79B-4F73-BB75-6697F425686A}" srcOrd="0" destOrd="0" presId="urn:microsoft.com/office/officeart/2011/layout/TabList"/>
    <dgm:cxn modelId="{9BB5BCE6-5BE5-422F-AAFD-176983D08257}" type="presOf" srcId="{12D45797-BE79-434D-84A8-A9F48FD991BE}" destId="{71A51B99-987D-4456-9FE5-BEA0A0CF6D79}" srcOrd="0" destOrd="0" presId="urn:microsoft.com/office/officeart/2011/layout/TabList"/>
    <dgm:cxn modelId="{38F54C58-DA81-454C-9AA0-D70AE4497C4C}" srcId="{8D03CECF-30FD-45AE-B1CB-9B6BC82ABC40}" destId="{12D45797-BE79-434D-84A8-A9F48FD991BE}" srcOrd="2" destOrd="0" parTransId="{EDBBE3D5-FFDD-456F-816E-CA8632AAE303}" sibTransId="{4E6BC132-A6DA-4638-8658-BEE9896F9EAD}"/>
    <dgm:cxn modelId="{DFD89F39-561E-410E-89AF-8B428ECB041B}" type="presOf" srcId="{DD01670F-0D45-49F9-9833-CE921E3DBCA8}" destId="{9B634A61-C21A-4548-914E-FA51B984D2BE}" srcOrd="0" destOrd="0" presId="urn:microsoft.com/office/officeart/2011/layout/TabList"/>
    <dgm:cxn modelId="{C0A85120-2AC9-4065-A6D6-910F5FD9DB00}" type="presOf" srcId="{68C5323F-EB18-4D9C-86A9-831575523381}" destId="{14B6A313-27E9-46E6-A16B-655C880ED37B}" srcOrd="0" destOrd="1" presId="urn:microsoft.com/office/officeart/2011/layout/TabList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5C7CA794-B8BE-488E-9FFD-1D657E96F44B}" srcId="{E10727D7-C21B-4DEF-BFF4-60DB7AD33020}" destId="{7CC5AB21-A2D9-40A7-847E-B76BE59CD207}" srcOrd="1" destOrd="0" parTransId="{983ECC71-F50F-4A4A-A96C-51A29417E104}" sibTransId="{12DF7CAC-FD1E-41FC-8EB3-1677E54CBCFB}"/>
    <dgm:cxn modelId="{602EB83B-A56B-46CC-B89E-27746CD94192}" type="presOf" srcId="{28BA1ED4-ABA6-4551-A69B-41B63FADC61B}" destId="{176CBB29-7FCD-4FC5-886A-477803D0AC49}" srcOrd="0" destOrd="0" presId="urn:microsoft.com/office/officeart/2011/layout/TabList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BE656970-4AAF-421E-B8B2-0B752039A728}" srcId="{30A016A1-24A5-4B04-BD9C-AE3C18109E28}" destId="{68C5323F-EB18-4D9C-86A9-831575523381}" srcOrd="2" destOrd="0" parTransId="{2727FC56-E8FE-41F9-B87A-D2406CFCD4F3}" sibTransId="{03232CCC-3BD3-40EB-8761-157EE81DA053}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C38A77FE-B3A4-4CD4-85D1-9CA729BA568C}" type="presOf" srcId="{8D03CECF-30FD-45AE-B1CB-9B6BC82ABC40}" destId="{FD308755-DB66-45D2-937B-2303B10CE0B8}" srcOrd="0" destOrd="0" presId="urn:microsoft.com/office/officeart/2011/layout/TabList"/>
    <dgm:cxn modelId="{5A68263F-48A6-40FA-A56D-D42105FD2A17}" type="presOf" srcId="{7CC5AB21-A2D9-40A7-847E-B76BE59CD207}" destId="{7530A598-0AB3-4143-9CB5-0EB7562D42BC}" srcOrd="0" destOrd="0" presId="urn:microsoft.com/office/officeart/2011/layout/TabList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04504A21-FAFD-49A6-8A87-66533A8B328C}" type="presOf" srcId="{E10727D7-C21B-4DEF-BFF4-60DB7AD33020}" destId="{74E79CCD-AF37-4B67-9CEA-8B515DC854BD}" srcOrd="0" destOrd="0" presId="urn:microsoft.com/office/officeart/2011/layout/TabList"/>
    <dgm:cxn modelId="{1B7C5F0A-F6A6-4C87-8885-23935E8BFDC2}" srcId="{8D03CECF-30FD-45AE-B1CB-9B6BC82ABC40}" destId="{E10727D7-C21B-4DEF-BFF4-60DB7AD33020}" srcOrd="1" destOrd="0" parTransId="{EE91A87E-A729-41C2-995A-74E71ABBC905}" sibTransId="{14E54EC2-715F-44AB-83D7-ECE18FF2F706}"/>
    <dgm:cxn modelId="{6A5A9709-522D-47BB-B71F-83334650AA5D}" type="presOf" srcId="{F9F423DA-B8CC-49FD-BDDF-3DED2BAB263C}" destId="{098FA7D1-7183-43C1-B7D6-B0E0D2A7F7E7}" srcOrd="0" destOrd="0" presId="urn:microsoft.com/office/officeart/2011/layout/TabList"/>
    <dgm:cxn modelId="{5BCF0E6F-D656-4265-91D7-9C9CAE41DD73}" type="presParOf" srcId="{FD308755-DB66-45D2-937B-2303B10CE0B8}" destId="{D47C152A-70AE-48FD-ABAA-60FEA14E6AC0}" srcOrd="0" destOrd="0" presId="urn:microsoft.com/office/officeart/2011/layout/TabList"/>
    <dgm:cxn modelId="{4B972700-1D06-42FC-BC6D-0EE2D40830F1}" type="presParOf" srcId="{D47C152A-70AE-48FD-ABAA-60FEA14E6AC0}" destId="{098FA7D1-7183-43C1-B7D6-B0E0D2A7F7E7}" srcOrd="0" destOrd="0" presId="urn:microsoft.com/office/officeart/2011/layout/TabList"/>
    <dgm:cxn modelId="{208E1D8C-D84D-46B6-A380-7E43CD0813E4}" type="presParOf" srcId="{D47C152A-70AE-48FD-ABAA-60FEA14E6AC0}" destId="{FC505F1A-F79B-4F73-BB75-6697F425686A}" srcOrd="1" destOrd="0" presId="urn:microsoft.com/office/officeart/2011/layout/TabList"/>
    <dgm:cxn modelId="{AACE8AF8-E7B1-4DD2-8379-97E6BAB56919}" type="presParOf" srcId="{D47C152A-70AE-48FD-ABAA-60FEA14E6AC0}" destId="{E4C6BB2D-FB46-495E-B4B7-69D1044B8687}" srcOrd="2" destOrd="0" presId="urn:microsoft.com/office/officeart/2011/layout/TabList"/>
    <dgm:cxn modelId="{1634C23C-1D2F-475F-9BEB-BCC5DBE936A4}" type="presParOf" srcId="{FD308755-DB66-45D2-937B-2303B10CE0B8}" destId="{14B6A313-27E9-46E6-A16B-655C880ED37B}" srcOrd="1" destOrd="0" presId="urn:microsoft.com/office/officeart/2011/layout/TabList"/>
    <dgm:cxn modelId="{928FD618-1F9B-47DE-AE50-F5C3630051F1}" type="presParOf" srcId="{FD308755-DB66-45D2-937B-2303B10CE0B8}" destId="{CE2A4CEA-4B17-4282-B50E-D0CBB7C8AED7}" srcOrd="2" destOrd="0" presId="urn:microsoft.com/office/officeart/2011/layout/TabList"/>
    <dgm:cxn modelId="{B7E6F6C7-7CA9-4054-8D22-FFFB96D87A12}" type="presParOf" srcId="{FD308755-DB66-45D2-937B-2303B10CE0B8}" destId="{FD04189C-C8F5-4096-B4E0-04F23E955762}" srcOrd="3" destOrd="0" presId="urn:microsoft.com/office/officeart/2011/layout/TabList"/>
    <dgm:cxn modelId="{64D90B58-0125-44E2-BAE2-ED8039A22182}" type="presParOf" srcId="{FD04189C-C8F5-4096-B4E0-04F23E955762}" destId="{176CBB29-7FCD-4FC5-886A-477803D0AC49}" srcOrd="0" destOrd="0" presId="urn:microsoft.com/office/officeart/2011/layout/TabList"/>
    <dgm:cxn modelId="{65561AA0-EF4E-4A41-B4CB-6273945CECA0}" type="presParOf" srcId="{FD04189C-C8F5-4096-B4E0-04F23E955762}" destId="{74E79CCD-AF37-4B67-9CEA-8B515DC854BD}" srcOrd="1" destOrd="0" presId="urn:microsoft.com/office/officeart/2011/layout/TabList"/>
    <dgm:cxn modelId="{4703D5FA-1882-44B8-A989-4852412FA8F4}" type="presParOf" srcId="{FD04189C-C8F5-4096-B4E0-04F23E955762}" destId="{1608ED4E-9AF9-482A-82AE-FA5369FD7ED6}" srcOrd="2" destOrd="0" presId="urn:microsoft.com/office/officeart/2011/layout/TabList"/>
    <dgm:cxn modelId="{E748B4DE-9D87-45E0-97BF-45C0D844A7BC}" type="presParOf" srcId="{FD308755-DB66-45D2-937B-2303B10CE0B8}" destId="{7530A598-0AB3-4143-9CB5-0EB7562D42BC}" srcOrd="4" destOrd="0" presId="urn:microsoft.com/office/officeart/2011/layout/TabList"/>
    <dgm:cxn modelId="{E1F58A4F-FD9B-4947-8DE7-6565CA44654F}" type="presParOf" srcId="{FD308755-DB66-45D2-937B-2303B10CE0B8}" destId="{FC549FD4-EB34-4051-80CC-6997EAD85F2A}" srcOrd="5" destOrd="0" presId="urn:microsoft.com/office/officeart/2011/layout/TabList"/>
    <dgm:cxn modelId="{C19F0B76-E2AA-4EBD-8111-27F04911FA4C}" type="presParOf" srcId="{FD308755-DB66-45D2-937B-2303B10CE0B8}" destId="{B26D1F05-7E73-4119-9097-80F97D5A643F}" srcOrd="6" destOrd="0" presId="urn:microsoft.com/office/officeart/2011/layout/TabList"/>
    <dgm:cxn modelId="{31EDEC91-6B64-47A3-8807-37504462949E}" type="presParOf" srcId="{B26D1F05-7E73-4119-9097-80F97D5A643F}" destId="{A44E5098-13F2-4C1C-9BEE-37C91A35197D}" srcOrd="0" destOrd="0" presId="urn:microsoft.com/office/officeart/2011/layout/TabList"/>
    <dgm:cxn modelId="{1D527F9C-087F-47A6-8803-246416CCFF54}" type="presParOf" srcId="{B26D1F05-7E73-4119-9097-80F97D5A643F}" destId="{71A51B99-987D-4456-9FE5-BEA0A0CF6D79}" srcOrd="1" destOrd="0" presId="urn:microsoft.com/office/officeart/2011/layout/TabList"/>
    <dgm:cxn modelId="{A6B63565-4D03-403E-AEFA-AECFF8FB96B5}" type="presParOf" srcId="{B26D1F05-7E73-4119-9097-80F97D5A643F}" destId="{8B6A9B19-B94E-44EA-99B0-5FDB3B8B969E}" srcOrd="2" destOrd="0" presId="urn:microsoft.com/office/officeart/2011/layout/TabList"/>
    <dgm:cxn modelId="{A087775E-1DCD-4C92-869C-FA705057374A}" type="presParOf" srcId="{FD308755-DB66-45D2-937B-2303B10CE0B8}" destId="{9B634A61-C21A-4548-914E-FA51B984D2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solidFill>
                <a:srgbClr val="7030A0"/>
              </a:solidFill>
            </a:rPr>
            <a:t>G=(V,E)</a:t>
          </a:r>
          <a:r>
            <a:rPr lang="en-US" dirty="0" smtClean="0"/>
            <a:t> </a:t>
          </a:r>
          <a:r>
            <a:rPr lang="en-US" dirty="0" smtClean="0">
              <a:solidFill>
                <a:srgbClr val="7030A0"/>
              </a:solidFill>
            </a:rPr>
            <a:t>d</a:t>
          </a:r>
          <a:r>
            <a:rPr lang="en-US" dirty="0" smtClean="0"/>
            <a:t>-regular</a:t>
          </a:r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dgm:pt modelId="{72A0037E-0CE8-456D-989B-0BC18DFEE7C6}">
      <dgm:prSet phldrT="[Text]"/>
      <dgm:spPr>
        <a:blipFill rotWithShape="1">
          <a:blip xmlns:r="http://schemas.openxmlformats.org/officeDocument/2006/relationships" r:embed="rId1"/>
          <a:stretch>
            <a:fillRect l="-1235" b="-220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E10727D7-C21B-4DEF-BFF4-60DB7AD33020}">
      <dgm:prSet phldrT="[Text]"/>
      <dgm:spPr/>
      <dgm:t>
        <a:bodyPr/>
        <a:lstStyle/>
        <a:p>
          <a:r>
            <a:rPr lang="en-US" dirty="0" smtClean="0"/>
            <a:t>Expander</a:t>
          </a:r>
          <a:endParaRPr lang="en-US" dirty="0"/>
        </a:p>
      </dgm:t>
    </dgm:pt>
    <dgm:pt modelId="{EE91A87E-A729-41C2-995A-74E71ABBC905}" type="parTrans" cxnId="{1B7C5F0A-F6A6-4C87-8885-23935E8BFDC2}">
      <dgm:prSet/>
      <dgm:spPr/>
      <dgm:t>
        <a:bodyPr/>
        <a:lstStyle/>
        <a:p>
          <a:endParaRPr lang="en-US"/>
        </a:p>
      </dgm:t>
    </dgm:pt>
    <dgm:pt modelId="{14E54EC2-715F-44AB-83D7-ECE18FF2F706}" type="sibTrans" cxnId="{1B7C5F0A-F6A6-4C87-8885-23935E8BFDC2}">
      <dgm:prSet/>
      <dgm:spPr/>
      <dgm:t>
        <a:bodyPr/>
        <a:lstStyle/>
        <a:p>
          <a:endParaRPr lang="en-US"/>
        </a:p>
      </dgm:t>
    </dgm:pt>
    <dgm:pt modelId="{28BA1ED4-ABA6-4551-A69B-41B63FADC61B}">
      <dgm:prSet phldrT="[Text]" phldr="1"/>
      <dgm:spPr/>
      <dgm:t>
        <a:bodyPr/>
        <a:lstStyle/>
        <a:p>
          <a:endParaRPr lang="en-US"/>
        </a:p>
      </dgm:t>
    </dgm:pt>
    <dgm:pt modelId="{3614DC96-F286-477E-9FCE-A263AA21775B}" type="parTrans" cxnId="{BCADCEAC-79C2-4A16-9DFC-5291D57FFF66}">
      <dgm:prSet/>
      <dgm:spPr/>
      <dgm:t>
        <a:bodyPr/>
        <a:lstStyle/>
        <a:p>
          <a:endParaRPr lang="en-US"/>
        </a:p>
      </dgm:t>
    </dgm:pt>
    <dgm:pt modelId="{EBEB52BF-7231-4FB5-BF9A-A41851558F4D}" type="sibTrans" cxnId="{BCADCEAC-79C2-4A16-9DFC-5291D57FFF66}">
      <dgm:prSet/>
      <dgm:spPr/>
      <dgm:t>
        <a:bodyPr/>
        <a:lstStyle/>
        <a:p>
          <a:endParaRPr lang="en-US"/>
        </a:p>
      </dgm:t>
    </dgm:pt>
    <dgm:pt modelId="{7CC5AB21-A2D9-40A7-847E-B76BE59CD207}">
      <dgm:prSet phldrT="[Text]"/>
      <dgm:spPr>
        <a:blipFill rotWithShape="1">
          <a:blip xmlns:r="http://schemas.openxmlformats.org/officeDocument/2006/relationships" r:embed="rId2"/>
          <a:stretch>
            <a:fillRect l="-1235" t="-180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83ECC71-F50F-4A4A-A96C-51A29417E104}" type="parTrans" cxnId="{5C7CA794-B8BE-488E-9FFD-1D657E96F44B}">
      <dgm:prSet/>
      <dgm:spPr/>
      <dgm:t>
        <a:bodyPr/>
        <a:lstStyle/>
        <a:p>
          <a:endParaRPr lang="en-US"/>
        </a:p>
      </dgm:t>
    </dgm:pt>
    <dgm:pt modelId="{12DF7CAC-FD1E-41FC-8EB3-1677E54CBCFB}" type="sibTrans" cxnId="{5C7CA794-B8BE-488E-9FFD-1D657E96F44B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In </a:t>
          </a:r>
          <a:r>
            <a:rPr lang="en-US" dirty="0" err="1" smtClean="0"/>
            <a:t>Grassmann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 phldr="1"/>
      <dgm:spPr/>
      <dgm:t>
        <a:bodyPr/>
        <a:lstStyle/>
        <a:p>
          <a:endParaRPr lang="en-US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DD01670F-0D45-49F9-9833-CE921E3DBCA8}">
      <dgm:prSet phldrT="[Text]"/>
      <dgm:spPr>
        <a:blipFill rotWithShape="1">
          <a:blip xmlns:r="http://schemas.openxmlformats.org/officeDocument/2006/relationships" r:embed="rId3"/>
          <a:stretch>
            <a:fillRect l="-1235" t="-572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dgm:pt modelId="{68C5323F-EB18-4D9C-86A9-831575523381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727FC56-E8FE-41F9-B87A-D2406CFCD4F3}" type="parTrans" cxnId="{BE656970-4AAF-421E-B8B2-0B752039A728}">
      <dgm:prSet/>
      <dgm:spPr/>
      <dgm:t>
        <a:bodyPr/>
        <a:lstStyle/>
        <a:p>
          <a:endParaRPr lang="en-US"/>
        </a:p>
      </dgm:t>
    </dgm:pt>
    <dgm:pt modelId="{03232CCC-3BD3-40EB-8761-157EE81DA053}" type="sibTrans" cxnId="{BE656970-4AAF-421E-B8B2-0B752039A728}">
      <dgm:prSet/>
      <dgm:spPr/>
      <dgm:t>
        <a:bodyPr/>
        <a:lstStyle/>
        <a:p>
          <a:endParaRPr lang="en-US"/>
        </a:p>
      </dgm:t>
    </dgm:pt>
    <dgm:pt modelId="{C215AB07-840F-494C-9794-9748F8E85BA3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8288D9B5-9887-4B91-A46E-B867204896C9}" type="parTrans" cxnId="{696CB978-377A-46E9-91E4-DAD5C3CA4D48}">
      <dgm:prSet/>
      <dgm:spPr/>
      <dgm:t>
        <a:bodyPr/>
        <a:lstStyle/>
        <a:p>
          <a:pPr rtl="1"/>
          <a:endParaRPr lang="he-IL"/>
        </a:p>
      </dgm:t>
    </dgm:pt>
    <dgm:pt modelId="{8B9B8092-FA6A-40E8-990D-8907960ABCA7}" type="sibTrans" cxnId="{696CB978-377A-46E9-91E4-DAD5C3CA4D48}">
      <dgm:prSet/>
      <dgm:spPr/>
      <dgm:t>
        <a:bodyPr/>
        <a:lstStyle/>
        <a:p>
          <a:pPr rtl="1"/>
          <a:endParaRPr lang="he-IL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FD04189C-C8F5-4096-B4E0-04F23E955762}" type="pres">
      <dgm:prSet presAssocID="{E10727D7-C21B-4DEF-BFF4-60DB7AD33020}" presName="composite" presStyleCnt="0"/>
      <dgm:spPr/>
      <dgm:t>
        <a:bodyPr/>
        <a:lstStyle/>
        <a:p>
          <a:endParaRPr lang="en-US"/>
        </a:p>
      </dgm:t>
    </dgm:pt>
    <dgm:pt modelId="{176CBB29-7FCD-4FC5-886A-477803D0AC49}" type="pres">
      <dgm:prSet presAssocID="{E10727D7-C21B-4DEF-BFF4-60DB7AD330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9CCD-AF37-4B67-9CEA-8B515DC854BD}" type="pres">
      <dgm:prSet presAssocID="{E10727D7-C21B-4DEF-BFF4-60DB7AD330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D4E-9AF9-482A-82AE-FA5369FD7ED6}" type="pres">
      <dgm:prSet presAssocID="{E10727D7-C21B-4DEF-BFF4-60DB7AD33020}" presName="Accent" presStyleLbl="parChTrans1D1" presStyleIdx="1" presStyleCnt="3"/>
      <dgm:spPr/>
      <dgm:t>
        <a:bodyPr/>
        <a:lstStyle/>
        <a:p>
          <a:endParaRPr lang="en-US"/>
        </a:p>
      </dgm:t>
    </dgm:pt>
    <dgm:pt modelId="{7530A598-0AB3-4143-9CB5-0EB7562D42BC}" type="pres">
      <dgm:prSet presAssocID="{E10727D7-C21B-4DEF-BFF4-60DB7AD33020}" presName="Child" presStyleLbl="revTx" presStyleIdx="3" presStyleCnt="6" custScaleY="9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9FD4-EB34-4051-80CC-6997EAD85F2A}" type="pres">
      <dgm:prSet presAssocID="{14E54EC2-715F-44AB-83D7-ECE18FF2F706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2" presStyleCnt="3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DCEAC-79C2-4A16-9DFC-5291D57FFF66}" srcId="{E10727D7-C21B-4DEF-BFF4-60DB7AD33020}" destId="{28BA1ED4-ABA6-4551-A69B-41B63FADC61B}" srcOrd="0" destOrd="0" parTransId="{3614DC96-F286-477E-9FCE-A263AA21775B}" sibTransId="{EBEB52BF-7231-4FB5-BF9A-A41851558F4D}"/>
    <dgm:cxn modelId="{696CB978-377A-46E9-91E4-DAD5C3CA4D48}" srcId="{E10727D7-C21B-4DEF-BFF4-60DB7AD33020}" destId="{C215AB07-840F-494C-9794-9748F8E85BA3}" srcOrd="2" destOrd="0" parTransId="{8288D9B5-9887-4B91-A46E-B867204896C9}" sibTransId="{8B9B8092-FA6A-40E8-990D-8907960ABCA7}"/>
    <dgm:cxn modelId="{C3102724-4D90-4910-8A45-446160DB358D}" type="presOf" srcId="{E98C7E8C-72C5-43DB-9258-78DB059E231A}" destId="{A44E5098-13F2-4C1C-9BEE-37C91A35197D}" srcOrd="0" destOrd="0" presId="urn:microsoft.com/office/officeart/2011/layout/TabList"/>
    <dgm:cxn modelId="{A80E0BBB-8360-4B7F-ABAB-04F0FD735134}" type="presOf" srcId="{C215AB07-840F-494C-9794-9748F8E85BA3}" destId="{7530A598-0AB3-4143-9CB5-0EB7562D42BC}" srcOrd="0" destOrd="1" presId="urn:microsoft.com/office/officeart/2011/layout/TabList"/>
    <dgm:cxn modelId="{1CE012CF-820F-44E3-BC79-B2A0AD1D1211}" type="presOf" srcId="{72A0037E-0CE8-456D-989B-0BC18DFEE7C6}" destId="{14B6A313-27E9-46E6-A16B-655C880ED37B}" srcOrd="0" destOrd="0" presId="urn:microsoft.com/office/officeart/2011/layout/TabList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B6810744-3178-4BF7-88D1-9CA9A53AAB9D}" type="presOf" srcId="{30A016A1-24A5-4B04-BD9C-AE3C18109E28}" destId="{FC505F1A-F79B-4F73-BB75-6697F425686A}" srcOrd="0" destOrd="0" presId="urn:microsoft.com/office/officeart/2011/layout/TabList"/>
    <dgm:cxn modelId="{9BB5BCE6-5BE5-422F-AAFD-176983D08257}" type="presOf" srcId="{12D45797-BE79-434D-84A8-A9F48FD991BE}" destId="{71A51B99-987D-4456-9FE5-BEA0A0CF6D79}" srcOrd="0" destOrd="0" presId="urn:microsoft.com/office/officeart/2011/layout/TabList"/>
    <dgm:cxn modelId="{38F54C58-DA81-454C-9AA0-D70AE4497C4C}" srcId="{8D03CECF-30FD-45AE-B1CB-9B6BC82ABC40}" destId="{12D45797-BE79-434D-84A8-A9F48FD991BE}" srcOrd="2" destOrd="0" parTransId="{EDBBE3D5-FFDD-456F-816E-CA8632AAE303}" sibTransId="{4E6BC132-A6DA-4638-8658-BEE9896F9EAD}"/>
    <dgm:cxn modelId="{DFD89F39-561E-410E-89AF-8B428ECB041B}" type="presOf" srcId="{DD01670F-0D45-49F9-9833-CE921E3DBCA8}" destId="{9B634A61-C21A-4548-914E-FA51B984D2BE}" srcOrd="0" destOrd="0" presId="urn:microsoft.com/office/officeart/2011/layout/TabList"/>
    <dgm:cxn modelId="{C0A85120-2AC9-4065-A6D6-910F5FD9DB00}" type="presOf" srcId="{68C5323F-EB18-4D9C-86A9-831575523381}" destId="{14B6A313-27E9-46E6-A16B-655C880ED37B}" srcOrd="0" destOrd="1" presId="urn:microsoft.com/office/officeart/2011/layout/TabList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5C7CA794-B8BE-488E-9FFD-1D657E96F44B}" srcId="{E10727D7-C21B-4DEF-BFF4-60DB7AD33020}" destId="{7CC5AB21-A2D9-40A7-847E-B76BE59CD207}" srcOrd="1" destOrd="0" parTransId="{983ECC71-F50F-4A4A-A96C-51A29417E104}" sibTransId="{12DF7CAC-FD1E-41FC-8EB3-1677E54CBCFB}"/>
    <dgm:cxn modelId="{602EB83B-A56B-46CC-B89E-27746CD94192}" type="presOf" srcId="{28BA1ED4-ABA6-4551-A69B-41B63FADC61B}" destId="{176CBB29-7FCD-4FC5-886A-477803D0AC49}" srcOrd="0" destOrd="0" presId="urn:microsoft.com/office/officeart/2011/layout/TabList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BE656970-4AAF-421E-B8B2-0B752039A728}" srcId="{30A016A1-24A5-4B04-BD9C-AE3C18109E28}" destId="{68C5323F-EB18-4D9C-86A9-831575523381}" srcOrd="2" destOrd="0" parTransId="{2727FC56-E8FE-41F9-B87A-D2406CFCD4F3}" sibTransId="{03232CCC-3BD3-40EB-8761-157EE81DA053}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C38A77FE-B3A4-4CD4-85D1-9CA729BA568C}" type="presOf" srcId="{8D03CECF-30FD-45AE-B1CB-9B6BC82ABC40}" destId="{FD308755-DB66-45D2-937B-2303B10CE0B8}" srcOrd="0" destOrd="0" presId="urn:microsoft.com/office/officeart/2011/layout/TabList"/>
    <dgm:cxn modelId="{5A68263F-48A6-40FA-A56D-D42105FD2A17}" type="presOf" srcId="{7CC5AB21-A2D9-40A7-847E-B76BE59CD207}" destId="{7530A598-0AB3-4143-9CB5-0EB7562D42BC}" srcOrd="0" destOrd="0" presId="urn:microsoft.com/office/officeart/2011/layout/TabList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04504A21-FAFD-49A6-8A87-66533A8B328C}" type="presOf" srcId="{E10727D7-C21B-4DEF-BFF4-60DB7AD33020}" destId="{74E79CCD-AF37-4B67-9CEA-8B515DC854BD}" srcOrd="0" destOrd="0" presId="urn:microsoft.com/office/officeart/2011/layout/TabList"/>
    <dgm:cxn modelId="{1B7C5F0A-F6A6-4C87-8885-23935E8BFDC2}" srcId="{8D03CECF-30FD-45AE-B1CB-9B6BC82ABC40}" destId="{E10727D7-C21B-4DEF-BFF4-60DB7AD33020}" srcOrd="1" destOrd="0" parTransId="{EE91A87E-A729-41C2-995A-74E71ABBC905}" sibTransId="{14E54EC2-715F-44AB-83D7-ECE18FF2F706}"/>
    <dgm:cxn modelId="{6A5A9709-522D-47BB-B71F-83334650AA5D}" type="presOf" srcId="{F9F423DA-B8CC-49FD-BDDF-3DED2BAB263C}" destId="{098FA7D1-7183-43C1-B7D6-B0E0D2A7F7E7}" srcOrd="0" destOrd="0" presId="urn:microsoft.com/office/officeart/2011/layout/TabList"/>
    <dgm:cxn modelId="{5BCF0E6F-D656-4265-91D7-9C9CAE41DD73}" type="presParOf" srcId="{FD308755-DB66-45D2-937B-2303B10CE0B8}" destId="{D47C152A-70AE-48FD-ABAA-60FEA14E6AC0}" srcOrd="0" destOrd="0" presId="urn:microsoft.com/office/officeart/2011/layout/TabList"/>
    <dgm:cxn modelId="{4B972700-1D06-42FC-BC6D-0EE2D40830F1}" type="presParOf" srcId="{D47C152A-70AE-48FD-ABAA-60FEA14E6AC0}" destId="{098FA7D1-7183-43C1-B7D6-B0E0D2A7F7E7}" srcOrd="0" destOrd="0" presId="urn:microsoft.com/office/officeart/2011/layout/TabList"/>
    <dgm:cxn modelId="{208E1D8C-D84D-46B6-A380-7E43CD0813E4}" type="presParOf" srcId="{D47C152A-70AE-48FD-ABAA-60FEA14E6AC0}" destId="{FC505F1A-F79B-4F73-BB75-6697F425686A}" srcOrd="1" destOrd="0" presId="urn:microsoft.com/office/officeart/2011/layout/TabList"/>
    <dgm:cxn modelId="{AACE8AF8-E7B1-4DD2-8379-97E6BAB56919}" type="presParOf" srcId="{D47C152A-70AE-48FD-ABAA-60FEA14E6AC0}" destId="{E4C6BB2D-FB46-495E-B4B7-69D1044B8687}" srcOrd="2" destOrd="0" presId="urn:microsoft.com/office/officeart/2011/layout/TabList"/>
    <dgm:cxn modelId="{1634C23C-1D2F-475F-9BEB-BCC5DBE936A4}" type="presParOf" srcId="{FD308755-DB66-45D2-937B-2303B10CE0B8}" destId="{14B6A313-27E9-46E6-A16B-655C880ED37B}" srcOrd="1" destOrd="0" presId="urn:microsoft.com/office/officeart/2011/layout/TabList"/>
    <dgm:cxn modelId="{928FD618-1F9B-47DE-AE50-F5C3630051F1}" type="presParOf" srcId="{FD308755-DB66-45D2-937B-2303B10CE0B8}" destId="{CE2A4CEA-4B17-4282-B50E-D0CBB7C8AED7}" srcOrd="2" destOrd="0" presId="urn:microsoft.com/office/officeart/2011/layout/TabList"/>
    <dgm:cxn modelId="{B7E6F6C7-7CA9-4054-8D22-FFFB96D87A12}" type="presParOf" srcId="{FD308755-DB66-45D2-937B-2303B10CE0B8}" destId="{FD04189C-C8F5-4096-B4E0-04F23E955762}" srcOrd="3" destOrd="0" presId="urn:microsoft.com/office/officeart/2011/layout/TabList"/>
    <dgm:cxn modelId="{64D90B58-0125-44E2-BAE2-ED8039A22182}" type="presParOf" srcId="{FD04189C-C8F5-4096-B4E0-04F23E955762}" destId="{176CBB29-7FCD-4FC5-886A-477803D0AC49}" srcOrd="0" destOrd="0" presId="urn:microsoft.com/office/officeart/2011/layout/TabList"/>
    <dgm:cxn modelId="{65561AA0-EF4E-4A41-B4CB-6273945CECA0}" type="presParOf" srcId="{FD04189C-C8F5-4096-B4E0-04F23E955762}" destId="{74E79CCD-AF37-4B67-9CEA-8B515DC854BD}" srcOrd="1" destOrd="0" presId="urn:microsoft.com/office/officeart/2011/layout/TabList"/>
    <dgm:cxn modelId="{4703D5FA-1882-44B8-A989-4852412FA8F4}" type="presParOf" srcId="{FD04189C-C8F5-4096-B4E0-04F23E955762}" destId="{1608ED4E-9AF9-482A-82AE-FA5369FD7ED6}" srcOrd="2" destOrd="0" presId="urn:microsoft.com/office/officeart/2011/layout/TabList"/>
    <dgm:cxn modelId="{E748B4DE-9D87-45E0-97BF-45C0D844A7BC}" type="presParOf" srcId="{FD308755-DB66-45D2-937B-2303B10CE0B8}" destId="{7530A598-0AB3-4143-9CB5-0EB7562D42BC}" srcOrd="4" destOrd="0" presId="urn:microsoft.com/office/officeart/2011/layout/TabList"/>
    <dgm:cxn modelId="{E1F58A4F-FD9B-4947-8DE7-6565CA44654F}" type="presParOf" srcId="{FD308755-DB66-45D2-937B-2303B10CE0B8}" destId="{FC549FD4-EB34-4051-80CC-6997EAD85F2A}" srcOrd="5" destOrd="0" presId="urn:microsoft.com/office/officeart/2011/layout/TabList"/>
    <dgm:cxn modelId="{C19F0B76-E2AA-4EBD-8111-27F04911FA4C}" type="presParOf" srcId="{FD308755-DB66-45D2-937B-2303B10CE0B8}" destId="{B26D1F05-7E73-4119-9097-80F97D5A643F}" srcOrd="6" destOrd="0" presId="urn:microsoft.com/office/officeart/2011/layout/TabList"/>
    <dgm:cxn modelId="{31EDEC91-6B64-47A3-8807-37504462949E}" type="presParOf" srcId="{B26D1F05-7E73-4119-9097-80F97D5A643F}" destId="{A44E5098-13F2-4C1C-9BEE-37C91A35197D}" srcOrd="0" destOrd="0" presId="urn:microsoft.com/office/officeart/2011/layout/TabList"/>
    <dgm:cxn modelId="{1D527F9C-087F-47A6-8803-246416CCFF54}" type="presParOf" srcId="{B26D1F05-7E73-4119-9097-80F97D5A643F}" destId="{71A51B99-987D-4456-9FE5-BEA0A0CF6D79}" srcOrd="1" destOrd="0" presId="urn:microsoft.com/office/officeart/2011/layout/TabList"/>
    <dgm:cxn modelId="{A6B63565-4D03-403E-AEFA-AECFF8FB96B5}" type="presParOf" srcId="{B26D1F05-7E73-4119-9097-80F97D5A643F}" destId="{8B6A9B19-B94E-44EA-99B0-5FDB3B8B969E}" srcOrd="2" destOrd="0" presId="urn:microsoft.com/office/officeart/2011/layout/TabList"/>
    <dgm:cxn modelId="{A087775E-1DCD-4C92-869C-FA705057374A}" type="presParOf" srcId="{FD308755-DB66-45D2-937B-2303B10CE0B8}" destId="{9B634A61-C21A-4548-914E-FA51B984D2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D81FEBE-D4D8-4AC3-8EFB-6F4B47A08F9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9BE69-90C7-4EAF-A5B4-EB339C5047D6}">
      <dgm:prSet phldrT="[Text]" custT="1"/>
      <dgm:spPr/>
      <dgm:t>
        <a:bodyPr/>
        <a:lstStyle/>
        <a:p>
          <a:r>
            <a:rPr lang="en-US" sz="3000" dirty="0" smtClean="0"/>
            <a:t>Example: zoom-in</a:t>
          </a:r>
          <a:endParaRPr lang="en-US" sz="3000" dirty="0"/>
        </a:p>
      </dgm:t>
    </dgm:pt>
    <dgm:pt modelId="{63846CF9-B950-4CB8-BD1D-0A17D8BAFAE2}" type="parTrans" cxnId="{3F788E41-3334-4E89-A59D-30C0FF1DAD64}">
      <dgm:prSet/>
      <dgm:spPr/>
      <dgm:t>
        <a:bodyPr/>
        <a:lstStyle/>
        <a:p>
          <a:endParaRPr lang="en-US"/>
        </a:p>
      </dgm:t>
    </dgm:pt>
    <dgm:pt modelId="{C51116A3-7C9C-4769-96B1-A66D108576D7}" type="sibTrans" cxnId="{3F788E41-3334-4E89-A59D-30C0FF1DAD64}">
      <dgm:prSet/>
      <dgm:spPr/>
      <dgm:t>
        <a:bodyPr/>
        <a:lstStyle/>
        <a:p>
          <a:endParaRPr lang="en-US"/>
        </a:p>
      </dgm:t>
    </dgm:pt>
    <dgm:pt modelId="{1B777F82-7FDA-47C0-8729-FC88DA5FB512}">
      <dgm:prSet phldrT="[Text]" custT="1"/>
      <dgm:spPr/>
      <dgm:t>
        <a:bodyPr/>
        <a:lstStyle/>
        <a:p>
          <a:r>
            <a:rPr lang="en-US" sz="3000" dirty="0" smtClean="0"/>
            <a:t>Dual example: zoom-out</a:t>
          </a:r>
          <a:endParaRPr lang="en-US" sz="3000" dirty="0"/>
        </a:p>
      </dgm:t>
    </dgm:pt>
    <dgm:pt modelId="{5F7B3A74-3D49-42F3-A09B-FC7CC704491A}" type="parTrans" cxnId="{25EAD47E-1799-416F-94F1-C2E9C61497A8}">
      <dgm:prSet/>
      <dgm:spPr/>
      <dgm:t>
        <a:bodyPr/>
        <a:lstStyle/>
        <a:p>
          <a:endParaRPr lang="en-US"/>
        </a:p>
      </dgm:t>
    </dgm:pt>
    <dgm:pt modelId="{86A202A1-3B4F-42F9-9ED3-B597E3B39201}" type="sibTrans" cxnId="{25EAD47E-1799-416F-94F1-C2E9C61497A8}">
      <dgm:prSet/>
      <dgm:spPr/>
      <dgm:t>
        <a:bodyPr/>
        <a:lstStyle/>
        <a:p>
          <a:endParaRPr lang="en-US"/>
        </a:p>
      </dgm:t>
    </dgm:pt>
    <dgm:pt modelId="{EFB4B93C-5DD4-46A6-8863-E79D0BA7B8DB}">
      <dgm:prSet phldrT="[Text]" custT="1"/>
      <dgm:spPr/>
      <dgm:t>
        <a:bodyPr/>
        <a:lstStyle/>
        <a:p>
          <a:r>
            <a:rPr lang="en-US" sz="3000" dirty="0" smtClean="0"/>
            <a:t>Note</a:t>
          </a:r>
          <a:endParaRPr lang="en-US" sz="3000" dirty="0"/>
        </a:p>
      </dgm:t>
    </dgm:pt>
    <dgm:pt modelId="{76989A06-0A7D-4C83-AB80-9E7C7D240FD4}" type="parTrans" cxnId="{9CF990B1-A3CF-4330-8DB6-CCBE6A9612F9}">
      <dgm:prSet/>
      <dgm:spPr/>
      <dgm:t>
        <a:bodyPr/>
        <a:lstStyle/>
        <a:p>
          <a:endParaRPr lang="en-US"/>
        </a:p>
      </dgm:t>
    </dgm:pt>
    <dgm:pt modelId="{D2F737AB-253F-4688-865E-9FF0B92ABD3F}" type="sibTrans" cxnId="{9CF990B1-A3CF-4330-8DB6-CCBE6A9612F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E904697-6FE9-4EA2-8F49-04C5D33D090D}">
          <dgm:prSet custT="1"/>
          <dgm:spPr/>
          <dgm:t>
            <a:bodyPr/>
            <a:lstStyle/>
            <a:p>
              <a:r>
                <a:rPr lang="en-US" sz="2600" dirty="0" smtClean="0"/>
                <a:t>For any </a:t>
              </a:r>
              <a14:m>
                <m:oMath xmlns:m="http://schemas.openxmlformats.org/officeDocument/2006/math"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∖{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}, </m:t>
                  </m:r>
                </m:oMath>
              </a14:m>
              <a:r>
                <a:rPr lang="en-US" sz="2600" dirty="0" smtClean="0"/>
                <a:t>consider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sub>
                  </m:sSub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={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a14:m>
              <a:r>
                <a:rPr lang="en-US" sz="2600" dirty="0" smtClean="0"/>
                <a:t>.</a:t>
              </a:r>
              <a:endParaRPr lang="en-US" sz="2600" dirty="0"/>
            </a:p>
          </dgm:t>
        </dgm:pt>
      </mc:Choice>
      <mc:Fallback xmlns="">
        <dgm:pt modelId="{9E904697-6FE9-4EA2-8F49-04C5D33D090D}">
          <dgm:prSet custT="1"/>
          <dgm:spPr/>
          <dgm:t>
            <a:bodyPr/>
            <a:lstStyle/>
            <a:p>
              <a:r>
                <a:rPr lang="en-US" sz="2600" dirty="0" smtClean="0"/>
                <a:t>For any 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𝑥∈𝑉∖{0}, </a:t>
              </a:r>
              <a:r>
                <a:rPr lang="en-US" sz="2600" dirty="0" smtClean="0"/>
                <a:t>consider 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𝑆_𝑥={𝐿⊆𝑉:𝑥∈𝐿}</a:t>
              </a:r>
              <a:r>
                <a:rPr lang="en-US" sz="2600" dirty="0" smtClean="0"/>
                <a:t>.</a:t>
              </a:r>
              <a:endParaRPr lang="en-US" sz="2600" dirty="0"/>
            </a:p>
          </dgm:t>
        </dgm:pt>
      </mc:Fallback>
    </mc:AlternateContent>
    <dgm:pt modelId="{9DC2D57A-2E31-4F7C-8EC1-6742F1191D8D}" type="parTrans" cxnId="{06130F11-613B-4672-885C-1B21DC2AF4F1}">
      <dgm:prSet/>
      <dgm:spPr/>
      <dgm:t>
        <a:bodyPr/>
        <a:lstStyle/>
        <a:p>
          <a:endParaRPr lang="en-US"/>
        </a:p>
      </dgm:t>
    </dgm:pt>
    <dgm:pt modelId="{6F9D5397-3E83-4000-98E5-333EBFC32F24}" type="sibTrans" cxnId="{06130F11-613B-4672-885C-1B21DC2AF4F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FC2C24F-C7A8-4855-BAE9-E697E30B9EAC}">
          <dgm:prSet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sz="2600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Φ</m:t>
                  </m:r>
                  <m:d>
                    <m:d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e>
                  </m:d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≈</m:t>
                  </m:r>
                  <m:f>
                    <m:f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en-US" sz="2600" b="0" i="1" smtClean="0">
                      <a:latin typeface="Cambria Math" panose="02040503050406030204" pitchFamily="18" charset="0"/>
                    </a:rPr>
                    <m:t>: </m:t>
                  </m:r>
                </m:oMath>
              </a14:m>
              <a:r>
                <a:rPr lang="en-US" sz="2600" dirty="0" smtClean="0"/>
                <a:t>for all </a:t>
              </a:r>
              <a14:m>
                <m:oMath xmlns:m="http://schemas.openxmlformats.org/officeDocument/2006/math">
                  <m:r>
                    <a:rPr lang="en-US" sz="2600" i="1" dirty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600" b="0" i="1" dirty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sSub>
                    <m:sSub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sub>
                  </m:sSub>
                </m:oMath>
              </a14:m>
              <a:r>
                <a:rPr lang="en-US" sz="2600" dirty="0" smtClean="0"/>
                <a:t>, a random neighbor </a:t>
              </a:r>
              <a14:m>
                <m:oMath xmlns:m="http://schemas.openxmlformats.org/officeDocument/2006/math"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′</m:t>
                  </m:r>
                </m:oMath>
              </a14:m>
              <a:r>
                <a:rPr lang="en-US" sz="2600" dirty="0" smtClean="0"/>
                <a:t> in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sub>
                  </m:sSub>
                  <m:r>
                    <a:rPr lang="en-US" sz="2600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sz="2600" dirty="0" smtClean="0">
                  <a:solidFill>
                    <a:schemeClr val="tx1"/>
                  </a:solidFill>
                </a:rPr>
                <a:t>w</a:t>
              </a:r>
              <a14:m>
                <m:oMath xmlns:m="http://schemas.openxmlformats.org/officeDocument/2006/math">
                  <m:r>
                    <a:rPr lang="en-US" sz="2600" b="0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m:rPr>
                      <m:sty m:val="p"/>
                    </m:rPr>
                    <a:rPr lang="en-US" sz="2600" b="0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lang="en-US" sz="2600" b="0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≈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a14:m>
              <a:r>
                <a:rPr lang="en-US" sz="2600" dirty="0" smtClean="0"/>
                <a:t>. </a:t>
              </a:r>
              <a:endParaRPr lang="en-US" sz="2600" dirty="0"/>
            </a:p>
          </dgm:t>
        </dgm:pt>
      </mc:Choice>
      <mc:Fallback xmlns="">
        <dgm:pt modelId="{AFC2C24F-C7A8-4855-BAE9-E697E30B9EAC}">
          <dgm:prSet custT="1"/>
          <dgm:spPr/>
          <dgm:t>
            <a:bodyPr/>
            <a:lstStyle/>
            <a:p>
              <a:pPr rtl="0"/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Φ(𝑆_𝑥 )≈1/2</a:t>
              </a:r>
              <a:r>
                <a:rPr lang="en-US" sz="2600" b="0" i="0" smtClean="0">
                  <a:latin typeface="Cambria Math" panose="02040503050406030204" pitchFamily="18" charset="0"/>
                </a:rPr>
                <a:t>: </a:t>
              </a:r>
              <a:r>
                <a:rPr lang="en-US" sz="2600" dirty="0" smtClean="0"/>
                <a:t>for all </a:t>
              </a:r>
              <a:r>
                <a:rPr lang="en-US" sz="2600" i="0" dirty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</a:t>
              </a:r>
              <a:r>
                <a:rPr lang="en-US" sz="2600" b="0" i="0" dirty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∈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𝑆_𝑥</a:t>
              </a:r>
              <a:r>
                <a:rPr lang="en-US" sz="2600" dirty="0" smtClean="0"/>
                <a:t>, a random neighbor 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𝐿′</a:t>
              </a:r>
              <a:r>
                <a:rPr lang="en-US" sz="2600" dirty="0" smtClean="0"/>
                <a:t> in 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S_𝑥 </a:t>
              </a:r>
              <a:r>
                <a:rPr lang="en-US" sz="2600" b="0" i="0" smtClean="0">
                  <a:latin typeface="Cambria Math" panose="02040503050406030204" pitchFamily="18" charset="0"/>
                </a:rPr>
                <a:t> </a:t>
              </a:r>
              <a:r>
                <a:rPr lang="en-US" sz="2600" dirty="0" smtClean="0">
                  <a:solidFill>
                    <a:schemeClr val="tx1"/>
                  </a:solidFill>
                </a:rPr>
                <a:t>w</a:t>
              </a:r>
              <a:r>
                <a:rPr lang="en-US" sz="2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.p.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≈1/2</a:t>
              </a:r>
              <a:r>
                <a:rPr lang="en-US" sz="2600" dirty="0" smtClean="0"/>
                <a:t>. </a:t>
              </a:r>
              <a:endParaRPr lang="en-US" sz="2600" dirty="0"/>
            </a:p>
          </dgm:t>
        </dgm:pt>
      </mc:Fallback>
    </mc:AlternateContent>
    <dgm:pt modelId="{68DE6734-8BD9-4467-821C-712A6D8971BF}" type="parTrans" cxnId="{0DE16ABD-92BC-4666-99C4-BFC85BD180BF}">
      <dgm:prSet/>
      <dgm:spPr/>
      <dgm:t>
        <a:bodyPr/>
        <a:lstStyle/>
        <a:p>
          <a:endParaRPr lang="en-US"/>
        </a:p>
      </dgm:t>
    </dgm:pt>
    <dgm:pt modelId="{C9B0677D-77EA-4805-90A9-71E0609A2996}" type="sibTrans" cxnId="{0DE16ABD-92BC-4666-99C4-BFC85BD180B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82DBBDB-C98F-4945-AD57-813BE553BD3B}">
          <dgm:prSet custT="1"/>
          <dgm:spPr/>
          <dgm:t>
            <a:bodyPr/>
            <a:lstStyle/>
            <a:p>
              <a:r>
                <a:rPr lang="en-US" sz="2600" dirty="0" smtClean="0"/>
                <a:t>Take </a:t>
              </a:r>
              <a14:m>
                <m:oMath xmlns:m="http://schemas.openxmlformats.org/officeDocument/2006/math"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</m:oMath>
              </a14:m>
              <a:r>
                <a:rPr lang="en-US" sz="2600" dirty="0" smtClean="0"/>
                <a:t> of co-dimension </a:t>
              </a:r>
              <a:r>
                <a:rPr lang="en-US" sz="2600" dirty="0" smtClean="0">
                  <a:solidFill>
                    <a:srgbClr val="7030A0"/>
                  </a:solidFill>
                </a:rPr>
                <a:t>1</a:t>
              </a:r>
              <a:r>
                <a:rPr lang="en-US" sz="2600" dirty="0" smtClean="0"/>
                <a:t>.</a:t>
              </a:r>
              <a:endParaRPr lang="en-US" sz="2600" dirty="0"/>
            </a:p>
          </dgm:t>
        </dgm:pt>
      </mc:Choice>
      <mc:Fallback xmlns="">
        <dgm:pt modelId="{382DBBDB-C98F-4945-AD57-813BE553BD3B}">
          <dgm:prSet custT="1"/>
          <dgm:spPr/>
          <dgm:t>
            <a:bodyPr/>
            <a:lstStyle/>
            <a:p>
              <a:r>
                <a:rPr lang="en-US" sz="2600" dirty="0" smtClean="0"/>
                <a:t>Take 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𝑊⊆𝑉</a:t>
              </a:r>
              <a:r>
                <a:rPr lang="en-US" sz="2600" dirty="0" smtClean="0"/>
                <a:t> of co-dimension </a:t>
              </a:r>
              <a:r>
                <a:rPr lang="en-US" sz="2600" dirty="0" smtClean="0">
                  <a:solidFill>
                    <a:srgbClr val="7030A0"/>
                  </a:solidFill>
                </a:rPr>
                <a:t>1</a:t>
              </a:r>
              <a:r>
                <a:rPr lang="en-US" sz="2600" dirty="0" smtClean="0"/>
                <a:t>.</a:t>
              </a:r>
              <a:endParaRPr lang="en-US" sz="2600" dirty="0"/>
            </a:p>
          </dgm:t>
        </dgm:pt>
      </mc:Fallback>
    </mc:AlternateContent>
    <dgm:pt modelId="{51B50681-662B-4323-9A37-381014AABFF2}" type="parTrans" cxnId="{B8871697-A838-4FF6-AE0B-C3E5928B14EB}">
      <dgm:prSet/>
      <dgm:spPr/>
      <dgm:t>
        <a:bodyPr/>
        <a:lstStyle/>
        <a:p>
          <a:endParaRPr lang="en-US"/>
        </a:p>
      </dgm:t>
    </dgm:pt>
    <dgm:pt modelId="{5DB43797-0548-4237-971C-54E455599C05}" type="sibTrans" cxnId="{B8871697-A838-4FF6-AE0B-C3E5928B14E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8D9CD66-0E28-43C5-ADD4-9AD73EDF35C2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={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a14:m>
              <a:r>
                <a:rPr lang="en-US" sz="2600" dirty="0" smtClean="0"/>
                <a:t>. </a:t>
              </a:r>
              <a:endParaRPr lang="en-US" sz="2600" dirty="0"/>
            </a:p>
          </dgm:t>
        </dgm:pt>
      </mc:Choice>
      <mc:Fallback xmlns="">
        <dgm:pt modelId="{68D9CD66-0E28-43C5-ADD4-9AD73EDF35C2}">
          <dgm:prSet custT="1"/>
          <dgm:spPr/>
          <dgm:t>
            <a:bodyPr/>
            <a:lstStyle/>
            <a:p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𝑆_𝑊={𝐿⊆𝑉:𝐿⊆𝑊}</a:t>
              </a:r>
              <a:r>
                <a:rPr lang="en-US" sz="2600" dirty="0" smtClean="0"/>
                <a:t>. </a:t>
              </a:r>
              <a:endParaRPr lang="en-US" sz="2600" dirty="0"/>
            </a:p>
          </dgm:t>
        </dgm:pt>
      </mc:Fallback>
    </mc:AlternateContent>
    <dgm:pt modelId="{68739BA8-6B33-4390-86F8-F51C25E38107}" type="parTrans" cxnId="{B130EFCF-E5A6-4FDE-978D-712AACB4B6D0}">
      <dgm:prSet/>
      <dgm:spPr/>
      <dgm:t>
        <a:bodyPr/>
        <a:lstStyle/>
        <a:p>
          <a:endParaRPr lang="en-US"/>
        </a:p>
      </dgm:t>
    </dgm:pt>
    <dgm:pt modelId="{3ABB3C2B-61D9-4BEE-B623-59E4C6B888AD}" type="sibTrans" cxnId="{B130EFCF-E5A6-4FDE-978D-712AACB4B6D0}">
      <dgm:prSet/>
      <dgm:spPr/>
      <dgm:t>
        <a:bodyPr/>
        <a:lstStyle/>
        <a:p>
          <a:endParaRPr lang="en-US"/>
        </a:p>
      </dgm:t>
    </dgm:pt>
    <dgm:pt modelId="{51CD2E37-641C-4D92-ACF9-79867C6A1752}">
      <dgm:prSet custT="1"/>
      <dgm:spPr/>
      <dgm:t>
        <a:bodyPr/>
        <a:lstStyle/>
        <a:p>
          <a:r>
            <a:rPr lang="en-US" sz="2800" dirty="0" smtClean="0"/>
            <a:t>Induced subgraph is isomorphic to smaller </a:t>
          </a:r>
          <a:r>
            <a:rPr lang="en-US" sz="2800" dirty="0" err="1" smtClean="0"/>
            <a:t>Grassmann</a:t>
          </a:r>
          <a:r>
            <a:rPr lang="en-US" sz="2800" dirty="0" smtClean="0"/>
            <a:t> Graph.</a:t>
          </a:r>
          <a:endParaRPr lang="en-US" sz="2800" dirty="0"/>
        </a:p>
      </dgm:t>
    </dgm:pt>
    <dgm:pt modelId="{837223E2-0474-43D6-8499-B456EFABEE4F}" type="parTrans" cxnId="{F661876E-8A46-4B7D-A3A3-412ED8399D44}">
      <dgm:prSet/>
      <dgm:spPr/>
      <dgm:t>
        <a:bodyPr/>
        <a:lstStyle/>
        <a:p>
          <a:endParaRPr lang="en-US"/>
        </a:p>
      </dgm:t>
    </dgm:pt>
    <dgm:pt modelId="{114E9A3A-DB39-43AE-8558-031365ECEA8A}" type="sibTrans" cxnId="{F661876E-8A46-4B7D-A3A3-412ED8399D4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8AB924A-3202-4463-8FA5-3F3F0AC9AA33}">
          <dgm:prSet custT="1"/>
          <dgm:spPr/>
          <dgm:t>
            <a:bodyPr/>
            <a:lstStyle/>
            <a:p>
              <a:r>
                <a:rPr lang="en-US" sz="2800" dirty="0" smtClean="0"/>
                <a:t>“zooming” into spaces </a:t>
              </a:r>
              <a:r>
                <a:rPr lang="en-US" sz="2800" dirty="0" smtClean="0"/>
                <a:t>contain </a:t>
              </a:r>
              <a:r>
                <a:rPr lang="en-US" sz="2800" dirty="0" err="1" smtClean="0"/>
                <a:t>ing</a:t>
              </a:r>
              <a:r>
                <a:rPr lang="en-US" sz="2800" dirty="0" smtClean="0"/>
                <a:t>-</a:t>
              </a:r>
              <a14:m>
                <m:oMath xmlns:m="http://schemas.openxmlformats.org/officeDocument/2006/math"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rPr lang="en-US" sz="2800" dirty="0" smtClean="0"/>
                <a:t> / </a:t>
              </a:r>
              <a:r>
                <a:rPr lang="en-US" sz="2800" dirty="0" err="1" smtClean="0"/>
                <a:t>ed</a:t>
              </a:r>
              <a:r>
                <a:rPr lang="en-US" sz="2800" dirty="0" smtClean="0"/>
                <a:t>-in-</a:t>
              </a:r>
              <a14:m>
                <m:oMath xmlns:m="http://schemas.openxmlformats.org/officeDocument/2006/math"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</m:oMath>
              </a14:m>
              <a:r>
                <a:rPr lang="en-US" sz="2800" dirty="0" smtClean="0"/>
                <a:t> </a:t>
              </a:r>
              <a:r>
                <a:rPr lang="en-US" sz="2800" dirty="0" smtClean="0"/>
                <a:t>gives constant density</a:t>
              </a:r>
              <a:endParaRPr lang="en-US" sz="2800" dirty="0"/>
            </a:p>
          </dgm:t>
        </dgm:pt>
      </mc:Choice>
      <mc:Fallback>
        <dgm:pt modelId="{D8AB924A-3202-4463-8FA5-3F3F0AC9AA33}">
          <dgm:prSet custT="1"/>
          <dgm:spPr/>
          <dgm:t>
            <a:bodyPr/>
            <a:lstStyle/>
            <a:p>
              <a:r>
                <a:rPr lang="en-US" sz="2800" dirty="0" smtClean="0"/>
                <a:t>“zooming” into spaces </a:t>
              </a:r>
              <a:r>
                <a:rPr lang="en-US" sz="2800" dirty="0" smtClean="0"/>
                <a:t>contain </a:t>
              </a:r>
              <a:r>
                <a:rPr lang="en-US" sz="2800" dirty="0" err="1" smtClean="0"/>
                <a:t>ing</a:t>
              </a:r>
              <a:r>
                <a:rPr lang="en-US" sz="2800" dirty="0" smtClean="0"/>
                <a:t>-</a:t>
              </a:r>
              <a:r>
                <a:rPr lang="en-US" sz="28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𝑥</a:t>
              </a:r>
              <a:r>
                <a:rPr lang="en-US" sz="2800" dirty="0" smtClean="0"/>
                <a:t> / </a:t>
              </a:r>
              <a:r>
                <a:rPr lang="en-US" sz="2800" dirty="0" err="1" smtClean="0"/>
                <a:t>ed</a:t>
              </a:r>
              <a:r>
                <a:rPr lang="en-US" sz="2800" dirty="0" smtClean="0"/>
                <a:t>-in-</a:t>
              </a:r>
              <a:r>
                <a:rPr lang="en-US" sz="28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𝑊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gives constant density</a:t>
              </a:r>
              <a:endParaRPr lang="en-US" sz="2800" dirty="0"/>
            </a:p>
          </dgm:t>
        </dgm:pt>
      </mc:Fallback>
    </mc:AlternateContent>
    <dgm:pt modelId="{7BC1CFB7-87F5-415C-A33A-C5D70EFFC296}" type="parTrans" cxnId="{2A00B3AB-2F3B-40AF-B5DB-BF5A8C3BE8DD}">
      <dgm:prSet/>
      <dgm:spPr/>
      <dgm:t>
        <a:bodyPr/>
        <a:lstStyle/>
        <a:p>
          <a:endParaRPr lang="en-US"/>
        </a:p>
      </dgm:t>
    </dgm:pt>
    <dgm:pt modelId="{30FCD014-5033-46D6-8CCF-74A8CCD2BB15}" type="sibTrans" cxnId="{2A00B3AB-2F3B-40AF-B5DB-BF5A8C3BE8D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354677A-6FE6-466C-8959-3523D5B1BB1E}">
          <dgm:prSet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sz="2600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Φ</m:t>
                  </m:r>
                  <m:d>
                    <m:d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e>
                  </m:d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≈</m:t>
                  </m:r>
                  <m:f>
                    <m:f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oMath>
              </a14:m>
              <a:r>
                <a:rPr lang="en-US" sz="2600" dirty="0" smtClean="0"/>
                <a:t>: </a:t>
              </a:r>
              <a14:m>
                <m:oMath xmlns:m="http://schemas.openxmlformats.org/officeDocument/2006/math">
                  <m:r>
                    <a:rPr lang="en-US" sz="2600" b="0" i="1" dirty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lang="en-US" sz="2600" i="1" dirty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600" b="0" i="1" dirty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sSub>
                    <m:sSub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</m:oMath>
              </a14:m>
              <a:r>
                <a:rPr lang="en-US" sz="2600" dirty="0" smtClean="0"/>
                <a:t>, a random neighbor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e>
                    <m:sup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oMath>
              </a14:m>
              <a:r>
                <a:rPr lang="en-US" sz="2600" dirty="0" smtClean="0"/>
                <a:t> is in </a:t>
              </a:r>
              <a14:m>
                <m:oMath xmlns:m="http://schemas.openxmlformats.org/officeDocument/2006/math"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</m:oMath>
              </a14:m>
              <a:r>
                <a:rPr lang="en-US" sz="2600" dirty="0" smtClean="0"/>
                <a:t> </a:t>
              </a:r>
              <a:r>
                <a:rPr lang="en-US" sz="2600" dirty="0" smtClean="0">
                  <a:solidFill>
                    <a:schemeClr val="tx1"/>
                  </a:solidFill>
                </a:rPr>
                <a:t>w</a:t>
              </a:r>
              <a14:m>
                <m:oMath xmlns:m="http://schemas.openxmlformats.org/officeDocument/2006/math">
                  <m:r>
                    <a:rPr lang="en-US" sz="2600" b="0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m:rPr>
                      <m:sty m:val="p"/>
                    </m:rPr>
                    <a:rPr lang="en-US" sz="2600" b="0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≈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a14:m>
              <a:r>
                <a:rPr lang="en-US" sz="2600" dirty="0" smtClean="0"/>
                <a:t>.</a:t>
              </a:r>
              <a:endParaRPr lang="en-US" sz="2600" dirty="0"/>
            </a:p>
          </dgm:t>
        </dgm:pt>
      </mc:Choice>
      <mc:Fallback xmlns="">
        <dgm:pt modelId="{E354677A-6FE6-466C-8959-3523D5B1BB1E}">
          <dgm:prSet custT="1"/>
          <dgm:spPr/>
          <dgm:t>
            <a:bodyPr/>
            <a:lstStyle/>
            <a:p>
              <a:pPr rtl="0"/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Φ(𝑆_𝑊 )≈1/2</a:t>
              </a:r>
              <a:r>
                <a:rPr lang="en-US" sz="2600" dirty="0" smtClean="0"/>
                <a:t>: </a:t>
              </a:r>
              <a:r>
                <a:rPr lang="en-US" sz="2600" b="0" i="0" dirty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∀</a:t>
              </a:r>
              <a:r>
                <a:rPr lang="en-US" sz="2600" i="0" dirty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</a:t>
              </a:r>
              <a:r>
                <a:rPr lang="en-US" sz="2600" b="0" i="0" dirty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∈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𝑆_𝑊</a:t>
              </a:r>
              <a:r>
                <a:rPr lang="en-US" sz="2600" dirty="0" smtClean="0"/>
                <a:t>, a random neighbor 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𝐿^′</a:t>
              </a:r>
              <a:r>
                <a:rPr lang="en-US" sz="2600" dirty="0" smtClean="0"/>
                <a:t> is in 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𝑊</a:t>
              </a:r>
              <a:r>
                <a:rPr lang="en-US" sz="2600" dirty="0" smtClean="0"/>
                <a:t> </a:t>
              </a:r>
              <a:r>
                <a:rPr lang="en-US" sz="2600" dirty="0" smtClean="0">
                  <a:solidFill>
                    <a:schemeClr val="tx1"/>
                  </a:solidFill>
                </a:rPr>
                <a:t>w</a:t>
              </a:r>
              <a:r>
                <a:rPr lang="en-US" sz="2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.p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≈1/2</a:t>
              </a:r>
              <a:r>
                <a:rPr lang="en-US" sz="2600" dirty="0" smtClean="0"/>
                <a:t>.</a:t>
              </a:r>
              <a:endParaRPr lang="en-US" sz="2600" dirty="0"/>
            </a:p>
          </dgm:t>
        </dgm:pt>
      </mc:Fallback>
    </mc:AlternateContent>
    <dgm:pt modelId="{519D4964-A253-4851-AB5A-4E6290FF1AB0}" type="parTrans" cxnId="{08726CEC-A14E-41CA-857A-ED7191CE4784}">
      <dgm:prSet/>
      <dgm:spPr/>
      <dgm:t>
        <a:bodyPr/>
        <a:lstStyle/>
        <a:p>
          <a:endParaRPr lang="en-US"/>
        </a:p>
      </dgm:t>
    </dgm:pt>
    <dgm:pt modelId="{AF2AD6C2-E1A4-4EAC-94C5-1364CC8ED778}" type="sibTrans" cxnId="{08726CEC-A14E-41CA-857A-ED7191CE4784}">
      <dgm:prSet/>
      <dgm:spPr/>
      <dgm:t>
        <a:bodyPr/>
        <a:lstStyle/>
        <a:p>
          <a:endParaRPr lang="en-US"/>
        </a:p>
      </dgm:t>
    </dgm:pt>
    <dgm:pt modelId="{13E9A95E-D924-48D3-A350-FC2D3E69EE39}" type="pres">
      <dgm:prSet presAssocID="{DD81FEBE-D4D8-4AC3-8EFB-6F4B47A08F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977C7-FDC2-451F-B4A1-41877D911737}" type="pres">
      <dgm:prSet presAssocID="{6EB9BE69-90C7-4EAF-A5B4-EB339C5047D6}" presName="parentLin" presStyleCnt="0"/>
      <dgm:spPr/>
    </dgm:pt>
    <dgm:pt modelId="{86ED1086-0959-4FC4-A862-6BBC843D1243}" type="pres">
      <dgm:prSet presAssocID="{6EB9BE69-90C7-4EAF-A5B4-EB339C5047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30CEC7-4117-430D-8BD2-DC3695731CCE}" type="pres">
      <dgm:prSet presAssocID="{6EB9BE69-90C7-4EAF-A5B4-EB339C5047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DA532-432D-48E3-88E0-A1F3AD21464D}" type="pres">
      <dgm:prSet presAssocID="{6EB9BE69-90C7-4EAF-A5B4-EB339C5047D6}" presName="negativeSpace" presStyleCnt="0"/>
      <dgm:spPr/>
    </dgm:pt>
    <dgm:pt modelId="{2F531460-BB83-4D7E-9AC0-1B49D90C6DAC}" type="pres">
      <dgm:prSet presAssocID="{6EB9BE69-90C7-4EAF-A5B4-EB339C5047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E4B41-F3C6-4DE3-AD3C-A7FA6A64CF91}" type="pres">
      <dgm:prSet presAssocID="{C51116A3-7C9C-4769-96B1-A66D108576D7}" presName="spaceBetweenRectangles" presStyleCnt="0"/>
      <dgm:spPr/>
    </dgm:pt>
    <dgm:pt modelId="{2DA28CBB-7A66-497B-824E-C4C0409A1D29}" type="pres">
      <dgm:prSet presAssocID="{1B777F82-7FDA-47C0-8729-FC88DA5FB512}" presName="parentLin" presStyleCnt="0"/>
      <dgm:spPr/>
    </dgm:pt>
    <dgm:pt modelId="{B3FBBED9-4BA2-49A6-8DE8-EF48D1661041}" type="pres">
      <dgm:prSet presAssocID="{1B777F82-7FDA-47C0-8729-FC88DA5FB5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2E3ED-D295-4CE8-A280-E5CF06A12140}" type="pres">
      <dgm:prSet presAssocID="{1B777F82-7FDA-47C0-8729-FC88DA5FB5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97976-F40D-4185-B22E-B998B3F37491}" type="pres">
      <dgm:prSet presAssocID="{1B777F82-7FDA-47C0-8729-FC88DA5FB512}" presName="negativeSpace" presStyleCnt="0"/>
      <dgm:spPr/>
    </dgm:pt>
    <dgm:pt modelId="{E90433E8-2881-4175-AADB-7F5C11EAB35D}" type="pres">
      <dgm:prSet presAssocID="{1B777F82-7FDA-47C0-8729-FC88DA5FB5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8A92-4C17-4BA9-8B07-0BCDD5C402AE}" type="pres">
      <dgm:prSet presAssocID="{86A202A1-3B4F-42F9-9ED3-B597E3B39201}" presName="spaceBetweenRectangles" presStyleCnt="0"/>
      <dgm:spPr/>
    </dgm:pt>
    <dgm:pt modelId="{73F0E62C-8919-4937-B888-751EE37EA35B}" type="pres">
      <dgm:prSet presAssocID="{EFB4B93C-5DD4-46A6-8863-E79D0BA7B8DB}" presName="parentLin" presStyleCnt="0"/>
      <dgm:spPr/>
    </dgm:pt>
    <dgm:pt modelId="{72A6022C-39D6-4E7C-AB32-D6D29F542463}" type="pres">
      <dgm:prSet presAssocID="{EFB4B93C-5DD4-46A6-8863-E79D0BA7B8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6ABA37F-F3D0-4A01-B5C9-F60CA0CAD16F}" type="pres">
      <dgm:prSet presAssocID="{EFB4B93C-5DD4-46A6-8863-E79D0BA7B8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AA7A-7EAC-48A5-9FE0-BA9FF30A522F}" type="pres">
      <dgm:prSet presAssocID="{EFB4B93C-5DD4-46A6-8863-E79D0BA7B8DB}" presName="negativeSpace" presStyleCnt="0"/>
      <dgm:spPr/>
    </dgm:pt>
    <dgm:pt modelId="{77108920-F1E5-4176-B359-FED50F1CCFEB}" type="pres">
      <dgm:prSet presAssocID="{EFB4B93C-5DD4-46A6-8863-E79D0BA7B8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DAD03-4E0D-49E6-94B4-8E90788B396B}" type="presOf" srcId="{6EB9BE69-90C7-4EAF-A5B4-EB339C5047D6}" destId="{8230CEC7-4117-430D-8BD2-DC3695731CCE}" srcOrd="1" destOrd="0" presId="urn:microsoft.com/office/officeart/2005/8/layout/list1"/>
    <dgm:cxn modelId="{96FA1449-D6AC-491F-A499-BF288A17D300}" type="presOf" srcId="{1B777F82-7FDA-47C0-8729-FC88DA5FB512}" destId="{20F2E3ED-D295-4CE8-A280-E5CF06A12140}" srcOrd="1" destOrd="0" presId="urn:microsoft.com/office/officeart/2005/8/layout/list1"/>
    <dgm:cxn modelId="{ECBBD165-3017-4FB3-903D-EBE6B8562681}" type="presOf" srcId="{D8AB924A-3202-4463-8FA5-3F3F0AC9AA33}" destId="{77108920-F1E5-4176-B359-FED50F1CCFEB}" srcOrd="0" destOrd="1" presId="urn:microsoft.com/office/officeart/2005/8/layout/list1"/>
    <dgm:cxn modelId="{6B592BCD-D4DC-4601-932A-6303AE414563}" type="presOf" srcId="{EFB4B93C-5DD4-46A6-8863-E79D0BA7B8DB}" destId="{72A6022C-39D6-4E7C-AB32-D6D29F542463}" srcOrd="0" destOrd="0" presId="urn:microsoft.com/office/officeart/2005/8/layout/list1"/>
    <dgm:cxn modelId="{5945B722-C59B-48B3-9C1A-64DFD4CAE7EC}" type="presOf" srcId="{E354677A-6FE6-466C-8959-3523D5B1BB1E}" destId="{E90433E8-2881-4175-AADB-7F5C11EAB35D}" srcOrd="0" destOrd="2" presId="urn:microsoft.com/office/officeart/2005/8/layout/list1"/>
    <dgm:cxn modelId="{AC081715-C52B-4F8C-A751-2859D0BB6A03}" type="presOf" srcId="{AFC2C24F-C7A8-4855-BAE9-E697E30B9EAC}" destId="{2F531460-BB83-4D7E-9AC0-1B49D90C6DAC}" srcOrd="0" destOrd="1" presId="urn:microsoft.com/office/officeart/2005/8/layout/list1"/>
    <dgm:cxn modelId="{7D9B7FAA-5A53-4DD5-A777-A222ACEC3542}" type="presOf" srcId="{382DBBDB-C98F-4945-AD57-813BE553BD3B}" destId="{E90433E8-2881-4175-AADB-7F5C11EAB35D}" srcOrd="0" destOrd="0" presId="urn:microsoft.com/office/officeart/2005/8/layout/list1"/>
    <dgm:cxn modelId="{B130EFCF-E5A6-4FDE-978D-712AACB4B6D0}" srcId="{1B777F82-7FDA-47C0-8729-FC88DA5FB512}" destId="{68D9CD66-0E28-43C5-ADD4-9AD73EDF35C2}" srcOrd="1" destOrd="0" parTransId="{68739BA8-6B33-4390-86F8-F51C25E38107}" sibTransId="{3ABB3C2B-61D9-4BEE-B623-59E4C6B888AD}"/>
    <dgm:cxn modelId="{3DE07D1C-1FB4-4E2D-9D9F-F1C274E5799D}" type="presOf" srcId="{9E904697-6FE9-4EA2-8F49-04C5D33D090D}" destId="{2F531460-BB83-4D7E-9AC0-1B49D90C6DAC}" srcOrd="0" destOrd="0" presId="urn:microsoft.com/office/officeart/2005/8/layout/list1"/>
    <dgm:cxn modelId="{06130F11-613B-4672-885C-1B21DC2AF4F1}" srcId="{6EB9BE69-90C7-4EAF-A5B4-EB339C5047D6}" destId="{9E904697-6FE9-4EA2-8F49-04C5D33D090D}" srcOrd="0" destOrd="0" parTransId="{9DC2D57A-2E31-4F7C-8EC1-6742F1191D8D}" sibTransId="{6F9D5397-3E83-4000-98E5-333EBFC32F24}"/>
    <dgm:cxn modelId="{6B088370-C4B5-4B62-B649-3D9BE27B6888}" type="presOf" srcId="{68D9CD66-0E28-43C5-ADD4-9AD73EDF35C2}" destId="{E90433E8-2881-4175-AADB-7F5C11EAB35D}" srcOrd="0" destOrd="1" presId="urn:microsoft.com/office/officeart/2005/8/layout/list1"/>
    <dgm:cxn modelId="{3F788E41-3334-4E89-A59D-30C0FF1DAD64}" srcId="{DD81FEBE-D4D8-4AC3-8EFB-6F4B47A08F97}" destId="{6EB9BE69-90C7-4EAF-A5B4-EB339C5047D6}" srcOrd="0" destOrd="0" parTransId="{63846CF9-B950-4CB8-BD1D-0A17D8BAFAE2}" sibTransId="{C51116A3-7C9C-4769-96B1-A66D108576D7}"/>
    <dgm:cxn modelId="{12B3E1C6-91CC-41C7-8770-E7C04357D17B}" type="presOf" srcId="{6EB9BE69-90C7-4EAF-A5B4-EB339C5047D6}" destId="{86ED1086-0959-4FC4-A862-6BBC843D1243}" srcOrd="0" destOrd="0" presId="urn:microsoft.com/office/officeart/2005/8/layout/list1"/>
    <dgm:cxn modelId="{19F2775D-BF4A-428A-B424-78A9165AB1EB}" type="presOf" srcId="{DD81FEBE-D4D8-4AC3-8EFB-6F4B47A08F97}" destId="{13E9A95E-D924-48D3-A350-FC2D3E69EE39}" srcOrd="0" destOrd="0" presId="urn:microsoft.com/office/officeart/2005/8/layout/list1"/>
    <dgm:cxn modelId="{F661876E-8A46-4B7D-A3A3-412ED8399D44}" srcId="{EFB4B93C-5DD4-46A6-8863-E79D0BA7B8DB}" destId="{51CD2E37-641C-4D92-ACF9-79867C6A1752}" srcOrd="0" destOrd="0" parTransId="{837223E2-0474-43D6-8499-B456EFABEE4F}" sibTransId="{114E9A3A-DB39-43AE-8558-031365ECEA8A}"/>
    <dgm:cxn modelId="{9CF990B1-A3CF-4330-8DB6-CCBE6A9612F9}" srcId="{DD81FEBE-D4D8-4AC3-8EFB-6F4B47A08F97}" destId="{EFB4B93C-5DD4-46A6-8863-E79D0BA7B8DB}" srcOrd="2" destOrd="0" parTransId="{76989A06-0A7D-4C83-AB80-9E7C7D240FD4}" sibTransId="{D2F737AB-253F-4688-865E-9FF0B92ABD3F}"/>
    <dgm:cxn modelId="{08726CEC-A14E-41CA-857A-ED7191CE4784}" srcId="{1B777F82-7FDA-47C0-8729-FC88DA5FB512}" destId="{E354677A-6FE6-466C-8959-3523D5B1BB1E}" srcOrd="2" destOrd="0" parTransId="{519D4964-A253-4851-AB5A-4E6290FF1AB0}" sibTransId="{AF2AD6C2-E1A4-4EAC-94C5-1364CC8ED778}"/>
    <dgm:cxn modelId="{944B2354-1B78-45DA-A88C-7DC6347A6477}" type="presOf" srcId="{1B777F82-7FDA-47C0-8729-FC88DA5FB512}" destId="{B3FBBED9-4BA2-49A6-8DE8-EF48D1661041}" srcOrd="0" destOrd="0" presId="urn:microsoft.com/office/officeart/2005/8/layout/list1"/>
    <dgm:cxn modelId="{B8871697-A838-4FF6-AE0B-C3E5928B14EB}" srcId="{1B777F82-7FDA-47C0-8729-FC88DA5FB512}" destId="{382DBBDB-C98F-4945-AD57-813BE553BD3B}" srcOrd="0" destOrd="0" parTransId="{51B50681-662B-4323-9A37-381014AABFF2}" sibTransId="{5DB43797-0548-4237-971C-54E455599C05}"/>
    <dgm:cxn modelId="{9F44D352-4623-444B-9D3A-35ECC3331D00}" type="presOf" srcId="{51CD2E37-641C-4D92-ACF9-79867C6A1752}" destId="{77108920-F1E5-4176-B359-FED50F1CCFEB}" srcOrd="0" destOrd="0" presId="urn:microsoft.com/office/officeart/2005/8/layout/list1"/>
    <dgm:cxn modelId="{2A00B3AB-2F3B-40AF-B5DB-BF5A8C3BE8DD}" srcId="{EFB4B93C-5DD4-46A6-8863-E79D0BA7B8DB}" destId="{D8AB924A-3202-4463-8FA5-3F3F0AC9AA33}" srcOrd="1" destOrd="0" parTransId="{7BC1CFB7-87F5-415C-A33A-C5D70EFFC296}" sibTransId="{30FCD014-5033-46D6-8CCF-74A8CCD2BB15}"/>
    <dgm:cxn modelId="{A0F7BC13-A75A-4C9F-83B5-1E82CA72E6A5}" type="presOf" srcId="{EFB4B93C-5DD4-46A6-8863-E79D0BA7B8DB}" destId="{C6ABA37F-F3D0-4A01-B5C9-F60CA0CAD16F}" srcOrd="1" destOrd="0" presId="urn:microsoft.com/office/officeart/2005/8/layout/list1"/>
    <dgm:cxn modelId="{25EAD47E-1799-416F-94F1-C2E9C61497A8}" srcId="{DD81FEBE-D4D8-4AC3-8EFB-6F4B47A08F97}" destId="{1B777F82-7FDA-47C0-8729-FC88DA5FB512}" srcOrd="1" destOrd="0" parTransId="{5F7B3A74-3D49-42F3-A09B-FC7CC704491A}" sibTransId="{86A202A1-3B4F-42F9-9ED3-B597E3B39201}"/>
    <dgm:cxn modelId="{0DE16ABD-92BC-4666-99C4-BFC85BD180BF}" srcId="{6EB9BE69-90C7-4EAF-A5B4-EB339C5047D6}" destId="{AFC2C24F-C7A8-4855-BAE9-E697E30B9EAC}" srcOrd="1" destOrd="0" parTransId="{68DE6734-8BD9-4467-821C-712A6D8971BF}" sibTransId="{C9B0677D-77EA-4805-90A9-71E0609A2996}"/>
    <dgm:cxn modelId="{E5CAA102-5B3B-4647-BF48-B01CCED2BA73}" type="presParOf" srcId="{13E9A95E-D924-48D3-A350-FC2D3E69EE39}" destId="{B6E977C7-FDC2-451F-B4A1-41877D911737}" srcOrd="0" destOrd="0" presId="urn:microsoft.com/office/officeart/2005/8/layout/list1"/>
    <dgm:cxn modelId="{FD7CC9DA-307F-4645-9078-A65CF5A65B03}" type="presParOf" srcId="{B6E977C7-FDC2-451F-B4A1-41877D911737}" destId="{86ED1086-0959-4FC4-A862-6BBC843D1243}" srcOrd="0" destOrd="0" presId="urn:microsoft.com/office/officeart/2005/8/layout/list1"/>
    <dgm:cxn modelId="{AFE2A774-EA0C-466B-9108-6A582EA3F8C7}" type="presParOf" srcId="{B6E977C7-FDC2-451F-B4A1-41877D911737}" destId="{8230CEC7-4117-430D-8BD2-DC3695731CCE}" srcOrd="1" destOrd="0" presId="urn:microsoft.com/office/officeart/2005/8/layout/list1"/>
    <dgm:cxn modelId="{B76EACFE-4FB6-4F17-9A84-796405F278EA}" type="presParOf" srcId="{13E9A95E-D924-48D3-A350-FC2D3E69EE39}" destId="{9CADA532-432D-48E3-88E0-A1F3AD21464D}" srcOrd="1" destOrd="0" presId="urn:microsoft.com/office/officeart/2005/8/layout/list1"/>
    <dgm:cxn modelId="{20F89C70-B549-48A5-899A-1585E2B25885}" type="presParOf" srcId="{13E9A95E-D924-48D3-A350-FC2D3E69EE39}" destId="{2F531460-BB83-4D7E-9AC0-1B49D90C6DAC}" srcOrd="2" destOrd="0" presId="urn:microsoft.com/office/officeart/2005/8/layout/list1"/>
    <dgm:cxn modelId="{C6BD44A3-BBA2-4705-A3F5-824E4352918C}" type="presParOf" srcId="{13E9A95E-D924-48D3-A350-FC2D3E69EE39}" destId="{9C9E4B41-F3C6-4DE3-AD3C-A7FA6A64CF91}" srcOrd="3" destOrd="0" presId="urn:microsoft.com/office/officeart/2005/8/layout/list1"/>
    <dgm:cxn modelId="{BC43EB6D-BF53-4B11-A1DE-ACFC1EAAF44D}" type="presParOf" srcId="{13E9A95E-D924-48D3-A350-FC2D3E69EE39}" destId="{2DA28CBB-7A66-497B-824E-C4C0409A1D29}" srcOrd="4" destOrd="0" presId="urn:microsoft.com/office/officeart/2005/8/layout/list1"/>
    <dgm:cxn modelId="{E216928F-8348-4C08-A143-16AE2189CCC7}" type="presParOf" srcId="{2DA28CBB-7A66-497B-824E-C4C0409A1D29}" destId="{B3FBBED9-4BA2-49A6-8DE8-EF48D1661041}" srcOrd="0" destOrd="0" presId="urn:microsoft.com/office/officeart/2005/8/layout/list1"/>
    <dgm:cxn modelId="{E39B45CB-169E-4DAA-BE52-FBC4CE28371A}" type="presParOf" srcId="{2DA28CBB-7A66-497B-824E-C4C0409A1D29}" destId="{20F2E3ED-D295-4CE8-A280-E5CF06A12140}" srcOrd="1" destOrd="0" presId="urn:microsoft.com/office/officeart/2005/8/layout/list1"/>
    <dgm:cxn modelId="{E5434E0A-0405-4BE2-AAA8-647786D2F8C6}" type="presParOf" srcId="{13E9A95E-D924-48D3-A350-FC2D3E69EE39}" destId="{53397976-F40D-4185-B22E-B998B3F37491}" srcOrd="5" destOrd="0" presId="urn:microsoft.com/office/officeart/2005/8/layout/list1"/>
    <dgm:cxn modelId="{A38EE5D0-203B-49DC-88A0-28D221B2D190}" type="presParOf" srcId="{13E9A95E-D924-48D3-A350-FC2D3E69EE39}" destId="{E90433E8-2881-4175-AADB-7F5C11EAB35D}" srcOrd="6" destOrd="0" presId="urn:microsoft.com/office/officeart/2005/8/layout/list1"/>
    <dgm:cxn modelId="{05E9BB01-1963-4C1A-A104-1B82F22B97D4}" type="presParOf" srcId="{13E9A95E-D924-48D3-A350-FC2D3E69EE39}" destId="{55938A92-4C17-4BA9-8B07-0BCDD5C402AE}" srcOrd="7" destOrd="0" presId="urn:microsoft.com/office/officeart/2005/8/layout/list1"/>
    <dgm:cxn modelId="{901A3958-9F3A-49E3-9AEB-6A5173C43771}" type="presParOf" srcId="{13E9A95E-D924-48D3-A350-FC2D3E69EE39}" destId="{73F0E62C-8919-4937-B888-751EE37EA35B}" srcOrd="8" destOrd="0" presId="urn:microsoft.com/office/officeart/2005/8/layout/list1"/>
    <dgm:cxn modelId="{2CAF0DD3-088B-4C22-83B0-4AFF7BABACD7}" type="presParOf" srcId="{73F0E62C-8919-4937-B888-751EE37EA35B}" destId="{72A6022C-39D6-4E7C-AB32-D6D29F542463}" srcOrd="0" destOrd="0" presId="urn:microsoft.com/office/officeart/2005/8/layout/list1"/>
    <dgm:cxn modelId="{A959F92D-4E99-4C31-BE39-4D06049A1B77}" type="presParOf" srcId="{73F0E62C-8919-4937-B888-751EE37EA35B}" destId="{C6ABA37F-F3D0-4A01-B5C9-F60CA0CAD16F}" srcOrd="1" destOrd="0" presId="urn:microsoft.com/office/officeart/2005/8/layout/list1"/>
    <dgm:cxn modelId="{E273CD42-DACA-4A1A-983E-CD7BF394D327}" type="presParOf" srcId="{13E9A95E-D924-48D3-A350-FC2D3E69EE39}" destId="{77C8AA7A-7EAC-48A5-9FE0-BA9FF30A522F}" srcOrd="9" destOrd="0" presId="urn:microsoft.com/office/officeart/2005/8/layout/list1"/>
    <dgm:cxn modelId="{5F12F289-EA8F-4497-B255-B39E91F6B080}" type="presParOf" srcId="{13E9A95E-D924-48D3-A350-FC2D3E69EE39}" destId="{77108920-F1E5-4176-B359-FED50F1CCF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Gap-SAT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pPr rtl="0"/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dgm:pt modelId="{72A0037E-0CE8-456D-989B-0BC18DFEE7C6}">
      <dgm:prSet phldrT="[Text]"/>
      <dgm:spPr>
        <a:blipFill rotWithShape="1">
          <a:blip xmlns:r="http://schemas.openxmlformats.org/officeDocument/2006/relationships" r:embed="rId1"/>
          <a:stretch>
            <a:fillRect l="-1235" t="-572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E10727D7-C21B-4DEF-BFF4-60DB7AD33020}">
      <dgm:prSet phldrT="[Text]"/>
      <dgm:spPr/>
      <dgm:t>
        <a:bodyPr/>
        <a:lstStyle/>
        <a:p>
          <a:r>
            <a:rPr lang="en-US" dirty="0" smtClean="0"/>
            <a:t>Gap-reductions</a:t>
          </a:r>
          <a:endParaRPr lang="en-US" dirty="0"/>
        </a:p>
      </dgm:t>
    </dgm:pt>
    <dgm:pt modelId="{EE91A87E-A729-41C2-995A-74E71ABBC905}" type="parTrans" cxnId="{1B7C5F0A-F6A6-4C87-8885-23935E8BFDC2}">
      <dgm:prSet/>
      <dgm:spPr/>
      <dgm:t>
        <a:bodyPr/>
        <a:lstStyle/>
        <a:p>
          <a:endParaRPr lang="en-US"/>
        </a:p>
      </dgm:t>
    </dgm:pt>
    <dgm:pt modelId="{14E54EC2-715F-44AB-83D7-ECE18FF2F706}" type="sibTrans" cxnId="{1B7C5F0A-F6A6-4C87-8885-23935E8BFDC2}">
      <dgm:prSet/>
      <dgm:spPr/>
      <dgm:t>
        <a:bodyPr/>
        <a:lstStyle/>
        <a:p>
          <a:endParaRPr lang="en-US"/>
        </a:p>
      </dgm:t>
    </dgm:pt>
    <dgm:pt modelId="{28BA1ED4-ABA6-4551-A69B-41B63FADC61B}">
      <dgm:prSet phldrT="[Text]" phldr="1"/>
      <dgm:spPr/>
      <dgm:t>
        <a:bodyPr/>
        <a:lstStyle/>
        <a:p>
          <a:endParaRPr lang="en-US"/>
        </a:p>
      </dgm:t>
    </dgm:pt>
    <dgm:pt modelId="{3614DC96-F286-477E-9FCE-A263AA21775B}" type="parTrans" cxnId="{BCADCEAC-79C2-4A16-9DFC-5291D57FFF66}">
      <dgm:prSet/>
      <dgm:spPr/>
      <dgm:t>
        <a:bodyPr/>
        <a:lstStyle/>
        <a:p>
          <a:endParaRPr lang="en-US"/>
        </a:p>
      </dgm:t>
    </dgm:pt>
    <dgm:pt modelId="{EBEB52BF-7231-4FB5-BF9A-A41851558F4D}" type="sibTrans" cxnId="{BCADCEAC-79C2-4A16-9DFC-5291D57FFF66}">
      <dgm:prSet/>
      <dgm:spPr/>
      <dgm:t>
        <a:bodyPr/>
        <a:lstStyle/>
        <a:p>
          <a:endParaRPr lang="en-US"/>
        </a:p>
      </dgm:t>
    </dgm:pt>
    <dgm:pt modelId="{7CC5AB21-A2D9-40A7-847E-B76BE59CD207}">
      <dgm:prSet phldrT="[Text]"/>
      <dgm:spPr/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Use PCP </a:t>
          </a:r>
          <a:r>
            <a:rPr lang="en-US" b="0" dirty="0" smtClean="0">
              <a:solidFill>
                <a:schemeClr val="tx1"/>
              </a:solidFill>
            </a:rPr>
            <a:t>Theorem </a:t>
          </a:r>
          <a:r>
            <a:rPr lang="en-US" b="0" dirty="0" smtClean="0">
              <a:solidFill>
                <a:schemeClr val="tx1"/>
              </a:solidFill>
            </a:rPr>
            <a:t>as starting point for hardness of approx. results.</a:t>
          </a:r>
          <a:endParaRPr lang="en-US" dirty="0">
            <a:solidFill>
              <a:srgbClr val="7030A0"/>
            </a:solidFill>
          </a:endParaRPr>
        </a:p>
      </dgm:t>
    </dgm:pt>
    <dgm:pt modelId="{983ECC71-F50F-4A4A-A96C-51A29417E104}" type="parTrans" cxnId="{5C7CA794-B8BE-488E-9FFD-1D657E96F44B}">
      <dgm:prSet/>
      <dgm:spPr/>
      <dgm:t>
        <a:bodyPr/>
        <a:lstStyle/>
        <a:p>
          <a:endParaRPr lang="en-US"/>
        </a:p>
      </dgm:t>
    </dgm:pt>
    <dgm:pt modelId="{12DF7CAC-FD1E-41FC-8EB3-1677E54CBCFB}" type="sibTrans" cxnId="{5C7CA794-B8BE-488E-9FFD-1D657E96F44B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 custT="1"/>
      <dgm:spPr/>
      <dgm:t>
        <a:bodyPr/>
        <a:lstStyle/>
        <a:p>
          <a:r>
            <a:rPr lang="en-US" sz="2400" dirty="0" smtClean="0"/>
            <a:t>[</a:t>
          </a:r>
          <a:r>
            <a:rPr lang="en-US" sz="2400" dirty="0" err="1" smtClean="0"/>
            <a:t>Hastad</a:t>
          </a:r>
          <a:r>
            <a:rPr lang="en-US" sz="2400" dirty="0" smtClean="0"/>
            <a:t>, </a:t>
          </a:r>
          <a:r>
            <a:rPr lang="en-US" sz="2400" dirty="0" err="1" smtClean="0"/>
            <a:t>Feige</a:t>
          </a:r>
          <a:r>
            <a:rPr lang="en-US" sz="2400" dirty="0" smtClean="0"/>
            <a:t>] </a:t>
          </a:r>
          <a:endParaRPr lang="en-US" sz="2400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DD01670F-0D45-49F9-9833-CE921E3DBCA8}">
      <dgm:prSet phldrT="[Text]"/>
      <dgm:spPr>
        <a:blipFill rotWithShape="1">
          <a:blip xmlns:r="http://schemas.openxmlformats.org/officeDocument/2006/relationships" r:embed="rId2"/>
          <a:stretch>
            <a:fillRect l="-123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dgm:pt modelId="{68C5323F-EB18-4D9C-86A9-831575523381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3232CCC-3BD3-40EB-8761-157EE81DA053}" type="sibTrans" cxnId="{BE656970-4AAF-421E-B8B2-0B752039A728}">
      <dgm:prSet/>
      <dgm:spPr/>
      <dgm:t>
        <a:bodyPr/>
        <a:lstStyle/>
        <a:p>
          <a:endParaRPr lang="en-US"/>
        </a:p>
      </dgm:t>
    </dgm:pt>
    <dgm:pt modelId="{2727FC56-E8FE-41F9-B87A-D2406CFCD4F3}" type="parTrans" cxnId="{BE656970-4AAF-421E-B8B2-0B752039A728}">
      <dgm:prSet/>
      <dgm:spPr/>
      <dgm:t>
        <a:bodyPr/>
        <a:lstStyle/>
        <a:p>
          <a:endParaRPr lang="en-US"/>
        </a:p>
      </dgm:t>
    </dgm:pt>
    <dgm:pt modelId="{F5851F20-E1D5-4077-8E33-AF519BED1356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Often </a:t>
          </a:r>
          <a:r>
            <a:rPr lang="en-US" dirty="0" smtClean="0">
              <a:solidFill>
                <a:schemeClr val="tx1"/>
              </a:solidFill>
            </a:rPr>
            <a:t>challenging.</a:t>
          </a:r>
          <a:endParaRPr lang="en-US" dirty="0">
            <a:solidFill>
              <a:schemeClr val="tx1"/>
            </a:solidFill>
          </a:endParaRPr>
        </a:p>
      </dgm:t>
    </dgm:pt>
    <dgm:pt modelId="{11A8BD70-0F66-42AE-A344-EEF1EC6839F5}" type="parTrans" cxnId="{1BFCF1AB-EFDD-440C-A19E-E92517CC178F}">
      <dgm:prSet/>
      <dgm:spPr/>
      <dgm:t>
        <a:bodyPr/>
        <a:lstStyle/>
        <a:p>
          <a:endParaRPr lang="en-US"/>
        </a:p>
      </dgm:t>
    </dgm:pt>
    <dgm:pt modelId="{38050FB8-9626-445C-A1A7-30FE2765DF73}" type="sibTrans" cxnId="{1BFCF1AB-EFDD-440C-A19E-E92517CC178F}">
      <dgm:prSet/>
      <dgm:spPr/>
      <dgm:t>
        <a:bodyPr/>
        <a:lstStyle/>
        <a:p>
          <a:endParaRPr lang="en-US"/>
        </a:p>
      </dgm:t>
    </dgm:pt>
    <dgm:pt modelId="{7FADE052-DAC9-4056-A3A5-E78E2C57CE63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6257E95-1014-415C-8D40-E22C167C40B7}" type="parTrans" cxnId="{9C02B4C6-F8EA-42A5-8292-E044340C26E2}">
      <dgm:prSet/>
      <dgm:spPr/>
      <dgm:t>
        <a:bodyPr/>
        <a:lstStyle/>
        <a:p>
          <a:endParaRPr lang="en-US"/>
        </a:p>
      </dgm:t>
    </dgm:pt>
    <dgm:pt modelId="{E675A79F-163A-4BB5-AAC6-5BE43F1D36C6}" type="sibTrans" cxnId="{9C02B4C6-F8EA-42A5-8292-E044340C26E2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FD04189C-C8F5-4096-B4E0-04F23E955762}" type="pres">
      <dgm:prSet presAssocID="{E10727D7-C21B-4DEF-BFF4-60DB7AD33020}" presName="composite" presStyleCnt="0"/>
      <dgm:spPr/>
      <dgm:t>
        <a:bodyPr/>
        <a:lstStyle/>
        <a:p>
          <a:endParaRPr lang="en-US"/>
        </a:p>
      </dgm:t>
    </dgm:pt>
    <dgm:pt modelId="{176CBB29-7FCD-4FC5-886A-477803D0AC49}" type="pres">
      <dgm:prSet presAssocID="{E10727D7-C21B-4DEF-BFF4-60DB7AD330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9CCD-AF37-4B67-9CEA-8B515DC854BD}" type="pres">
      <dgm:prSet presAssocID="{E10727D7-C21B-4DEF-BFF4-60DB7AD330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D4E-9AF9-482A-82AE-FA5369FD7ED6}" type="pres">
      <dgm:prSet presAssocID="{E10727D7-C21B-4DEF-BFF4-60DB7AD33020}" presName="Accent" presStyleLbl="parChTrans1D1" presStyleIdx="1" presStyleCnt="3"/>
      <dgm:spPr/>
      <dgm:t>
        <a:bodyPr/>
        <a:lstStyle/>
        <a:p>
          <a:endParaRPr lang="en-US"/>
        </a:p>
      </dgm:t>
    </dgm:pt>
    <dgm:pt modelId="{7530A598-0AB3-4143-9CB5-0EB7562D42BC}" type="pres">
      <dgm:prSet presAssocID="{E10727D7-C21B-4DEF-BFF4-60DB7AD33020}" presName="Child" presStyleLbl="revTx" presStyleIdx="3" presStyleCnt="6" custScaleY="9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9FD4-EB34-4051-80CC-6997EAD85F2A}" type="pres">
      <dgm:prSet presAssocID="{14E54EC2-715F-44AB-83D7-ECE18FF2F706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2" presStyleCnt="3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94658-D086-4E68-B438-979DAEE9F4C6}" type="presOf" srcId="{30A016A1-24A5-4B04-BD9C-AE3C18109E28}" destId="{FC505F1A-F79B-4F73-BB75-6697F425686A}" srcOrd="0" destOrd="0" presId="urn:microsoft.com/office/officeart/2011/layout/TabList"/>
    <dgm:cxn modelId="{1BFCF1AB-EFDD-440C-A19E-E92517CC178F}" srcId="{E10727D7-C21B-4DEF-BFF4-60DB7AD33020}" destId="{F5851F20-E1D5-4077-8E33-AF519BED1356}" srcOrd="2" destOrd="0" parTransId="{11A8BD70-0F66-42AE-A344-EEF1EC6839F5}" sibTransId="{38050FB8-9626-445C-A1A7-30FE2765DF73}"/>
    <dgm:cxn modelId="{BCADCEAC-79C2-4A16-9DFC-5291D57FFF66}" srcId="{E10727D7-C21B-4DEF-BFF4-60DB7AD33020}" destId="{28BA1ED4-ABA6-4551-A69B-41B63FADC61B}" srcOrd="0" destOrd="0" parTransId="{3614DC96-F286-477E-9FCE-A263AA21775B}" sibTransId="{EBEB52BF-7231-4FB5-BF9A-A41851558F4D}"/>
    <dgm:cxn modelId="{46D1FBDA-0488-438E-A6A5-1F2E16827F0C}" type="presOf" srcId="{7CC5AB21-A2D9-40A7-847E-B76BE59CD207}" destId="{7530A598-0AB3-4143-9CB5-0EB7562D42BC}" srcOrd="0" destOrd="0" presId="urn:microsoft.com/office/officeart/2011/layout/TabList"/>
    <dgm:cxn modelId="{87EA641D-BF2E-45E5-ADEF-E8422F45B71A}" type="presOf" srcId="{28BA1ED4-ABA6-4551-A69B-41B63FADC61B}" destId="{176CBB29-7FCD-4FC5-886A-477803D0AC49}" srcOrd="0" destOrd="0" presId="urn:microsoft.com/office/officeart/2011/layout/TabList"/>
    <dgm:cxn modelId="{6F2850ED-2CCA-48BA-B145-FE5FECE1B787}" type="presOf" srcId="{68C5323F-EB18-4D9C-86A9-831575523381}" destId="{14B6A313-27E9-46E6-A16B-655C880ED37B}" srcOrd="0" destOrd="1" presId="urn:microsoft.com/office/officeart/2011/layout/TabList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318F519A-6901-49EF-B634-1A9E457159EE}" type="presOf" srcId="{7FADE052-DAC9-4056-A3A5-E78E2C57CE63}" destId="{9B634A61-C21A-4548-914E-FA51B984D2BE}" srcOrd="0" destOrd="1" presId="urn:microsoft.com/office/officeart/2011/layout/TabList"/>
    <dgm:cxn modelId="{9C02B4C6-F8EA-42A5-8292-E044340C26E2}" srcId="{12D45797-BE79-434D-84A8-A9F48FD991BE}" destId="{7FADE052-DAC9-4056-A3A5-E78E2C57CE63}" srcOrd="2" destOrd="0" parTransId="{06257E95-1014-415C-8D40-E22C167C40B7}" sibTransId="{E675A79F-163A-4BB5-AAC6-5BE43F1D36C6}"/>
    <dgm:cxn modelId="{38F54C58-DA81-454C-9AA0-D70AE4497C4C}" srcId="{8D03CECF-30FD-45AE-B1CB-9B6BC82ABC40}" destId="{12D45797-BE79-434D-84A8-A9F48FD991BE}" srcOrd="2" destOrd="0" parTransId="{EDBBE3D5-FFDD-456F-816E-CA8632AAE303}" sibTransId="{4E6BC132-A6DA-4638-8658-BEE9896F9EAD}"/>
    <dgm:cxn modelId="{92CEF286-E769-4634-AEF6-0C8B9B8FF824}" type="presOf" srcId="{F9F423DA-B8CC-49FD-BDDF-3DED2BAB263C}" destId="{098FA7D1-7183-43C1-B7D6-B0E0D2A7F7E7}" srcOrd="0" destOrd="0" presId="urn:microsoft.com/office/officeart/2011/layout/TabList"/>
    <dgm:cxn modelId="{5C511CD2-A757-4B04-BE19-61AE9F7905CA}" type="presOf" srcId="{E10727D7-C21B-4DEF-BFF4-60DB7AD33020}" destId="{74E79CCD-AF37-4B67-9CEA-8B515DC854BD}" srcOrd="0" destOrd="0" presId="urn:microsoft.com/office/officeart/2011/layout/TabList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7492CCD8-D484-4869-83EE-DF45092A670A}" type="presOf" srcId="{72A0037E-0CE8-456D-989B-0BC18DFEE7C6}" destId="{14B6A313-27E9-46E6-A16B-655C880ED37B}" srcOrd="0" destOrd="0" presId="urn:microsoft.com/office/officeart/2011/layout/TabList"/>
    <dgm:cxn modelId="{DEB9BB9A-64A4-40FC-9683-588DC8D1C440}" type="presOf" srcId="{F5851F20-E1D5-4077-8E33-AF519BED1356}" destId="{7530A598-0AB3-4143-9CB5-0EB7562D42BC}" srcOrd="0" destOrd="1" presId="urn:microsoft.com/office/officeart/2011/layout/TabList"/>
    <dgm:cxn modelId="{5C7CA794-B8BE-488E-9FFD-1D657E96F44B}" srcId="{E10727D7-C21B-4DEF-BFF4-60DB7AD33020}" destId="{7CC5AB21-A2D9-40A7-847E-B76BE59CD207}" srcOrd="1" destOrd="0" parTransId="{983ECC71-F50F-4A4A-A96C-51A29417E104}" sibTransId="{12DF7CAC-FD1E-41FC-8EB3-1677E54CBCFB}"/>
    <dgm:cxn modelId="{7C7EBFEC-BD2A-4236-8EE8-C58FF967E2F7}" type="presOf" srcId="{8D03CECF-30FD-45AE-B1CB-9B6BC82ABC40}" destId="{FD308755-DB66-45D2-937B-2303B10CE0B8}" srcOrd="0" destOrd="0" presId="urn:microsoft.com/office/officeart/2011/layout/TabList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BE656970-4AAF-421E-B8B2-0B752039A728}" srcId="{30A016A1-24A5-4B04-BD9C-AE3C18109E28}" destId="{68C5323F-EB18-4D9C-86A9-831575523381}" srcOrd="2" destOrd="0" parTransId="{2727FC56-E8FE-41F9-B87A-D2406CFCD4F3}" sibTransId="{03232CCC-3BD3-40EB-8761-157EE81DA053}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53A07BC5-1590-4FA6-9609-3C0157245E5D}" type="presOf" srcId="{E98C7E8C-72C5-43DB-9258-78DB059E231A}" destId="{A44E5098-13F2-4C1C-9BEE-37C91A35197D}" srcOrd="0" destOrd="0" presId="urn:microsoft.com/office/officeart/2011/layout/TabList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23CAE6B0-0725-434C-8881-9089F535E2CB}" type="presOf" srcId="{DD01670F-0D45-49F9-9833-CE921E3DBCA8}" destId="{9B634A61-C21A-4548-914E-FA51B984D2BE}" srcOrd="0" destOrd="0" presId="urn:microsoft.com/office/officeart/2011/layout/TabList"/>
    <dgm:cxn modelId="{1B7C5F0A-F6A6-4C87-8885-23935E8BFDC2}" srcId="{8D03CECF-30FD-45AE-B1CB-9B6BC82ABC40}" destId="{E10727D7-C21B-4DEF-BFF4-60DB7AD33020}" srcOrd="1" destOrd="0" parTransId="{EE91A87E-A729-41C2-995A-74E71ABBC905}" sibTransId="{14E54EC2-715F-44AB-83D7-ECE18FF2F706}"/>
    <dgm:cxn modelId="{96EA98B2-35F6-4F85-83F6-AF9CC292E142}" type="presOf" srcId="{12D45797-BE79-434D-84A8-A9F48FD991BE}" destId="{71A51B99-987D-4456-9FE5-BEA0A0CF6D79}" srcOrd="0" destOrd="0" presId="urn:microsoft.com/office/officeart/2011/layout/TabList"/>
    <dgm:cxn modelId="{A2DBE847-AB46-4158-AFAA-EE5DD98071B5}" type="presParOf" srcId="{FD308755-DB66-45D2-937B-2303B10CE0B8}" destId="{D47C152A-70AE-48FD-ABAA-60FEA14E6AC0}" srcOrd="0" destOrd="0" presId="urn:microsoft.com/office/officeart/2011/layout/TabList"/>
    <dgm:cxn modelId="{F5640AEF-6D8F-4432-AFAA-36F2BD2D0FC5}" type="presParOf" srcId="{D47C152A-70AE-48FD-ABAA-60FEA14E6AC0}" destId="{098FA7D1-7183-43C1-B7D6-B0E0D2A7F7E7}" srcOrd="0" destOrd="0" presId="urn:microsoft.com/office/officeart/2011/layout/TabList"/>
    <dgm:cxn modelId="{FF1C3E14-6561-41D6-B93F-54970D457E78}" type="presParOf" srcId="{D47C152A-70AE-48FD-ABAA-60FEA14E6AC0}" destId="{FC505F1A-F79B-4F73-BB75-6697F425686A}" srcOrd="1" destOrd="0" presId="urn:microsoft.com/office/officeart/2011/layout/TabList"/>
    <dgm:cxn modelId="{38D215D1-FD31-47A1-8945-1AA858E3D8D0}" type="presParOf" srcId="{D47C152A-70AE-48FD-ABAA-60FEA14E6AC0}" destId="{E4C6BB2D-FB46-495E-B4B7-69D1044B8687}" srcOrd="2" destOrd="0" presId="urn:microsoft.com/office/officeart/2011/layout/TabList"/>
    <dgm:cxn modelId="{23B7D012-0B9F-4A72-B473-FB9076BF03EC}" type="presParOf" srcId="{FD308755-DB66-45D2-937B-2303B10CE0B8}" destId="{14B6A313-27E9-46E6-A16B-655C880ED37B}" srcOrd="1" destOrd="0" presId="urn:microsoft.com/office/officeart/2011/layout/TabList"/>
    <dgm:cxn modelId="{D05A27FA-4581-4208-AEBE-534DED1629D1}" type="presParOf" srcId="{FD308755-DB66-45D2-937B-2303B10CE0B8}" destId="{CE2A4CEA-4B17-4282-B50E-D0CBB7C8AED7}" srcOrd="2" destOrd="0" presId="urn:microsoft.com/office/officeart/2011/layout/TabList"/>
    <dgm:cxn modelId="{48E9509C-8ADE-49CA-96B1-E18BCC14142C}" type="presParOf" srcId="{FD308755-DB66-45D2-937B-2303B10CE0B8}" destId="{FD04189C-C8F5-4096-B4E0-04F23E955762}" srcOrd="3" destOrd="0" presId="urn:microsoft.com/office/officeart/2011/layout/TabList"/>
    <dgm:cxn modelId="{D3730F38-ED93-4143-80C5-C261889D70EB}" type="presParOf" srcId="{FD04189C-C8F5-4096-B4E0-04F23E955762}" destId="{176CBB29-7FCD-4FC5-886A-477803D0AC49}" srcOrd="0" destOrd="0" presId="urn:microsoft.com/office/officeart/2011/layout/TabList"/>
    <dgm:cxn modelId="{4F77EFCE-6578-42A6-A718-3FB3B500B4C5}" type="presParOf" srcId="{FD04189C-C8F5-4096-B4E0-04F23E955762}" destId="{74E79CCD-AF37-4B67-9CEA-8B515DC854BD}" srcOrd="1" destOrd="0" presId="urn:microsoft.com/office/officeart/2011/layout/TabList"/>
    <dgm:cxn modelId="{3AAE82CC-27D2-4B13-9E12-711C0A3A5361}" type="presParOf" srcId="{FD04189C-C8F5-4096-B4E0-04F23E955762}" destId="{1608ED4E-9AF9-482A-82AE-FA5369FD7ED6}" srcOrd="2" destOrd="0" presId="urn:microsoft.com/office/officeart/2011/layout/TabList"/>
    <dgm:cxn modelId="{095055D6-15E7-4036-9D8A-B2B4FB3D1AE8}" type="presParOf" srcId="{FD308755-DB66-45D2-937B-2303B10CE0B8}" destId="{7530A598-0AB3-4143-9CB5-0EB7562D42BC}" srcOrd="4" destOrd="0" presId="urn:microsoft.com/office/officeart/2011/layout/TabList"/>
    <dgm:cxn modelId="{00E906E5-559A-4AFF-B408-8E02F69021D2}" type="presParOf" srcId="{FD308755-DB66-45D2-937B-2303B10CE0B8}" destId="{FC549FD4-EB34-4051-80CC-6997EAD85F2A}" srcOrd="5" destOrd="0" presId="urn:microsoft.com/office/officeart/2011/layout/TabList"/>
    <dgm:cxn modelId="{56F192C8-FB40-4760-A3D8-A336AA84BE5F}" type="presParOf" srcId="{FD308755-DB66-45D2-937B-2303B10CE0B8}" destId="{B26D1F05-7E73-4119-9097-80F97D5A643F}" srcOrd="6" destOrd="0" presId="urn:microsoft.com/office/officeart/2011/layout/TabList"/>
    <dgm:cxn modelId="{B8141B5A-70CB-439A-89EA-AA42AC30CD1B}" type="presParOf" srcId="{B26D1F05-7E73-4119-9097-80F97D5A643F}" destId="{A44E5098-13F2-4C1C-9BEE-37C91A35197D}" srcOrd="0" destOrd="0" presId="urn:microsoft.com/office/officeart/2011/layout/TabList"/>
    <dgm:cxn modelId="{D9DAD824-404E-448B-9A3D-DDB6223600DE}" type="presParOf" srcId="{B26D1F05-7E73-4119-9097-80F97D5A643F}" destId="{71A51B99-987D-4456-9FE5-BEA0A0CF6D79}" srcOrd="1" destOrd="0" presId="urn:microsoft.com/office/officeart/2011/layout/TabList"/>
    <dgm:cxn modelId="{66E075B4-419F-4490-8DDC-349742C70CA1}" type="presParOf" srcId="{B26D1F05-7E73-4119-9097-80F97D5A643F}" destId="{8B6A9B19-B94E-44EA-99B0-5FDB3B8B969E}" srcOrd="2" destOrd="0" presId="urn:microsoft.com/office/officeart/2011/layout/TabList"/>
    <dgm:cxn modelId="{2ECABCE8-8F32-4B99-A6BB-E803EFD0D154}" type="presParOf" srcId="{FD308755-DB66-45D2-937B-2303B10CE0B8}" destId="{9B634A61-C21A-4548-914E-FA51B984D2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D81FEBE-D4D8-4AC3-8EFB-6F4B47A08F9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9BE69-90C7-4EAF-A5B4-EB339C5047D6}">
      <dgm:prSet phldrT="[Text]" custT="1"/>
      <dgm:spPr/>
      <dgm:t>
        <a:bodyPr/>
        <a:lstStyle/>
        <a:p>
          <a:r>
            <a:rPr lang="en-US" sz="3000" dirty="0" smtClean="0"/>
            <a:t>Example: zoom-in</a:t>
          </a:r>
          <a:endParaRPr lang="en-US" sz="3000" dirty="0"/>
        </a:p>
      </dgm:t>
    </dgm:pt>
    <dgm:pt modelId="{63846CF9-B950-4CB8-BD1D-0A17D8BAFAE2}" type="parTrans" cxnId="{3F788E41-3334-4E89-A59D-30C0FF1DAD64}">
      <dgm:prSet/>
      <dgm:spPr/>
      <dgm:t>
        <a:bodyPr/>
        <a:lstStyle/>
        <a:p>
          <a:endParaRPr lang="en-US"/>
        </a:p>
      </dgm:t>
    </dgm:pt>
    <dgm:pt modelId="{C51116A3-7C9C-4769-96B1-A66D108576D7}" type="sibTrans" cxnId="{3F788E41-3334-4E89-A59D-30C0FF1DAD64}">
      <dgm:prSet/>
      <dgm:spPr/>
      <dgm:t>
        <a:bodyPr/>
        <a:lstStyle/>
        <a:p>
          <a:endParaRPr lang="en-US"/>
        </a:p>
      </dgm:t>
    </dgm:pt>
    <dgm:pt modelId="{1B777F82-7FDA-47C0-8729-FC88DA5FB512}">
      <dgm:prSet phldrT="[Text]" custT="1"/>
      <dgm:spPr/>
      <dgm:t>
        <a:bodyPr/>
        <a:lstStyle/>
        <a:p>
          <a:r>
            <a:rPr lang="en-US" sz="3000" dirty="0" smtClean="0"/>
            <a:t>Dual example: zoom-out</a:t>
          </a:r>
          <a:endParaRPr lang="en-US" sz="3000" dirty="0"/>
        </a:p>
      </dgm:t>
    </dgm:pt>
    <dgm:pt modelId="{5F7B3A74-3D49-42F3-A09B-FC7CC704491A}" type="parTrans" cxnId="{25EAD47E-1799-416F-94F1-C2E9C61497A8}">
      <dgm:prSet/>
      <dgm:spPr/>
      <dgm:t>
        <a:bodyPr/>
        <a:lstStyle/>
        <a:p>
          <a:endParaRPr lang="en-US"/>
        </a:p>
      </dgm:t>
    </dgm:pt>
    <dgm:pt modelId="{86A202A1-3B4F-42F9-9ED3-B597E3B39201}" type="sibTrans" cxnId="{25EAD47E-1799-416F-94F1-C2E9C61497A8}">
      <dgm:prSet/>
      <dgm:spPr/>
      <dgm:t>
        <a:bodyPr/>
        <a:lstStyle/>
        <a:p>
          <a:endParaRPr lang="en-US"/>
        </a:p>
      </dgm:t>
    </dgm:pt>
    <dgm:pt modelId="{EFB4B93C-5DD4-46A6-8863-E79D0BA7B8DB}">
      <dgm:prSet phldrT="[Text]" custT="1"/>
      <dgm:spPr/>
      <dgm:t>
        <a:bodyPr/>
        <a:lstStyle/>
        <a:p>
          <a:r>
            <a:rPr lang="en-US" sz="3000" dirty="0" smtClean="0"/>
            <a:t>Note</a:t>
          </a:r>
          <a:endParaRPr lang="en-US" sz="3000" dirty="0"/>
        </a:p>
      </dgm:t>
    </dgm:pt>
    <dgm:pt modelId="{76989A06-0A7D-4C83-AB80-9E7C7D240FD4}" type="parTrans" cxnId="{9CF990B1-A3CF-4330-8DB6-CCBE6A9612F9}">
      <dgm:prSet/>
      <dgm:spPr/>
      <dgm:t>
        <a:bodyPr/>
        <a:lstStyle/>
        <a:p>
          <a:endParaRPr lang="en-US"/>
        </a:p>
      </dgm:t>
    </dgm:pt>
    <dgm:pt modelId="{D2F737AB-253F-4688-865E-9FF0B92ABD3F}" type="sibTrans" cxnId="{9CF990B1-A3CF-4330-8DB6-CCBE6A9612F9}">
      <dgm:prSet/>
      <dgm:spPr/>
      <dgm:t>
        <a:bodyPr/>
        <a:lstStyle/>
        <a:p>
          <a:endParaRPr lang="en-US"/>
        </a:p>
      </dgm:t>
    </dgm:pt>
    <dgm:pt modelId="{9E904697-6FE9-4EA2-8F49-04C5D33D090D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DC2D57A-2E31-4F7C-8EC1-6742F1191D8D}" type="parTrans" cxnId="{06130F11-613B-4672-885C-1B21DC2AF4F1}">
      <dgm:prSet/>
      <dgm:spPr/>
      <dgm:t>
        <a:bodyPr/>
        <a:lstStyle/>
        <a:p>
          <a:endParaRPr lang="en-US"/>
        </a:p>
      </dgm:t>
    </dgm:pt>
    <dgm:pt modelId="{6F9D5397-3E83-4000-98E5-333EBFC32F24}" type="sibTrans" cxnId="{06130F11-613B-4672-885C-1B21DC2AF4F1}">
      <dgm:prSet/>
      <dgm:spPr/>
      <dgm:t>
        <a:bodyPr/>
        <a:lstStyle/>
        <a:p>
          <a:endParaRPr lang="en-US"/>
        </a:p>
      </dgm:t>
    </dgm:pt>
    <dgm:pt modelId="{AFC2C24F-C7A8-4855-BAE9-E697E30B9EAC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8DE6734-8BD9-4467-821C-712A6D8971BF}" type="parTrans" cxnId="{0DE16ABD-92BC-4666-99C4-BFC85BD180BF}">
      <dgm:prSet/>
      <dgm:spPr/>
      <dgm:t>
        <a:bodyPr/>
        <a:lstStyle/>
        <a:p>
          <a:endParaRPr lang="en-US"/>
        </a:p>
      </dgm:t>
    </dgm:pt>
    <dgm:pt modelId="{C9B0677D-77EA-4805-90A9-71E0609A2996}" type="sibTrans" cxnId="{0DE16ABD-92BC-4666-99C4-BFC85BD180BF}">
      <dgm:prSet/>
      <dgm:spPr/>
      <dgm:t>
        <a:bodyPr/>
        <a:lstStyle/>
        <a:p>
          <a:endParaRPr lang="en-US"/>
        </a:p>
      </dgm:t>
    </dgm:pt>
    <dgm:pt modelId="{382DBBDB-C98F-4945-AD57-813BE553BD3B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1B50681-662B-4323-9A37-381014AABFF2}" type="parTrans" cxnId="{B8871697-A838-4FF6-AE0B-C3E5928B14EB}">
      <dgm:prSet/>
      <dgm:spPr/>
      <dgm:t>
        <a:bodyPr/>
        <a:lstStyle/>
        <a:p>
          <a:endParaRPr lang="en-US"/>
        </a:p>
      </dgm:t>
    </dgm:pt>
    <dgm:pt modelId="{5DB43797-0548-4237-971C-54E455599C05}" type="sibTrans" cxnId="{B8871697-A838-4FF6-AE0B-C3E5928B14EB}">
      <dgm:prSet/>
      <dgm:spPr/>
      <dgm:t>
        <a:bodyPr/>
        <a:lstStyle/>
        <a:p>
          <a:endParaRPr lang="en-US"/>
        </a:p>
      </dgm:t>
    </dgm:pt>
    <dgm:pt modelId="{68D9CD66-0E28-43C5-ADD4-9AD73EDF35C2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8739BA8-6B33-4390-86F8-F51C25E38107}" type="parTrans" cxnId="{B130EFCF-E5A6-4FDE-978D-712AACB4B6D0}">
      <dgm:prSet/>
      <dgm:spPr/>
      <dgm:t>
        <a:bodyPr/>
        <a:lstStyle/>
        <a:p>
          <a:endParaRPr lang="en-US"/>
        </a:p>
      </dgm:t>
    </dgm:pt>
    <dgm:pt modelId="{3ABB3C2B-61D9-4BEE-B623-59E4C6B888AD}" type="sibTrans" cxnId="{B130EFCF-E5A6-4FDE-978D-712AACB4B6D0}">
      <dgm:prSet/>
      <dgm:spPr/>
      <dgm:t>
        <a:bodyPr/>
        <a:lstStyle/>
        <a:p>
          <a:endParaRPr lang="en-US"/>
        </a:p>
      </dgm:t>
    </dgm:pt>
    <dgm:pt modelId="{51CD2E37-641C-4D92-ACF9-79867C6A1752}">
      <dgm:prSet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37223E2-0474-43D6-8499-B456EFABEE4F}" type="parTrans" cxnId="{F661876E-8A46-4B7D-A3A3-412ED8399D44}">
      <dgm:prSet/>
      <dgm:spPr/>
      <dgm:t>
        <a:bodyPr/>
        <a:lstStyle/>
        <a:p>
          <a:endParaRPr lang="en-US"/>
        </a:p>
      </dgm:t>
    </dgm:pt>
    <dgm:pt modelId="{114E9A3A-DB39-43AE-8558-031365ECEA8A}" type="sibTrans" cxnId="{F661876E-8A46-4B7D-A3A3-412ED8399D44}">
      <dgm:prSet/>
      <dgm:spPr/>
      <dgm:t>
        <a:bodyPr/>
        <a:lstStyle/>
        <a:p>
          <a:endParaRPr lang="en-US"/>
        </a:p>
      </dgm:t>
    </dgm:pt>
    <dgm:pt modelId="{D8AB924A-3202-4463-8FA5-3F3F0AC9AA33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BC1CFB7-87F5-415C-A33A-C5D70EFFC296}" type="parTrans" cxnId="{2A00B3AB-2F3B-40AF-B5DB-BF5A8C3BE8DD}">
      <dgm:prSet/>
      <dgm:spPr/>
      <dgm:t>
        <a:bodyPr/>
        <a:lstStyle/>
        <a:p>
          <a:endParaRPr lang="en-US"/>
        </a:p>
      </dgm:t>
    </dgm:pt>
    <dgm:pt modelId="{30FCD014-5033-46D6-8CCF-74A8CCD2BB15}" type="sibTrans" cxnId="{2A00B3AB-2F3B-40AF-B5DB-BF5A8C3BE8DD}">
      <dgm:prSet/>
      <dgm:spPr/>
      <dgm:t>
        <a:bodyPr/>
        <a:lstStyle/>
        <a:p>
          <a:endParaRPr lang="en-US"/>
        </a:p>
      </dgm:t>
    </dgm:pt>
    <dgm:pt modelId="{E354677A-6FE6-466C-8959-3523D5B1BB1E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519D4964-A253-4851-AB5A-4E6290FF1AB0}" type="parTrans" cxnId="{08726CEC-A14E-41CA-857A-ED7191CE4784}">
      <dgm:prSet/>
      <dgm:spPr/>
      <dgm:t>
        <a:bodyPr/>
        <a:lstStyle/>
        <a:p>
          <a:endParaRPr lang="en-US"/>
        </a:p>
      </dgm:t>
    </dgm:pt>
    <dgm:pt modelId="{AF2AD6C2-E1A4-4EAC-94C5-1364CC8ED778}" type="sibTrans" cxnId="{08726CEC-A14E-41CA-857A-ED7191CE4784}">
      <dgm:prSet/>
      <dgm:spPr/>
      <dgm:t>
        <a:bodyPr/>
        <a:lstStyle/>
        <a:p>
          <a:endParaRPr lang="en-US"/>
        </a:p>
      </dgm:t>
    </dgm:pt>
    <dgm:pt modelId="{13E9A95E-D924-48D3-A350-FC2D3E69EE39}" type="pres">
      <dgm:prSet presAssocID="{DD81FEBE-D4D8-4AC3-8EFB-6F4B47A08F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977C7-FDC2-451F-B4A1-41877D911737}" type="pres">
      <dgm:prSet presAssocID="{6EB9BE69-90C7-4EAF-A5B4-EB339C5047D6}" presName="parentLin" presStyleCnt="0"/>
      <dgm:spPr/>
    </dgm:pt>
    <dgm:pt modelId="{86ED1086-0959-4FC4-A862-6BBC843D1243}" type="pres">
      <dgm:prSet presAssocID="{6EB9BE69-90C7-4EAF-A5B4-EB339C5047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30CEC7-4117-430D-8BD2-DC3695731CCE}" type="pres">
      <dgm:prSet presAssocID="{6EB9BE69-90C7-4EAF-A5B4-EB339C5047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DA532-432D-48E3-88E0-A1F3AD21464D}" type="pres">
      <dgm:prSet presAssocID="{6EB9BE69-90C7-4EAF-A5B4-EB339C5047D6}" presName="negativeSpace" presStyleCnt="0"/>
      <dgm:spPr/>
    </dgm:pt>
    <dgm:pt modelId="{2F531460-BB83-4D7E-9AC0-1B49D90C6DAC}" type="pres">
      <dgm:prSet presAssocID="{6EB9BE69-90C7-4EAF-A5B4-EB339C5047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E4B41-F3C6-4DE3-AD3C-A7FA6A64CF91}" type="pres">
      <dgm:prSet presAssocID="{C51116A3-7C9C-4769-96B1-A66D108576D7}" presName="spaceBetweenRectangles" presStyleCnt="0"/>
      <dgm:spPr/>
    </dgm:pt>
    <dgm:pt modelId="{2DA28CBB-7A66-497B-824E-C4C0409A1D29}" type="pres">
      <dgm:prSet presAssocID="{1B777F82-7FDA-47C0-8729-FC88DA5FB512}" presName="parentLin" presStyleCnt="0"/>
      <dgm:spPr/>
    </dgm:pt>
    <dgm:pt modelId="{B3FBBED9-4BA2-49A6-8DE8-EF48D1661041}" type="pres">
      <dgm:prSet presAssocID="{1B777F82-7FDA-47C0-8729-FC88DA5FB5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2E3ED-D295-4CE8-A280-E5CF06A12140}" type="pres">
      <dgm:prSet presAssocID="{1B777F82-7FDA-47C0-8729-FC88DA5FB5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97976-F40D-4185-B22E-B998B3F37491}" type="pres">
      <dgm:prSet presAssocID="{1B777F82-7FDA-47C0-8729-FC88DA5FB512}" presName="negativeSpace" presStyleCnt="0"/>
      <dgm:spPr/>
    </dgm:pt>
    <dgm:pt modelId="{E90433E8-2881-4175-AADB-7F5C11EAB35D}" type="pres">
      <dgm:prSet presAssocID="{1B777F82-7FDA-47C0-8729-FC88DA5FB5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8A92-4C17-4BA9-8B07-0BCDD5C402AE}" type="pres">
      <dgm:prSet presAssocID="{86A202A1-3B4F-42F9-9ED3-B597E3B39201}" presName="spaceBetweenRectangles" presStyleCnt="0"/>
      <dgm:spPr/>
    </dgm:pt>
    <dgm:pt modelId="{73F0E62C-8919-4937-B888-751EE37EA35B}" type="pres">
      <dgm:prSet presAssocID="{EFB4B93C-5DD4-46A6-8863-E79D0BA7B8DB}" presName="parentLin" presStyleCnt="0"/>
      <dgm:spPr/>
    </dgm:pt>
    <dgm:pt modelId="{72A6022C-39D6-4E7C-AB32-D6D29F542463}" type="pres">
      <dgm:prSet presAssocID="{EFB4B93C-5DD4-46A6-8863-E79D0BA7B8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6ABA37F-F3D0-4A01-B5C9-F60CA0CAD16F}" type="pres">
      <dgm:prSet presAssocID="{EFB4B93C-5DD4-46A6-8863-E79D0BA7B8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AA7A-7EAC-48A5-9FE0-BA9FF30A522F}" type="pres">
      <dgm:prSet presAssocID="{EFB4B93C-5DD4-46A6-8863-E79D0BA7B8DB}" presName="negativeSpace" presStyleCnt="0"/>
      <dgm:spPr/>
    </dgm:pt>
    <dgm:pt modelId="{77108920-F1E5-4176-B359-FED50F1CCFEB}" type="pres">
      <dgm:prSet presAssocID="{EFB4B93C-5DD4-46A6-8863-E79D0BA7B8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DAD03-4E0D-49E6-94B4-8E90788B396B}" type="presOf" srcId="{6EB9BE69-90C7-4EAF-A5B4-EB339C5047D6}" destId="{8230CEC7-4117-430D-8BD2-DC3695731CCE}" srcOrd="1" destOrd="0" presId="urn:microsoft.com/office/officeart/2005/8/layout/list1"/>
    <dgm:cxn modelId="{96FA1449-D6AC-491F-A499-BF288A17D300}" type="presOf" srcId="{1B777F82-7FDA-47C0-8729-FC88DA5FB512}" destId="{20F2E3ED-D295-4CE8-A280-E5CF06A12140}" srcOrd="1" destOrd="0" presId="urn:microsoft.com/office/officeart/2005/8/layout/list1"/>
    <dgm:cxn modelId="{ECBBD165-3017-4FB3-903D-EBE6B8562681}" type="presOf" srcId="{D8AB924A-3202-4463-8FA5-3F3F0AC9AA33}" destId="{77108920-F1E5-4176-B359-FED50F1CCFEB}" srcOrd="0" destOrd="1" presId="urn:microsoft.com/office/officeart/2005/8/layout/list1"/>
    <dgm:cxn modelId="{6B592BCD-D4DC-4601-932A-6303AE414563}" type="presOf" srcId="{EFB4B93C-5DD4-46A6-8863-E79D0BA7B8DB}" destId="{72A6022C-39D6-4E7C-AB32-D6D29F542463}" srcOrd="0" destOrd="0" presId="urn:microsoft.com/office/officeart/2005/8/layout/list1"/>
    <dgm:cxn modelId="{5945B722-C59B-48B3-9C1A-64DFD4CAE7EC}" type="presOf" srcId="{E354677A-6FE6-466C-8959-3523D5B1BB1E}" destId="{E90433E8-2881-4175-AADB-7F5C11EAB35D}" srcOrd="0" destOrd="2" presId="urn:microsoft.com/office/officeart/2005/8/layout/list1"/>
    <dgm:cxn modelId="{AC081715-C52B-4F8C-A751-2859D0BB6A03}" type="presOf" srcId="{AFC2C24F-C7A8-4855-BAE9-E697E30B9EAC}" destId="{2F531460-BB83-4D7E-9AC0-1B49D90C6DAC}" srcOrd="0" destOrd="1" presId="urn:microsoft.com/office/officeart/2005/8/layout/list1"/>
    <dgm:cxn modelId="{7D9B7FAA-5A53-4DD5-A777-A222ACEC3542}" type="presOf" srcId="{382DBBDB-C98F-4945-AD57-813BE553BD3B}" destId="{E90433E8-2881-4175-AADB-7F5C11EAB35D}" srcOrd="0" destOrd="0" presId="urn:microsoft.com/office/officeart/2005/8/layout/list1"/>
    <dgm:cxn modelId="{B130EFCF-E5A6-4FDE-978D-712AACB4B6D0}" srcId="{1B777F82-7FDA-47C0-8729-FC88DA5FB512}" destId="{68D9CD66-0E28-43C5-ADD4-9AD73EDF35C2}" srcOrd="1" destOrd="0" parTransId="{68739BA8-6B33-4390-86F8-F51C25E38107}" sibTransId="{3ABB3C2B-61D9-4BEE-B623-59E4C6B888AD}"/>
    <dgm:cxn modelId="{3DE07D1C-1FB4-4E2D-9D9F-F1C274E5799D}" type="presOf" srcId="{9E904697-6FE9-4EA2-8F49-04C5D33D090D}" destId="{2F531460-BB83-4D7E-9AC0-1B49D90C6DAC}" srcOrd="0" destOrd="0" presId="urn:microsoft.com/office/officeart/2005/8/layout/list1"/>
    <dgm:cxn modelId="{06130F11-613B-4672-885C-1B21DC2AF4F1}" srcId="{6EB9BE69-90C7-4EAF-A5B4-EB339C5047D6}" destId="{9E904697-6FE9-4EA2-8F49-04C5D33D090D}" srcOrd="0" destOrd="0" parTransId="{9DC2D57A-2E31-4F7C-8EC1-6742F1191D8D}" sibTransId="{6F9D5397-3E83-4000-98E5-333EBFC32F24}"/>
    <dgm:cxn modelId="{6B088370-C4B5-4B62-B649-3D9BE27B6888}" type="presOf" srcId="{68D9CD66-0E28-43C5-ADD4-9AD73EDF35C2}" destId="{E90433E8-2881-4175-AADB-7F5C11EAB35D}" srcOrd="0" destOrd="1" presId="urn:microsoft.com/office/officeart/2005/8/layout/list1"/>
    <dgm:cxn modelId="{3F788E41-3334-4E89-A59D-30C0FF1DAD64}" srcId="{DD81FEBE-D4D8-4AC3-8EFB-6F4B47A08F97}" destId="{6EB9BE69-90C7-4EAF-A5B4-EB339C5047D6}" srcOrd="0" destOrd="0" parTransId="{63846CF9-B950-4CB8-BD1D-0A17D8BAFAE2}" sibTransId="{C51116A3-7C9C-4769-96B1-A66D108576D7}"/>
    <dgm:cxn modelId="{12B3E1C6-91CC-41C7-8770-E7C04357D17B}" type="presOf" srcId="{6EB9BE69-90C7-4EAF-A5B4-EB339C5047D6}" destId="{86ED1086-0959-4FC4-A862-6BBC843D1243}" srcOrd="0" destOrd="0" presId="urn:microsoft.com/office/officeart/2005/8/layout/list1"/>
    <dgm:cxn modelId="{19F2775D-BF4A-428A-B424-78A9165AB1EB}" type="presOf" srcId="{DD81FEBE-D4D8-4AC3-8EFB-6F4B47A08F97}" destId="{13E9A95E-D924-48D3-A350-FC2D3E69EE39}" srcOrd="0" destOrd="0" presId="urn:microsoft.com/office/officeart/2005/8/layout/list1"/>
    <dgm:cxn modelId="{F661876E-8A46-4B7D-A3A3-412ED8399D44}" srcId="{EFB4B93C-5DD4-46A6-8863-E79D0BA7B8DB}" destId="{51CD2E37-641C-4D92-ACF9-79867C6A1752}" srcOrd="0" destOrd="0" parTransId="{837223E2-0474-43D6-8499-B456EFABEE4F}" sibTransId="{114E9A3A-DB39-43AE-8558-031365ECEA8A}"/>
    <dgm:cxn modelId="{9CF990B1-A3CF-4330-8DB6-CCBE6A9612F9}" srcId="{DD81FEBE-D4D8-4AC3-8EFB-6F4B47A08F97}" destId="{EFB4B93C-5DD4-46A6-8863-E79D0BA7B8DB}" srcOrd="2" destOrd="0" parTransId="{76989A06-0A7D-4C83-AB80-9E7C7D240FD4}" sibTransId="{D2F737AB-253F-4688-865E-9FF0B92ABD3F}"/>
    <dgm:cxn modelId="{08726CEC-A14E-41CA-857A-ED7191CE4784}" srcId="{1B777F82-7FDA-47C0-8729-FC88DA5FB512}" destId="{E354677A-6FE6-466C-8959-3523D5B1BB1E}" srcOrd="2" destOrd="0" parTransId="{519D4964-A253-4851-AB5A-4E6290FF1AB0}" sibTransId="{AF2AD6C2-E1A4-4EAC-94C5-1364CC8ED778}"/>
    <dgm:cxn modelId="{944B2354-1B78-45DA-A88C-7DC6347A6477}" type="presOf" srcId="{1B777F82-7FDA-47C0-8729-FC88DA5FB512}" destId="{B3FBBED9-4BA2-49A6-8DE8-EF48D1661041}" srcOrd="0" destOrd="0" presId="urn:microsoft.com/office/officeart/2005/8/layout/list1"/>
    <dgm:cxn modelId="{B8871697-A838-4FF6-AE0B-C3E5928B14EB}" srcId="{1B777F82-7FDA-47C0-8729-FC88DA5FB512}" destId="{382DBBDB-C98F-4945-AD57-813BE553BD3B}" srcOrd="0" destOrd="0" parTransId="{51B50681-662B-4323-9A37-381014AABFF2}" sibTransId="{5DB43797-0548-4237-971C-54E455599C05}"/>
    <dgm:cxn modelId="{9F44D352-4623-444B-9D3A-35ECC3331D00}" type="presOf" srcId="{51CD2E37-641C-4D92-ACF9-79867C6A1752}" destId="{77108920-F1E5-4176-B359-FED50F1CCFEB}" srcOrd="0" destOrd="0" presId="urn:microsoft.com/office/officeart/2005/8/layout/list1"/>
    <dgm:cxn modelId="{2A00B3AB-2F3B-40AF-B5DB-BF5A8C3BE8DD}" srcId="{EFB4B93C-5DD4-46A6-8863-E79D0BA7B8DB}" destId="{D8AB924A-3202-4463-8FA5-3F3F0AC9AA33}" srcOrd="1" destOrd="0" parTransId="{7BC1CFB7-87F5-415C-A33A-C5D70EFFC296}" sibTransId="{30FCD014-5033-46D6-8CCF-74A8CCD2BB15}"/>
    <dgm:cxn modelId="{A0F7BC13-A75A-4C9F-83B5-1E82CA72E6A5}" type="presOf" srcId="{EFB4B93C-5DD4-46A6-8863-E79D0BA7B8DB}" destId="{C6ABA37F-F3D0-4A01-B5C9-F60CA0CAD16F}" srcOrd="1" destOrd="0" presId="urn:microsoft.com/office/officeart/2005/8/layout/list1"/>
    <dgm:cxn modelId="{25EAD47E-1799-416F-94F1-C2E9C61497A8}" srcId="{DD81FEBE-D4D8-4AC3-8EFB-6F4B47A08F97}" destId="{1B777F82-7FDA-47C0-8729-FC88DA5FB512}" srcOrd="1" destOrd="0" parTransId="{5F7B3A74-3D49-42F3-A09B-FC7CC704491A}" sibTransId="{86A202A1-3B4F-42F9-9ED3-B597E3B39201}"/>
    <dgm:cxn modelId="{0DE16ABD-92BC-4666-99C4-BFC85BD180BF}" srcId="{6EB9BE69-90C7-4EAF-A5B4-EB339C5047D6}" destId="{AFC2C24F-C7A8-4855-BAE9-E697E30B9EAC}" srcOrd="1" destOrd="0" parTransId="{68DE6734-8BD9-4467-821C-712A6D8971BF}" sibTransId="{C9B0677D-77EA-4805-90A9-71E0609A2996}"/>
    <dgm:cxn modelId="{E5CAA102-5B3B-4647-BF48-B01CCED2BA73}" type="presParOf" srcId="{13E9A95E-D924-48D3-A350-FC2D3E69EE39}" destId="{B6E977C7-FDC2-451F-B4A1-41877D911737}" srcOrd="0" destOrd="0" presId="urn:microsoft.com/office/officeart/2005/8/layout/list1"/>
    <dgm:cxn modelId="{FD7CC9DA-307F-4645-9078-A65CF5A65B03}" type="presParOf" srcId="{B6E977C7-FDC2-451F-B4A1-41877D911737}" destId="{86ED1086-0959-4FC4-A862-6BBC843D1243}" srcOrd="0" destOrd="0" presId="urn:microsoft.com/office/officeart/2005/8/layout/list1"/>
    <dgm:cxn modelId="{AFE2A774-EA0C-466B-9108-6A582EA3F8C7}" type="presParOf" srcId="{B6E977C7-FDC2-451F-B4A1-41877D911737}" destId="{8230CEC7-4117-430D-8BD2-DC3695731CCE}" srcOrd="1" destOrd="0" presId="urn:microsoft.com/office/officeart/2005/8/layout/list1"/>
    <dgm:cxn modelId="{B76EACFE-4FB6-4F17-9A84-796405F278EA}" type="presParOf" srcId="{13E9A95E-D924-48D3-A350-FC2D3E69EE39}" destId="{9CADA532-432D-48E3-88E0-A1F3AD21464D}" srcOrd="1" destOrd="0" presId="urn:microsoft.com/office/officeart/2005/8/layout/list1"/>
    <dgm:cxn modelId="{20F89C70-B549-48A5-899A-1585E2B25885}" type="presParOf" srcId="{13E9A95E-D924-48D3-A350-FC2D3E69EE39}" destId="{2F531460-BB83-4D7E-9AC0-1B49D90C6DAC}" srcOrd="2" destOrd="0" presId="urn:microsoft.com/office/officeart/2005/8/layout/list1"/>
    <dgm:cxn modelId="{C6BD44A3-BBA2-4705-A3F5-824E4352918C}" type="presParOf" srcId="{13E9A95E-D924-48D3-A350-FC2D3E69EE39}" destId="{9C9E4B41-F3C6-4DE3-AD3C-A7FA6A64CF91}" srcOrd="3" destOrd="0" presId="urn:microsoft.com/office/officeart/2005/8/layout/list1"/>
    <dgm:cxn modelId="{BC43EB6D-BF53-4B11-A1DE-ACFC1EAAF44D}" type="presParOf" srcId="{13E9A95E-D924-48D3-A350-FC2D3E69EE39}" destId="{2DA28CBB-7A66-497B-824E-C4C0409A1D29}" srcOrd="4" destOrd="0" presId="urn:microsoft.com/office/officeart/2005/8/layout/list1"/>
    <dgm:cxn modelId="{E216928F-8348-4C08-A143-16AE2189CCC7}" type="presParOf" srcId="{2DA28CBB-7A66-497B-824E-C4C0409A1D29}" destId="{B3FBBED9-4BA2-49A6-8DE8-EF48D1661041}" srcOrd="0" destOrd="0" presId="urn:microsoft.com/office/officeart/2005/8/layout/list1"/>
    <dgm:cxn modelId="{E39B45CB-169E-4DAA-BE52-FBC4CE28371A}" type="presParOf" srcId="{2DA28CBB-7A66-497B-824E-C4C0409A1D29}" destId="{20F2E3ED-D295-4CE8-A280-E5CF06A12140}" srcOrd="1" destOrd="0" presId="urn:microsoft.com/office/officeart/2005/8/layout/list1"/>
    <dgm:cxn modelId="{E5434E0A-0405-4BE2-AAA8-647786D2F8C6}" type="presParOf" srcId="{13E9A95E-D924-48D3-A350-FC2D3E69EE39}" destId="{53397976-F40D-4185-B22E-B998B3F37491}" srcOrd="5" destOrd="0" presId="urn:microsoft.com/office/officeart/2005/8/layout/list1"/>
    <dgm:cxn modelId="{A38EE5D0-203B-49DC-88A0-28D221B2D190}" type="presParOf" srcId="{13E9A95E-D924-48D3-A350-FC2D3E69EE39}" destId="{E90433E8-2881-4175-AADB-7F5C11EAB35D}" srcOrd="6" destOrd="0" presId="urn:microsoft.com/office/officeart/2005/8/layout/list1"/>
    <dgm:cxn modelId="{05E9BB01-1963-4C1A-A104-1B82F22B97D4}" type="presParOf" srcId="{13E9A95E-D924-48D3-A350-FC2D3E69EE39}" destId="{55938A92-4C17-4BA9-8B07-0BCDD5C402AE}" srcOrd="7" destOrd="0" presId="urn:microsoft.com/office/officeart/2005/8/layout/list1"/>
    <dgm:cxn modelId="{901A3958-9F3A-49E3-9AEB-6A5173C43771}" type="presParOf" srcId="{13E9A95E-D924-48D3-A350-FC2D3E69EE39}" destId="{73F0E62C-8919-4937-B888-751EE37EA35B}" srcOrd="8" destOrd="0" presId="urn:microsoft.com/office/officeart/2005/8/layout/list1"/>
    <dgm:cxn modelId="{2CAF0DD3-088B-4C22-83B0-4AFF7BABACD7}" type="presParOf" srcId="{73F0E62C-8919-4937-B888-751EE37EA35B}" destId="{72A6022C-39D6-4E7C-AB32-D6D29F542463}" srcOrd="0" destOrd="0" presId="urn:microsoft.com/office/officeart/2005/8/layout/list1"/>
    <dgm:cxn modelId="{A959F92D-4E99-4C31-BE39-4D06049A1B77}" type="presParOf" srcId="{73F0E62C-8919-4937-B888-751EE37EA35B}" destId="{C6ABA37F-F3D0-4A01-B5C9-F60CA0CAD16F}" srcOrd="1" destOrd="0" presId="urn:microsoft.com/office/officeart/2005/8/layout/list1"/>
    <dgm:cxn modelId="{E273CD42-DACA-4A1A-983E-CD7BF394D327}" type="presParOf" srcId="{13E9A95E-D924-48D3-A350-FC2D3E69EE39}" destId="{77C8AA7A-7EAC-48A5-9FE0-BA9FF30A522F}" srcOrd="9" destOrd="0" presId="urn:microsoft.com/office/officeart/2005/8/layout/list1"/>
    <dgm:cxn modelId="{5F12F289-EA8F-4497-B255-B39E91F6B080}" type="presParOf" srcId="{13E9A95E-D924-48D3-A350-FC2D3E69EE39}" destId="{77108920-F1E5-4176-B359-FED50F1CCF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D81FEBE-D4D8-4AC3-8EFB-6F4B47A08F9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9BE69-90C7-4EAF-A5B4-EB339C5047D6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63846CF9-B950-4CB8-BD1D-0A17D8BAFAE2}" type="parTrans" cxnId="{3F788E41-3334-4E89-A59D-30C0FF1DAD64}">
      <dgm:prSet/>
      <dgm:spPr/>
      <dgm:t>
        <a:bodyPr/>
        <a:lstStyle/>
        <a:p>
          <a:endParaRPr lang="en-US"/>
        </a:p>
      </dgm:t>
    </dgm:pt>
    <dgm:pt modelId="{C51116A3-7C9C-4769-96B1-A66D108576D7}" type="sibTrans" cxnId="{3F788E41-3334-4E89-A59D-30C0FF1DAD64}">
      <dgm:prSet/>
      <dgm:spPr/>
      <dgm:t>
        <a:bodyPr/>
        <a:lstStyle/>
        <a:p>
          <a:endParaRPr lang="en-US"/>
        </a:p>
      </dgm:t>
    </dgm:pt>
    <dgm:pt modelId="{1B777F82-7FDA-47C0-8729-FC88DA5FB512}">
      <dgm:prSet phldrT="[Text]"/>
      <dgm:spPr/>
      <dgm:t>
        <a:bodyPr/>
        <a:lstStyle/>
        <a:p>
          <a:r>
            <a:rPr lang="en-US" dirty="0" smtClean="0"/>
            <a:t>Note</a:t>
          </a:r>
          <a:endParaRPr lang="en-US" dirty="0"/>
        </a:p>
      </dgm:t>
    </dgm:pt>
    <dgm:pt modelId="{5F7B3A74-3D49-42F3-A09B-FC7CC704491A}" type="parTrans" cxnId="{25EAD47E-1799-416F-94F1-C2E9C61497A8}">
      <dgm:prSet/>
      <dgm:spPr/>
      <dgm:t>
        <a:bodyPr/>
        <a:lstStyle/>
        <a:p>
          <a:endParaRPr lang="en-US"/>
        </a:p>
      </dgm:t>
    </dgm:pt>
    <dgm:pt modelId="{86A202A1-3B4F-42F9-9ED3-B597E3B39201}" type="sibTrans" cxnId="{25EAD47E-1799-416F-94F1-C2E9C61497A8}">
      <dgm:prSet/>
      <dgm:spPr/>
      <dgm:t>
        <a:bodyPr/>
        <a:lstStyle/>
        <a:p>
          <a:endParaRPr lang="en-US"/>
        </a:p>
      </dgm:t>
    </dgm:pt>
    <dgm:pt modelId="{EFB4B93C-5DD4-46A6-8863-E79D0BA7B8DB}">
      <dgm:prSet phldrT="[Text]"/>
      <dgm:spPr/>
      <dgm:t>
        <a:bodyPr/>
        <a:lstStyle/>
        <a:p>
          <a:r>
            <a:rPr lang="en-US" b="1" u="sng" dirty="0" smtClean="0"/>
            <a:t>Expansion Statement</a:t>
          </a:r>
          <a:r>
            <a:rPr lang="en-US" dirty="0" smtClean="0"/>
            <a:t>:</a:t>
          </a:r>
          <a:endParaRPr lang="en-US" dirty="0"/>
        </a:p>
      </dgm:t>
    </dgm:pt>
    <dgm:pt modelId="{76989A06-0A7D-4C83-AB80-9E7C7D240FD4}" type="parTrans" cxnId="{9CF990B1-A3CF-4330-8DB6-CCBE6A9612F9}">
      <dgm:prSet/>
      <dgm:spPr/>
      <dgm:t>
        <a:bodyPr/>
        <a:lstStyle/>
        <a:p>
          <a:endParaRPr lang="en-US"/>
        </a:p>
      </dgm:t>
    </dgm:pt>
    <dgm:pt modelId="{D2F737AB-253F-4688-865E-9FF0B92ABD3F}" type="sibTrans" cxnId="{9CF990B1-A3CF-4330-8DB6-CCBE6A9612F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E904697-6FE9-4EA2-8F49-04C5D33D090D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,ℓ</m:t>
                      </m:r>
                    </m:e>
                  </m:d>
                </m:oMath>
              </a14:m>
              <a:r>
                <a:rPr lang="en-US" dirty="0" smtClean="0"/>
                <a:t> is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𝑟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i="1" dirty="0" smtClean="0"/>
                <a:t>-pseudorandom</a:t>
              </a:r>
              <a:r>
                <a:rPr lang="en-US" dirty="0" smtClean="0"/>
                <a:t> if </a:t>
              </a:r>
              <a:r>
                <a:rPr lang="en-US" dirty="0" smtClean="0"/>
                <a:t>density of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oMath>
              </a14:m>
              <a:r>
                <a:rPr lang="en-US" dirty="0" smtClean="0"/>
                <a:t> after                    every zoom-in/out combination of dimension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𝑟</m:t>
                  </m:r>
                </m:oMath>
              </a14:m>
              <a:r>
                <a:rPr lang="en-US" dirty="0" smtClean="0"/>
                <a:t> </a:t>
              </a:r>
              <a:r>
                <a:rPr lang="en-US" dirty="0" smtClean="0"/>
                <a:t>remains 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.</m:t>
                  </m:r>
                </m:oMath>
              </a14:m>
              <a:endParaRPr lang="en-US" dirty="0"/>
            </a:p>
          </dgm:t>
        </dgm:pt>
      </mc:Choice>
      <mc:Fallback>
        <dgm:pt modelId="{9E904697-6FE9-4EA2-8F49-04C5D33D090D}">
          <dgm:prSet/>
          <dgm:spPr/>
          <dgm:t>
            <a:bodyPr/>
            <a:lstStyle/>
            <a:p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𝑆⊆𝐺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(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𝑉,ℓ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)</a:t>
              </a:r>
              <a:r>
                <a:rPr lang="en-US" dirty="0" smtClean="0"/>
                <a:t> is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(𝑟,𝜀)</a:t>
              </a:r>
              <a:r>
                <a:rPr lang="en-US" i="1" dirty="0" smtClean="0"/>
                <a:t>-pseudorandom</a:t>
              </a:r>
              <a:r>
                <a:rPr lang="en-US" dirty="0" smtClean="0"/>
                <a:t> if </a:t>
              </a:r>
              <a:r>
                <a:rPr lang="en-US" dirty="0" smtClean="0"/>
                <a:t>density of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dirty="0" smtClean="0"/>
                <a:t> after                    every zoom-in/out combination of dimension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𝑟</a:t>
              </a:r>
              <a:r>
                <a:rPr lang="en-US" dirty="0" smtClean="0"/>
                <a:t> </a:t>
              </a:r>
              <a:r>
                <a:rPr lang="en-US" dirty="0" smtClean="0"/>
                <a:t>remains 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≤𝜀</a:t>
              </a:r>
              <a:r>
                <a:rPr lang="en-US" b="0" i="0" smtClean="0">
                  <a:latin typeface="Cambria Math" panose="02040503050406030204" pitchFamily="18" charset="0"/>
                </a:rPr>
                <a:t>.</a:t>
              </a:r>
              <a:endParaRPr lang="en-US" dirty="0"/>
            </a:p>
          </dgm:t>
        </dgm:pt>
      </mc:Fallback>
    </mc:AlternateContent>
    <dgm:pt modelId="{9DC2D57A-2E31-4F7C-8EC1-6742F1191D8D}" type="parTrans" cxnId="{06130F11-613B-4672-885C-1B21DC2AF4F1}">
      <dgm:prSet/>
      <dgm:spPr/>
      <dgm:t>
        <a:bodyPr/>
        <a:lstStyle/>
        <a:p>
          <a:endParaRPr lang="en-US"/>
        </a:p>
      </dgm:t>
    </dgm:pt>
    <dgm:pt modelId="{6F9D5397-3E83-4000-98E5-333EBFC32F24}" type="sibTrans" cxnId="{06130F11-613B-4672-885C-1B21DC2AF4F1}">
      <dgm:prSet/>
      <dgm:spPr/>
      <dgm:t>
        <a:bodyPr/>
        <a:lstStyle/>
        <a:p>
          <a:endParaRPr lang="en-US"/>
        </a:p>
      </dgm:t>
    </dgm:pt>
    <dgm:pt modelId="{382DBBDB-C98F-4945-AD57-813BE553BD3B}">
      <dgm:prSet/>
      <dgm:spPr/>
      <dgm:t>
        <a:bodyPr/>
        <a:lstStyle/>
        <a:p>
          <a:r>
            <a:rPr lang="en-US" dirty="0" smtClean="0"/>
            <a:t>Random </a:t>
          </a:r>
          <a:r>
            <a:rPr lang="en-US" dirty="0" smtClean="0"/>
            <a:t>small set </a:t>
          </a:r>
          <a:r>
            <a:rPr lang="en-US" dirty="0" smtClean="0"/>
            <a:t>is </a:t>
          </a:r>
          <a:r>
            <a:rPr lang="en-US" dirty="0" smtClean="0"/>
            <a:t>pseudorandom</a:t>
          </a:r>
          <a:r>
            <a:rPr lang="en-US" dirty="0" smtClean="0"/>
            <a:t>.</a:t>
          </a:r>
          <a:endParaRPr lang="en-US" dirty="0"/>
        </a:p>
      </dgm:t>
    </dgm:pt>
    <dgm:pt modelId="{51B50681-662B-4323-9A37-381014AABFF2}" type="parTrans" cxnId="{B8871697-A838-4FF6-AE0B-C3E5928B14EB}">
      <dgm:prSet/>
      <dgm:spPr/>
      <dgm:t>
        <a:bodyPr/>
        <a:lstStyle/>
        <a:p>
          <a:endParaRPr lang="en-US"/>
        </a:p>
      </dgm:t>
    </dgm:pt>
    <dgm:pt modelId="{5DB43797-0548-4237-971C-54E455599C05}" type="sibTrans" cxnId="{B8871697-A838-4FF6-AE0B-C3E5928B14E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1CD2E37-641C-4D92-ACF9-79867C6A1752}">
          <dgm:prSet/>
          <dgm:spPr/>
          <dgm:t>
            <a:bodyPr/>
            <a:lstStyle/>
            <a:p>
              <a:pPr rtl="0"/>
              <a:r>
                <a:rPr lang="en-US" dirty="0" smtClean="0"/>
                <a:t>If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,ℓ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has </a:t>
              </a:r>
              <a:r>
                <a:rPr lang="en-US" dirty="0" smtClean="0">
                  <a:solidFill>
                    <a:schemeClr val="tx1"/>
                  </a:solidFill>
                </a:rPr>
                <a:t>expansion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</a:rPr>
                    <m:t>≤</m:t>
                  </m:r>
                  <m:r>
                    <a:rPr lang="en-US" b="0" i="0" smtClean="0">
                      <a:solidFill>
                        <a:schemeClr val="tx1"/>
                      </a:solidFill>
                      <a:latin typeface="Cambria Math"/>
                    </a:rPr>
                    <m:t> 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</a:rPr>
                    <m:t>1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</a:rPr>
                    <m:t>−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</a:rPr>
                    <m:t>𝛿</m:t>
                  </m:r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,  </a:t>
              </a:r>
              <a:r>
                <a:rPr lang="en-US" dirty="0" smtClean="0">
                  <a:solidFill>
                    <a:schemeClr val="tx1"/>
                  </a:solidFill>
                </a:rPr>
                <a:t>then </a:t>
              </a:r>
              <a:r>
                <a:rPr lang="en-US" dirty="0" smtClean="0">
                  <a:solidFill>
                    <a:schemeClr val="tx1"/>
                  </a:solidFill>
                </a:rPr>
                <a:t>S  is not-pseudorandom.</a:t>
              </a:r>
              <a:endParaRPr lang="en-US" dirty="0"/>
            </a:p>
          </dgm:t>
        </dgm:pt>
      </mc:Choice>
      <mc:Fallback>
        <dgm:pt modelId="{51CD2E37-641C-4D92-ACF9-79867C6A1752}">
          <dgm:prSet/>
          <dgm:spPr/>
          <dgm:t>
            <a:bodyPr/>
            <a:lstStyle/>
            <a:p>
              <a:pPr rtl="0"/>
              <a:r>
                <a:rPr lang="en-US" dirty="0" smtClean="0"/>
                <a:t>If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𝑆⊆𝐺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(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𝑉,ℓ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)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  </a:t>
              </a:r>
              <a:r>
                <a:rPr lang="en-US" dirty="0" smtClean="0">
                  <a:solidFill>
                    <a:schemeClr val="tx1"/>
                  </a:solidFill>
                </a:rPr>
                <a:t>has </a:t>
              </a:r>
              <a:r>
                <a:rPr lang="en-US" dirty="0" smtClean="0">
                  <a:solidFill>
                    <a:schemeClr val="tx1"/>
                  </a:solidFill>
                </a:rPr>
                <a:t>expansion </a:t>
              </a:r>
              <a:r>
                <a:rPr lang="en-US" b="0" i="0" smtClean="0">
                  <a:solidFill>
                    <a:schemeClr val="tx1"/>
                  </a:solidFill>
                  <a:latin typeface="Cambria Math"/>
                </a:rPr>
                <a:t>≤ 1−𝛿</a:t>
              </a:r>
              <a:r>
                <a:rPr lang="en-US" dirty="0" smtClean="0">
                  <a:solidFill>
                    <a:schemeClr val="tx1"/>
                  </a:solidFill>
                </a:rPr>
                <a:t>,  </a:t>
              </a:r>
              <a:r>
                <a:rPr lang="en-US" dirty="0" smtClean="0">
                  <a:solidFill>
                    <a:schemeClr val="tx1"/>
                  </a:solidFill>
                </a:rPr>
                <a:t>then </a:t>
              </a:r>
              <a:r>
                <a:rPr lang="en-US" dirty="0" smtClean="0">
                  <a:solidFill>
                    <a:schemeClr val="tx1"/>
                  </a:solidFill>
                </a:rPr>
                <a:t>S  is not-pseudorandom.</a:t>
              </a:r>
              <a:endParaRPr lang="en-US" dirty="0"/>
            </a:p>
          </dgm:t>
        </dgm:pt>
      </mc:Fallback>
    </mc:AlternateContent>
    <dgm:pt modelId="{837223E2-0474-43D6-8499-B456EFABEE4F}" type="parTrans" cxnId="{F661876E-8A46-4B7D-A3A3-412ED8399D44}">
      <dgm:prSet/>
      <dgm:spPr/>
      <dgm:t>
        <a:bodyPr/>
        <a:lstStyle/>
        <a:p>
          <a:endParaRPr lang="en-US"/>
        </a:p>
      </dgm:t>
    </dgm:pt>
    <dgm:pt modelId="{114E9A3A-DB39-43AE-8558-031365ECEA8A}" type="sibTrans" cxnId="{F661876E-8A46-4B7D-A3A3-412ED8399D4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3AC9EBB5-85EA-426C-8F0E-99D96361CC71}">
          <dgm:prSet/>
          <dgm:spPr/>
          <dgm:t>
            <a:bodyPr/>
            <a:lstStyle/>
            <a:p>
              <a:r>
                <a:rPr lang="en-US" dirty="0" smtClean="0"/>
                <a:t>Previous two examples: not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 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0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.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5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 smtClean="0"/>
                <a:t>-pseudorandom.</a:t>
              </a:r>
              <a:endParaRPr lang="en-US" dirty="0"/>
            </a:p>
          </dgm:t>
        </dgm:pt>
      </mc:Choice>
      <mc:Fallback>
        <dgm:pt modelId="{3AC9EBB5-85EA-426C-8F0E-99D96361CC71}">
          <dgm:prSet/>
          <dgm:spPr/>
          <dgm:t>
            <a:bodyPr/>
            <a:lstStyle/>
            <a:p>
              <a:r>
                <a:rPr lang="en-US" dirty="0" smtClean="0"/>
                <a:t>Previous two examples: not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(1, 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0.5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)</a:t>
              </a:r>
              <a:r>
                <a:rPr lang="en-US" dirty="0" smtClean="0"/>
                <a:t>-pseudorandom.</a:t>
              </a:r>
              <a:endParaRPr lang="en-US" dirty="0"/>
            </a:p>
          </dgm:t>
        </dgm:pt>
      </mc:Fallback>
    </mc:AlternateContent>
    <dgm:pt modelId="{69E36438-830E-42F4-BA88-B9A7BDBD2804}" type="parTrans" cxnId="{FC072497-34D4-4256-9CB9-166A0DBF0901}">
      <dgm:prSet/>
      <dgm:spPr/>
      <dgm:t>
        <a:bodyPr/>
        <a:lstStyle/>
        <a:p>
          <a:endParaRPr lang="en-US"/>
        </a:p>
      </dgm:t>
    </dgm:pt>
    <dgm:pt modelId="{2909CAB5-CC7D-47B5-B564-4E4F7F61EAF0}" type="sibTrans" cxnId="{FC072497-34D4-4256-9CB9-166A0DBF0901}">
      <dgm:prSet/>
      <dgm:spPr/>
      <dgm:t>
        <a:bodyPr/>
        <a:lstStyle/>
        <a:p>
          <a:endParaRPr lang="en-US"/>
        </a:p>
      </dgm:t>
    </dgm:pt>
    <dgm:pt modelId="{13E9A95E-D924-48D3-A350-FC2D3E69EE39}" type="pres">
      <dgm:prSet presAssocID="{DD81FEBE-D4D8-4AC3-8EFB-6F4B47A08F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977C7-FDC2-451F-B4A1-41877D911737}" type="pres">
      <dgm:prSet presAssocID="{6EB9BE69-90C7-4EAF-A5B4-EB339C5047D6}" presName="parentLin" presStyleCnt="0"/>
      <dgm:spPr/>
    </dgm:pt>
    <dgm:pt modelId="{86ED1086-0959-4FC4-A862-6BBC843D1243}" type="pres">
      <dgm:prSet presAssocID="{6EB9BE69-90C7-4EAF-A5B4-EB339C5047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30CEC7-4117-430D-8BD2-DC3695731CCE}" type="pres">
      <dgm:prSet presAssocID="{6EB9BE69-90C7-4EAF-A5B4-EB339C5047D6}" presName="parentText" presStyleLbl="node1" presStyleIdx="0" presStyleCnt="3" custScaleX="70255" custScaleY="973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DA532-432D-48E3-88E0-A1F3AD21464D}" type="pres">
      <dgm:prSet presAssocID="{6EB9BE69-90C7-4EAF-A5B4-EB339C5047D6}" presName="negativeSpace" presStyleCnt="0"/>
      <dgm:spPr/>
    </dgm:pt>
    <dgm:pt modelId="{2F531460-BB83-4D7E-9AC0-1B49D90C6DAC}" type="pres">
      <dgm:prSet presAssocID="{6EB9BE69-90C7-4EAF-A5B4-EB339C5047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E4B41-F3C6-4DE3-AD3C-A7FA6A64CF91}" type="pres">
      <dgm:prSet presAssocID="{C51116A3-7C9C-4769-96B1-A66D108576D7}" presName="spaceBetweenRectangles" presStyleCnt="0"/>
      <dgm:spPr/>
    </dgm:pt>
    <dgm:pt modelId="{2DA28CBB-7A66-497B-824E-C4C0409A1D29}" type="pres">
      <dgm:prSet presAssocID="{1B777F82-7FDA-47C0-8729-FC88DA5FB512}" presName="parentLin" presStyleCnt="0"/>
      <dgm:spPr/>
    </dgm:pt>
    <dgm:pt modelId="{B3FBBED9-4BA2-49A6-8DE8-EF48D1661041}" type="pres">
      <dgm:prSet presAssocID="{1B777F82-7FDA-47C0-8729-FC88DA5FB5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2E3ED-D295-4CE8-A280-E5CF06A12140}" type="pres">
      <dgm:prSet presAssocID="{1B777F82-7FDA-47C0-8729-FC88DA5FB512}" presName="parentText" presStyleLbl="node1" presStyleIdx="1" presStyleCnt="3" custScaleX="838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97976-F40D-4185-B22E-B998B3F37491}" type="pres">
      <dgm:prSet presAssocID="{1B777F82-7FDA-47C0-8729-FC88DA5FB512}" presName="negativeSpace" presStyleCnt="0"/>
      <dgm:spPr/>
    </dgm:pt>
    <dgm:pt modelId="{E90433E8-2881-4175-AADB-7F5C11EAB35D}" type="pres">
      <dgm:prSet presAssocID="{1B777F82-7FDA-47C0-8729-FC88DA5FB5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8A92-4C17-4BA9-8B07-0BCDD5C402AE}" type="pres">
      <dgm:prSet presAssocID="{86A202A1-3B4F-42F9-9ED3-B597E3B39201}" presName="spaceBetweenRectangles" presStyleCnt="0"/>
      <dgm:spPr/>
    </dgm:pt>
    <dgm:pt modelId="{73F0E62C-8919-4937-B888-751EE37EA35B}" type="pres">
      <dgm:prSet presAssocID="{EFB4B93C-5DD4-46A6-8863-E79D0BA7B8DB}" presName="parentLin" presStyleCnt="0"/>
      <dgm:spPr/>
    </dgm:pt>
    <dgm:pt modelId="{72A6022C-39D6-4E7C-AB32-D6D29F542463}" type="pres">
      <dgm:prSet presAssocID="{EFB4B93C-5DD4-46A6-8863-E79D0BA7B8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6ABA37F-F3D0-4A01-B5C9-F60CA0CAD16F}" type="pres">
      <dgm:prSet presAssocID="{EFB4B93C-5DD4-46A6-8863-E79D0BA7B8DB}" presName="parentText" presStyleLbl="node1" presStyleIdx="2" presStyleCnt="3" custScaleX="838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AA7A-7EAC-48A5-9FE0-BA9FF30A522F}" type="pres">
      <dgm:prSet presAssocID="{EFB4B93C-5DD4-46A6-8863-E79D0BA7B8DB}" presName="negativeSpace" presStyleCnt="0"/>
      <dgm:spPr/>
    </dgm:pt>
    <dgm:pt modelId="{77108920-F1E5-4176-B359-FED50F1CCFEB}" type="pres">
      <dgm:prSet presAssocID="{EFB4B93C-5DD4-46A6-8863-E79D0BA7B8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CD47B-6513-4D0F-8DBA-9112465F269A}" type="presOf" srcId="{6EB9BE69-90C7-4EAF-A5B4-EB339C5047D6}" destId="{8230CEC7-4117-430D-8BD2-DC3695731CCE}" srcOrd="1" destOrd="0" presId="urn:microsoft.com/office/officeart/2005/8/layout/list1"/>
    <dgm:cxn modelId="{ACA4CAB3-38FB-42F2-A922-6F0EDCC13BCB}" type="presOf" srcId="{51CD2E37-641C-4D92-ACF9-79867C6A1752}" destId="{77108920-F1E5-4176-B359-FED50F1CCFEB}" srcOrd="0" destOrd="0" presId="urn:microsoft.com/office/officeart/2005/8/layout/list1"/>
    <dgm:cxn modelId="{9968261B-BE1A-48DB-AC0C-3711CEDC0028}" type="presOf" srcId="{EFB4B93C-5DD4-46A6-8863-E79D0BA7B8DB}" destId="{72A6022C-39D6-4E7C-AB32-D6D29F542463}" srcOrd="0" destOrd="0" presId="urn:microsoft.com/office/officeart/2005/8/layout/list1"/>
    <dgm:cxn modelId="{8A226312-2CB0-4629-8485-882974A3D942}" type="presOf" srcId="{9E904697-6FE9-4EA2-8F49-04C5D33D090D}" destId="{2F531460-BB83-4D7E-9AC0-1B49D90C6DAC}" srcOrd="0" destOrd="0" presId="urn:microsoft.com/office/officeart/2005/8/layout/list1"/>
    <dgm:cxn modelId="{23C5B528-0E41-4870-A6E7-AD957C27E8A2}" type="presOf" srcId="{DD81FEBE-D4D8-4AC3-8EFB-6F4B47A08F97}" destId="{13E9A95E-D924-48D3-A350-FC2D3E69EE39}" srcOrd="0" destOrd="0" presId="urn:microsoft.com/office/officeart/2005/8/layout/list1"/>
    <dgm:cxn modelId="{06130F11-613B-4672-885C-1B21DC2AF4F1}" srcId="{6EB9BE69-90C7-4EAF-A5B4-EB339C5047D6}" destId="{9E904697-6FE9-4EA2-8F49-04C5D33D090D}" srcOrd="0" destOrd="0" parTransId="{9DC2D57A-2E31-4F7C-8EC1-6742F1191D8D}" sibTransId="{6F9D5397-3E83-4000-98E5-333EBFC32F24}"/>
    <dgm:cxn modelId="{3F339913-28CE-474B-BE5B-73425DF7EC4B}" type="presOf" srcId="{EFB4B93C-5DD4-46A6-8863-E79D0BA7B8DB}" destId="{C6ABA37F-F3D0-4A01-B5C9-F60CA0CAD16F}" srcOrd="1" destOrd="0" presId="urn:microsoft.com/office/officeart/2005/8/layout/list1"/>
    <dgm:cxn modelId="{3F788E41-3334-4E89-A59D-30C0FF1DAD64}" srcId="{DD81FEBE-D4D8-4AC3-8EFB-6F4B47A08F97}" destId="{6EB9BE69-90C7-4EAF-A5B4-EB339C5047D6}" srcOrd="0" destOrd="0" parTransId="{63846CF9-B950-4CB8-BD1D-0A17D8BAFAE2}" sibTransId="{C51116A3-7C9C-4769-96B1-A66D108576D7}"/>
    <dgm:cxn modelId="{F2BC1C8E-AF5B-43DC-8F76-28102918CB00}" type="presOf" srcId="{1B777F82-7FDA-47C0-8729-FC88DA5FB512}" destId="{B3FBBED9-4BA2-49A6-8DE8-EF48D1661041}" srcOrd="0" destOrd="0" presId="urn:microsoft.com/office/officeart/2005/8/layout/list1"/>
    <dgm:cxn modelId="{69DDDCF4-6715-4B31-9A66-689D4F37CE7F}" type="presOf" srcId="{6EB9BE69-90C7-4EAF-A5B4-EB339C5047D6}" destId="{86ED1086-0959-4FC4-A862-6BBC843D1243}" srcOrd="0" destOrd="0" presId="urn:microsoft.com/office/officeart/2005/8/layout/list1"/>
    <dgm:cxn modelId="{84703D94-7F9E-4B47-8BCA-5EB9846B1B34}" type="presOf" srcId="{1B777F82-7FDA-47C0-8729-FC88DA5FB512}" destId="{20F2E3ED-D295-4CE8-A280-E5CF06A12140}" srcOrd="1" destOrd="0" presId="urn:microsoft.com/office/officeart/2005/8/layout/list1"/>
    <dgm:cxn modelId="{F661876E-8A46-4B7D-A3A3-412ED8399D44}" srcId="{EFB4B93C-5DD4-46A6-8863-E79D0BA7B8DB}" destId="{51CD2E37-641C-4D92-ACF9-79867C6A1752}" srcOrd="0" destOrd="0" parTransId="{837223E2-0474-43D6-8499-B456EFABEE4F}" sibTransId="{114E9A3A-DB39-43AE-8558-031365ECEA8A}"/>
    <dgm:cxn modelId="{9CF990B1-A3CF-4330-8DB6-CCBE6A9612F9}" srcId="{DD81FEBE-D4D8-4AC3-8EFB-6F4B47A08F97}" destId="{EFB4B93C-5DD4-46A6-8863-E79D0BA7B8DB}" srcOrd="2" destOrd="0" parTransId="{76989A06-0A7D-4C83-AB80-9E7C7D240FD4}" sibTransId="{D2F737AB-253F-4688-865E-9FF0B92ABD3F}"/>
    <dgm:cxn modelId="{FC072497-34D4-4256-9CB9-166A0DBF0901}" srcId="{1B777F82-7FDA-47C0-8729-FC88DA5FB512}" destId="{3AC9EBB5-85EA-426C-8F0E-99D96361CC71}" srcOrd="1" destOrd="0" parTransId="{69E36438-830E-42F4-BA88-B9A7BDBD2804}" sibTransId="{2909CAB5-CC7D-47B5-B564-4E4F7F61EAF0}"/>
    <dgm:cxn modelId="{4BE9A33F-5894-40CA-90A2-7AC70E0503F0}" type="presOf" srcId="{3AC9EBB5-85EA-426C-8F0E-99D96361CC71}" destId="{E90433E8-2881-4175-AADB-7F5C11EAB35D}" srcOrd="0" destOrd="1" presId="urn:microsoft.com/office/officeart/2005/8/layout/list1"/>
    <dgm:cxn modelId="{B8871697-A838-4FF6-AE0B-C3E5928B14EB}" srcId="{1B777F82-7FDA-47C0-8729-FC88DA5FB512}" destId="{382DBBDB-C98F-4945-AD57-813BE553BD3B}" srcOrd="0" destOrd="0" parTransId="{51B50681-662B-4323-9A37-381014AABFF2}" sibTransId="{5DB43797-0548-4237-971C-54E455599C05}"/>
    <dgm:cxn modelId="{3E1E416F-88B1-4B42-A41C-CE018C1C7F65}" type="presOf" srcId="{382DBBDB-C98F-4945-AD57-813BE553BD3B}" destId="{E90433E8-2881-4175-AADB-7F5C11EAB35D}" srcOrd="0" destOrd="0" presId="urn:microsoft.com/office/officeart/2005/8/layout/list1"/>
    <dgm:cxn modelId="{25EAD47E-1799-416F-94F1-C2E9C61497A8}" srcId="{DD81FEBE-D4D8-4AC3-8EFB-6F4B47A08F97}" destId="{1B777F82-7FDA-47C0-8729-FC88DA5FB512}" srcOrd="1" destOrd="0" parTransId="{5F7B3A74-3D49-42F3-A09B-FC7CC704491A}" sibTransId="{86A202A1-3B4F-42F9-9ED3-B597E3B39201}"/>
    <dgm:cxn modelId="{6C7817D2-1ABA-48E9-AF08-5D9609BFD327}" type="presParOf" srcId="{13E9A95E-D924-48D3-A350-FC2D3E69EE39}" destId="{B6E977C7-FDC2-451F-B4A1-41877D911737}" srcOrd="0" destOrd="0" presId="urn:microsoft.com/office/officeart/2005/8/layout/list1"/>
    <dgm:cxn modelId="{A26F2DDE-746F-47A8-B3F9-C2E4600B7896}" type="presParOf" srcId="{B6E977C7-FDC2-451F-B4A1-41877D911737}" destId="{86ED1086-0959-4FC4-A862-6BBC843D1243}" srcOrd="0" destOrd="0" presId="urn:microsoft.com/office/officeart/2005/8/layout/list1"/>
    <dgm:cxn modelId="{A5C0ECE2-9908-4F6B-918D-738C1BC9AB4D}" type="presParOf" srcId="{B6E977C7-FDC2-451F-B4A1-41877D911737}" destId="{8230CEC7-4117-430D-8BD2-DC3695731CCE}" srcOrd="1" destOrd="0" presId="urn:microsoft.com/office/officeart/2005/8/layout/list1"/>
    <dgm:cxn modelId="{3A37977E-CD0E-4A96-8492-F43C95A7B50A}" type="presParOf" srcId="{13E9A95E-D924-48D3-A350-FC2D3E69EE39}" destId="{9CADA532-432D-48E3-88E0-A1F3AD21464D}" srcOrd="1" destOrd="0" presId="urn:microsoft.com/office/officeart/2005/8/layout/list1"/>
    <dgm:cxn modelId="{6D7C6890-2E3C-4B2C-A599-A319FEA168E5}" type="presParOf" srcId="{13E9A95E-D924-48D3-A350-FC2D3E69EE39}" destId="{2F531460-BB83-4D7E-9AC0-1B49D90C6DAC}" srcOrd="2" destOrd="0" presId="urn:microsoft.com/office/officeart/2005/8/layout/list1"/>
    <dgm:cxn modelId="{5A35B843-8AF9-4571-9D0B-3E49C74FA5F5}" type="presParOf" srcId="{13E9A95E-D924-48D3-A350-FC2D3E69EE39}" destId="{9C9E4B41-F3C6-4DE3-AD3C-A7FA6A64CF91}" srcOrd="3" destOrd="0" presId="urn:microsoft.com/office/officeart/2005/8/layout/list1"/>
    <dgm:cxn modelId="{336E9C47-1A1E-499D-A789-8A90128F8C52}" type="presParOf" srcId="{13E9A95E-D924-48D3-A350-FC2D3E69EE39}" destId="{2DA28CBB-7A66-497B-824E-C4C0409A1D29}" srcOrd="4" destOrd="0" presId="urn:microsoft.com/office/officeart/2005/8/layout/list1"/>
    <dgm:cxn modelId="{0554B3F6-83B6-45CB-977B-B1CB915F4AE9}" type="presParOf" srcId="{2DA28CBB-7A66-497B-824E-C4C0409A1D29}" destId="{B3FBBED9-4BA2-49A6-8DE8-EF48D1661041}" srcOrd="0" destOrd="0" presId="urn:microsoft.com/office/officeart/2005/8/layout/list1"/>
    <dgm:cxn modelId="{B904157F-35BD-44E0-B215-38EC9F1DFC02}" type="presParOf" srcId="{2DA28CBB-7A66-497B-824E-C4C0409A1D29}" destId="{20F2E3ED-D295-4CE8-A280-E5CF06A12140}" srcOrd="1" destOrd="0" presId="urn:microsoft.com/office/officeart/2005/8/layout/list1"/>
    <dgm:cxn modelId="{60235263-CC3D-4B6A-B170-6BEDD82A0FB8}" type="presParOf" srcId="{13E9A95E-D924-48D3-A350-FC2D3E69EE39}" destId="{53397976-F40D-4185-B22E-B998B3F37491}" srcOrd="5" destOrd="0" presId="urn:microsoft.com/office/officeart/2005/8/layout/list1"/>
    <dgm:cxn modelId="{84E27BE3-3AD5-47A2-A93A-450AFE3C59EE}" type="presParOf" srcId="{13E9A95E-D924-48D3-A350-FC2D3E69EE39}" destId="{E90433E8-2881-4175-AADB-7F5C11EAB35D}" srcOrd="6" destOrd="0" presId="urn:microsoft.com/office/officeart/2005/8/layout/list1"/>
    <dgm:cxn modelId="{8F1657B7-C31E-478D-B6F0-6429A3545225}" type="presParOf" srcId="{13E9A95E-D924-48D3-A350-FC2D3E69EE39}" destId="{55938A92-4C17-4BA9-8B07-0BCDD5C402AE}" srcOrd="7" destOrd="0" presId="urn:microsoft.com/office/officeart/2005/8/layout/list1"/>
    <dgm:cxn modelId="{330AE7AA-585F-4900-864B-D5630056EA64}" type="presParOf" srcId="{13E9A95E-D924-48D3-A350-FC2D3E69EE39}" destId="{73F0E62C-8919-4937-B888-751EE37EA35B}" srcOrd="8" destOrd="0" presId="urn:microsoft.com/office/officeart/2005/8/layout/list1"/>
    <dgm:cxn modelId="{E1DF1501-321A-4935-BFA7-618F0461D7C1}" type="presParOf" srcId="{73F0E62C-8919-4937-B888-751EE37EA35B}" destId="{72A6022C-39D6-4E7C-AB32-D6D29F542463}" srcOrd="0" destOrd="0" presId="urn:microsoft.com/office/officeart/2005/8/layout/list1"/>
    <dgm:cxn modelId="{616490BD-A248-4AC3-A5B5-9997DD903BEB}" type="presParOf" srcId="{73F0E62C-8919-4937-B888-751EE37EA35B}" destId="{C6ABA37F-F3D0-4A01-B5C9-F60CA0CAD16F}" srcOrd="1" destOrd="0" presId="urn:microsoft.com/office/officeart/2005/8/layout/list1"/>
    <dgm:cxn modelId="{95E9BF23-99E0-459B-A474-1EDD309A918F}" type="presParOf" srcId="{13E9A95E-D924-48D3-A350-FC2D3E69EE39}" destId="{77C8AA7A-7EAC-48A5-9FE0-BA9FF30A522F}" srcOrd="9" destOrd="0" presId="urn:microsoft.com/office/officeart/2005/8/layout/list1"/>
    <dgm:cxn modelId="{624A2E2A-6C91-4345-B7C1-7039CDD3395C}" type="presParOf" srcId="{13E9A95E-D924-48D3-A350-FC2D3E69EE39}" destId="{77108920-F1E5-4176-B359-FED50F1CCF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D81FEBE-D4D8-4AC3-8EFB-6F4B47A08F9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9BE69-90C7-4EAF-A5B4-EB339C5047D6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63846CF9-B950-4CB8-BD1D-0A17D8BAFAE2}" type="parTrans" cxnId="{3F788E41-3334-4E89-A59D-30C0FF1DAD64}">
      <dgm:prSet/>
      <dgm:spPr/>
      <dgm:t>
        <a:bodyPr/>
        <a:lstStyle/>
        <a:p>
          <a:endParaRPr lang="en-US"/>
        </a:p>
      </dgm:t>
    </dgm:pt>
    <dgm:pt modelId="{C51116A3-7C9C-4769-96B1-A66D108576D7}" type="sibTrans" cxnId="{3F788E41-3334-4E89-A59D-30C0FF1DAD64}">
      <dgm:prSet/>
      <dgm:spPr/>
      <dgm:t>
        <a:bodyPr/>
        <a:lstStyle/>
        <a:p>
          <a:endParaRPr lang="en-US"/>
        </a:p>
      </dgm:t>
    </dgm:pt>
    <dgm:pt modelId="{1B777F82-7FDA-47C0-8729-FC88DA5FB512}">
      <dgm:prSet phldrT="[Text]"/>
      <dgm:spPr/>
      <dgm:t>
        <a:bodyPr/>
        <a:lstStyle/>
        <a:p>
          <a:r>
            <a:rPr lang="en-US" dirty="0" smtClean="0"/>
            <a:t>Note</a:t>
          </a:r>
          <a:endParaRPr lang="en-US" dirty="0"/>
        </a:p>
      </dgm:t>
    </dgm:pt>
    <dgm:pt modelId="{5F7B3A74-3D49-42F3-A09B-FC7CC704491A}" type="parTrans" cxnId="{25EAD47E-1799-416F-94F1-C2E9C61497A8}">
      <dgm:prSet/>
      <dgm:spPr/>
      <dgm:t>
        <a:bodyPr/>
        <a:lstStyle/>
        <a:p>
          <a:endParaRPr lang="en-US"/>
        </a:p>
      </dgm:t>
    </dgm:pt>
    <dgm:pt modelId="{86A202A1-3B4F-42F9-9ED3-B597E3B39201}" type="sibTrans" cxnId="{25EAD47E-1799-416F-94F1-C2E9C61497A8}">
      <dgm:prSet/>
      <dgm:spPr/>
      <dgm:t>
        <a:bodyPr/>
        <a:lstStyle/>
        <a:p>
          <a:endParaRPr lang="en-US"/>
        </a:p>
      </dgm:t>
    </dgm:pt>
    <dgm:pt modelId="{EFB4B93C-5DD4-46A6-8863-E79D0BA7B8DB}">
      <dgm:prSet phldrT="[Text]"/>
      <dgm:spPr/>
      <dgm:t>
        <a:bodyPr/>
        <a:lstStyle/>
        <a:p>
          <a:r>
            <a:rPr lang="en-US" b="1" u="sng" dirty="0" smtClean="0"/>
            <a:t>Expansion Statement</a:t>
          </a:r>
          <a:r>
            <a:rPr lang="en-US" dirty="0" smtClean="0"/>
            <a:t>:</a:t>
          </a:r>
          <a:endParaRPr lang="en-US" dirty="0"/>
        </a:p>
      </dgm:t>
    </dgm:pt>
    <dgm:pt modelId="{76989A06-0A7D-4C83-AB80-9E7C7D240FD4}" type="parTrans" cxnId="{9CF990B1-A3CF-4330-8DB6-CCBE6A9612F9}">
      <dgm:prSet/>
      <dgm:spPr/>
      <dgm:t>
        <a:bodyPr/>
        <a:lstStyle/>
        <a:p>
          <a:endParaRPr lang="en-US"/>
        </a:p>
      </dgm:t>
    </dgm:pt>
    <dgm:pt modelId="{D2F737AB-253F-4688-865E-9FF0B92ABD3F}" type="sibTrans" cxnId="{9CF990B1-A3CF-4330-8DB6-CCBE6A9612F9}">
      <dgm:prSet/>
      <dgm:spPr/>
      <dgm:t>
        <a:bodyPr/>
        <a:lstStyle/>
        <a:p>
          <a:endParaRPr lang="en-US"/>
        </a:p>
      </dgm:t>
    </dgm:pt>
    <dgm:pt modelId="{9E904697-6FE9-4EA2-8F49-04C5D33D090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DC2D57A-2E31-4F7C-8EC1-6742F1191D8D}" type="parTrans" cxnId="{06130F11-613B-4672-885C-1B21DC2AF4F1}">
      <dgm:prSet/>
      <dgm:spPr/>
      <dgm:t>
        <a:bodyPr/>
        <a:lstStyle/>
        <a:p>
          <a:endParaRPr lang="en-US"/>
        </a:p>
      </dgm:t>
    </dgm:pt>
    <dgm:pt modelId="{6F9D5397-3E83-4000-98E5-333EBFC32F24}" type="sibTrans" cxnId="{06130F11-613B-4672-885C-1B21DC2AF4F1}">
      <dgm:prSet/>
      <dgm:spPr/>
      <dgm:t>
        <a:bodyPr/>
        <a:lstStyle/>
        <a:p>
          <a:endParaRPr lang="en-US"/>
        </a:p>
      </dgm:t>
    </dgm:pt>
    <dgm:pt modelId="{382DBBDB-C98F-4945-AD57-813BE553BD3B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1B50681-662B-4323-9A37-381014AABFF2}" type="parTrans" cxnId="{B8871697-A838-4FF6-AE0B-C3E5928B14EB}">
      <dgm:prSet/>
      <dgm:spPr/>
      <dgm:t>
        <a:bodyPr/>
        <a:lstStyle/>
        <a:p>
          <a:endParaRPr lang="en-US"/>
        </a:p>
      </dgm:t>
    </dgm:pt>
    <dgm:pt modelId="{5DB43797-0548-4237-971C-54E455599C05}" type="sibTrans" cxnId="{B8871697-A838-4FF6-AE0B-C3E5928B14EB}">
      <dgm:prSet/>
      <dgm:spPr/>
      <dgm:t>
        <a:bodyPr/>
        <a:lstStyle/>
        <a:p>
          <a:endParaRPr lang="en-US"/>
        </a:p>
      </dgm:t>
    </dgm:pt>
    <dgm:pt modelId="{51CD2E37-641C-4D92-ACF9-79867C6A175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37223E2-0474-43D6-8499-B456EFABEE4F}" type="parTrans" cxnId="{F661876E-8A46-4B7D-A3A3-412ED8399D44}">
      <dgm:prSet/>
      <dgm:spPr/>
      <dgm:t>
        <a:bodyPr/>
        <a:lstStyle/>
        <a:p>
          <a:endParaRPr lang="en-US"/>
        </a:p>
      </dgm:t>
    </dgm:pt>
    <dgm:pt modelId="{114E9A3A-DB39-43AE-8558-031365ECEA8A}" type="sibTrans" cxnId="{F661876E-8A46-4B7D-A3A3-412ED8399D44}">
      <dgm:prSet/>
      <dgm:spPr/>
      <dgm:t>
        <a:bodyPr/>
        <a:lstStyle/>
        <a:p>
          <a:endParaRPr lang="en-US"/>
        </a:p>
      </dgm:t>
    </dgm:pt>
    <dgm:pt modelId="{3AC9EBB5-85EA-426C-8F0E-99D96361CC71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9E36438-830E-42F4-BA88-B9A7BDBD2804}" type="parTrans" cxnId="{FC072497-34D4-4256-9CB9-166A0DBF0901}">
      <dgm:prSet/>
      <dgm:spPr/>
      <dgm:t>
        <a:bodyPr/>
        <a:lstStyle/>
        <a:p>
          <a:endParaRPr lang="en-US"/>
        </a:p>
      </dgm:t>
    </dgm:pt>
    <dgm:pt modelId="{2909CAB5-CC7D-47B5-B564-4E4F7F61EAF0}" type="sibTrans" cxnId="{FC072497-34D4-4256-9CB9-166A0DBF0901}">
      <dgm:prSet/>
      <dgm:spPr/>
      <dgm:t>
        <a:bodyPr/>
        <a:lstStyle/>
        <a:p>
          <a:endParaRPr lang="en-US"/>
        </a:p>
      </dgm:t>
    </dgm:pt>
    <dgm:pt modelId="{13E9A95E-D924-48D3-A350-FC2D3E69EE39}" type="pres">
      <dgm:prSet presAssocID="{DD81FEBE-D4D8-4AC3-8EFB-6F4B47A08F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977C7-FDC2-451F-B4A1-41877D911737}" type="pres">
      <dgm:prSet presAssocID="{6EB9BE69-90C7-4EAF-A5B4-EB339C5047D6}" presName="parentLin" presStyleCnt="0"/>
      <dgm:spPr/>
    </dgm:pt>
    <dgm:pt modelId="{86ED1086-0959-4FC4-A862-6BBC843D1243}" type="pres">
      <dgm:prSet presAssocID="{6EB9BE69-90C7-4EAF-A5B4-EB339C5047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30CEC7-4117-430D-8BD2-DC3695731CCE}" type="pres">
      <dgm:prSet presAssocID="{6EB9BE69-90C7-4EAF-A5B4-EB339C5047D6}" presName="parentText" presStyleLbl="node1" presStyleIdx="0" presStyleCnt="3" custScaleX="70255" custScaleY="973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DA532-432D-48E3-88E0-A1F3AD21464D}" type="pres">
      <dgm:prSet presAssocID="{6EB9BE69-90C7-4EAF-A5B4-EB339C5047D6}" presName="negativeSpace" presStyleCnt="0"/>
      <dgm:spPr/>
    </dgm:pt>
    <dgm:pt modelId="{2F531460-BB83-4D7E-9AC0-1B49D90C6DAC}" type="pres">
      <dgm:prSet presAssocID="{6EB9BE69-90C7-4EAF-A5B4-EB339C5047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E4B41-F3C6-4DE3-AD3C-A7FA6A64CF91}" type="pres">
      <dgm:prSet presAssocID="{C51116A3-7C9C-4769-96B1-A66D108576D7}" presName="spaceBetweenRectangles" presStyleCnt="0"/>
      <dgm:spPr/>
    </dgm:pt>
    <dgm:pt modelId="{2DA28CBB-7A66-497B-824E-C4C0409A1D29}" type="pres">
      <dgm:prSet presAssocID="{1B777F82-7FDA-47C0-8729-FC88DA5FB512}" presName="parentLin" presStyleCnt="0"/>
      <dgm:spPr/>
    </dgm:pt>
    <dgm:pt modelId="{B3FBBED9-4BA2-49A6-8DE8-EF48D1661041}" type="pres">
      <dgm:prSet presAssocID="{1B777F82-7FDA-47C0-8729-FC88DA5FB5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2E3ED-D295-4CE8-A280-E5CF06A12140}" type="pres">
      <dgm:prSet presAssocID="{1B777F82-7FDA-47C0-8729-FC88DA5FB512}" presName="parentText" presStyleLbl="node1" presStyleIdx="1" presStyleCnt="3" custScaleX="838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97976-F40D-4185-B22E-B998B3F37491}" type="pres">
      <dgm:prSet presAssocID="{1B777F82-7FDA-47C0-8729-FC88DA5FB512}" presName="negativeSpace" presStyleCnt="0"/>
      <dgm:spPr/>
    </dgm:pt>
    <dgm:pt modelId="{E90433E8-2881-4175-AADB-7F5C11EAB35D}" type="pres">
      <dgm:prSet presAssocID="{1B777F82-7FDA-47C0-8729-FC88DA5FB5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8A92-4C17-4BA9-8B07-0BCDD5C402AE}" type="pres">
      <dgm:prSet presAssocID="{86A202A1-3B4F-42F9-9ED3-B597E3B39201}" presName="spaceBetweenRectangles" presStyleCnt="0"/>
      <dgm:spPr/>
    </dgm:pt>
    <dgm:pt modelId="{73F0E62C-8919-4937-B888-751EE37EA35B}" type="pres">
      <dgm:prSet presAssocID="{EFB4B93C-5DD4-46A6-8863-E79D0BA7B8DB}" presName="parentLin" presStyleCnt="0"/>
      <dgm:spPr/>
    </dgm:pt>
    <dgm:pt modelId="{72A6022C-39D6-4E7C-AB32-D6D29F542463}" type="pres">
      <dgm:prSet presAssocID="{EFB4B93C-5DD4-46A6-8863-E79D0BA7B8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6ABA37F-F3D0-4A01-B5C9-F60CA0CAD16F}" type="pres">
      <dgm:prSet presAssocID="{EFB4B93C-5DD4-46A6-8863-E79D0BA7B8DB}" presName="parentText" presStyleLbl="node1" presStyleIdx="2" presStyleCnt="3" custScaleX="838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AA7A-7EAC-48A5-9FE0-BA9FF30A522F}" type="pres">
      <dgm:prSet presAssocID="{EFB4B93C-5DD4-46A6-8863-E79D0BA7B8DB}" presName="negativeSpace" presStyleCnt="0"/>
      <dgm:spPr/>
    </dgm:pt>
    <dgm:pt modelId="{77108920-F1E5-4176-B359-FED50F1CCFEB}" type="pres">
      <dgm:prSet presAssocID="{EFB4B93C-5DD4-46A6-8863-E79D0BA7B8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CD47B-6513-4D0F-8DBA-9112465F269A}" type="presOf" srcId="{6EB9BE69-90C7-4EAF-A5B4-EB339C5047D6}" destId="{8230CEC7-4117-430D-8BD2-DC3695731CCE}" srcOrd="1" destOrd="0" presId="urn:microsoft.com/office/officeart/2005/8/layout/list1"/>
    <dgm:cxn modelId="{ACA4CAB3-38FB-42F2-A922-6F0EDCC13BCB}" type="presOf" srcId="{51CD2E37-641C-4D92-ACF9-79867C6A1752}" destId="{77108920-F1E5-4176-B359-FED50F1CCFEB}" srcOrd="0" destOrd="0" presId="urn:microsoft.com/office/officeart/2005/8/layout/list1"/>
    <dgm:cxn modelId="{9968261B-BE1A-48DB-AC0C-3711CEDC0028}" type="presOf" srcId="{EFB4B93C-5DD4-46A6-8863-E79D0BA7B8DB}" destId="{72A6022C-39D6-4E7C-AB32-D6D29F542463}" srcOrd="0" destOrd="0" presId="urn:microsoft.com/office/officeart/2005/8/layout/list1"/>
    <dgm:cxn modelId="{8A226312-2CB0-4629-8485-882974A3D942}" type="presOf" srcId="{9E904697-6FE9-4EA2-8F49-04C5D33D090D}" destId="{2F531460-BB83-4D7E-9AC0-1B49D90C6DAC}" srcOrd="0" destOrd="0" presId="urn:microsoft.com/office/officeart/2005/8/layout/list1"/>
    <dgm:cxn modelId="{23C5B528-0E41-4870-A6E7-AD957C27E8A2}" type="presOf" srcId="{DD81FEBE-D4D8-4AC3-8EFB-6F4B47A08F97}" destId="{13E9A95E-D924-48D3-A350-FC2D3E69EE39}" srcOrd="0" destOrd="0" presId="urn:microsoft.com/office/officeart/2005/8/layout/list1"/>
    <dgm:cxn modelId="{06130F11-613B-4672-885C-1B21DC2AF4F1}" srcId="{6EB9BE69-90C7-4EAF-A5B4-EB339C5047D6}" destId="{9E904697-6FE9-4EA2-8F49-04C5D33D090D}" srcOrd="0" destOrd="0" parTransId="{9DC2D57A-2E31-4F7C-8EC1-6742F1191D8D}" sibTransId="{6F9D5397-3E83-4000-98E5-333EBFC32F24}"/>
    <dgm:cxn modelId="{3F339913-28CE-474B-BE5B-73425DF7EC4B}" type="presOf" srcId="{EFB4B93C-5DD4-46A6-8863-E79D0BA7B8DB}" destId="{C6ABA37F-F3D0-4A01-B5C9-F60CA0CAD16F}" srcOrd="1" destOrd="0" presId="urn:microsoft.com/office/officeart/2005/8/layout/list1"/>
    <dgm:cxn modelId="{3F788E41-3334-4E89-A59D-30C0FF1DAD64}" srcId="{DD81FEBE-D4D8-4AC3-8EFB-6F4B47A08F97}" destId="{6EB9BE69-90C7-4EAF-A5B4-EB339C5047D6}" srcOrd="0" destOrd="0" parTransId="{63846CF9-B950-4CB8-BD1D-0A17D8BAFAE2}" sibTransId="{C51116A3-7C9C-4769-96B1-A66D108576D7}"/>
    <dgm:cxn modelId="{F2BC1C8E-AF5B-43DC-8F76-28102918CB00}" type="presOf" srcId="{1B777F82-7FDA-47C0-8729-FC88DA5FB512}" destId="{B3FBBED9-4BA2-49A6-8DE8-EF48D1661041}" srcOrd="0" destOrd="0" presId="urn:microsoft.com/office/officeart/2005/8/layout/list1"/>
    <dgm:cxn modelId="{69DDDCF4-6715-4B31-9A66-689D4F37CE7F}" type="presOf" srcId="{6EB9BE69-90C7-4EAF-A5B4-EB339C5047D6}" destId="{86ED1086-0959-4FC4-A862-6BBC843D1243}" srcOrd="0" destOrd="0" presId="urn:microsoft.com/office/officeart/2005/8/layout/list1"/>
    <dgm:cxn modelId="{84703D94-7F9E-4B47-8BCA-5EB9846B1B34}" type="presOf" srcId="{1B777F82-7FDA-47C0-8729-FC88DA5FB512}" destId="{20F2E3ED-D295-4CE8-A280-E5CF06A12140}" srcOrd="1" destOrd="0" presId="urn:microsoft.com/office/officeart/2005/8/layout/list1"/>
    <dgm:cxn modelId="{F661876E-8A46-4B7D-A3A3-412ED8399D44}" srcId="{EFB4B93C-5DD4-46A6-8863-E79D0BA7B8DB}" destId="{51CD2E37-641C-4D92-ACF9-79867C6A1752}" srcOrd="0" destOrd="0" parTransId="{837223E2-0474-43D6-8499-B456EFABEE4F}" sibTransId="{114E9A3A-DB39-43AE-8558-031365ECEA8A}"/>
    <dgm:cxn modelId="{9CF990B1-A3CF-4330-8DB6-CCBE6A9612F9}" srcId="{DD81FEBE-D4D8-4AC3-8EFB-6F4B47A08F97}" destId="{EFB4B93C-5DD4-46A6-8863-E79D0BA7B8DB}" srcOrd="2" destOrd="0" parTransId="{76989A06-0A7D-4C83-AB80-9E7C7D240FD4}" sibTransId="{D2F737AB-253F-4688-865E-9FF0B92ABD3F}"/>
    <dgm:cxn modelId="{FC072497-34D4-4256-9CB9-166A0DBF0901}" srcId="{1B777F82-7FDA-47C0-8729-FC88DA5FB512}" destId="{3AC9EBB5-85EA-426C-8F0E-99D96361CC71}" srcOrd="1" destOrd="0" parTransId="{69E36438-830E-42F4-BA88-B9A7BDBD2804}" sibTransId="{2909CAB5-CC7D-47B5-B564-4E4F7F61EAF0}"/>
    <dgm:cxn modelId="{4BE9A33F-5894-40CA-90A2-7AC70E0503F0}" type="presOf" srcId="{3AC9EBB5-85EA-426C-8F0E-99D96361CC71}" destId="{E90433E8-2881-4175-AADB-7F5C11EAB35D}" srcOrd="0" destOrd="1" presId="urn:microsoft.com/office/officeart/2005/8/layout/list1"/>
    <dgm:cxn modelId="{B8871697-A838-4FF6-AE0B-C3E5928B14EB}" srcId="{1B777F82-7FDA-47C0-8729-FC88DA5FB512}" destId="{382DBBDB-C98F-4945-AD57-813BE553BD3B}" srcOrd="0" destOrd="0" parTransId="{51B50681-662B-4323-9A37-381014AABFF2}" sibTransId="{5DB43797-0548-4237-971C-54E455599C05}"/>
    <dgm:cxn modelId="{3E1E416F-88B1-4B42-A41C-CE018C1C7F65}" type="presOf" srcId="{382DBBDB-C98F-4945-AD57-813BE553BD3B}" destId="{E90433E8-2881-4175-AADB-7F5C11EAB35D}" srcOrd="0" destOrd="0" presId="urn:microsoft.com/office/officeart/2005/8/layout/list1"/>
    <dgm:cxn modelId="{25EAD47E-1799-416F-94F1-C2E9C61497A8}" srcId="{DD81FEBE-D4D8-4AC3-8EFB-6F4B47A08F97}" destId="{1B777F82-7FDA-47C0-8729-FC88DA5FB512}" srcOrd="1" destOrd="0" parTransId="{5F7B3A74-3D49-42F3-A09B-FC7CC704491A}" sibTransId="{86A202A1-3B4F-42F9-9ED3-B597E3B39201}"/>
    <dgm:cxn modelId="{6C7817D2-1ABA-48E9-AF08-5D9609BFD327}" type="presParOf" srcId="{13E9A95E-D924-48D3-A350-FC2D3E69EE39}" destId="{B6E977C7-FDC2-451F-B4A1-41877D911737}" srcOrd="0" destOrd="0" presId="urn:microsoft.com/office/officeart/2005/8/layout/list1"/>
    <dgm:cxn modelId="{A26F2DDE-746F-47A8-B3F9-C2E4600B7896}" type="presParOf" srcId="{B6E977C7-FDC2-451F-B4A1-41877D911737}" destId="{86ED1086-0959-4FC4-A862-6BBC843D1243}" srcOrd="0" destOrd="0" presId="urn:microsoft.com/office/officeart/2005/8/layout/list1"/>
    <dgm:cxn modelId="{A5C0ECE2-9908-4F6B-918D-738C1BC9AB4D}" type="presParOf" srcId="{B6E977C7-FDC2-451F-B4A1-41877D911737}" destId="{8230CEC7-4117-430D-8BD2-DC3695731CCE}" srcOrd="1" destOrd="0" presId="urn:microsoft.com/office/officeart/2005/8/layout/list1"/>
    <dgm:cxn modelId="{3A37977E-CD0E-4A96-8492-F43C95A7B50A}" type="presParOf" srcId="{13E9A95E-D924-48D3-A350-FC2D3E69EE39}" destId="{9CADA532-432D-48E3-88E0-A1F3AD21464D}" srcOrd="1" destOrd="0" presId="urn:microsoft.com/office/officeart/2005/8/layout/list1"/>
    <dgm:cxn modelId="{6D7C6890-2E3C-4B2C-A599-A319FEA168E5}" type="presParOf" srcId="{13E9A95E-D924-48D3-A350-FC2D3E69EE39}" destId="{2F531460-BB83-4D7E-9AC0-1B49D90C6DAC}" srcOrd="2" destOrd="0" presId="urn:microsoft.com/office/officeart/2005/8/layout/list1"/>
    <dgm:cxn modelId="{5A35B843-8AF9-4571-9D0B-3E49C74FA5F5}" type="presParOf" srcId="{13E9A95E-D924-48D3-A350-FC2D3E69EE39}" destId="{9C9E4B41-F3C6-4DE3-AD3C-A7FA6A64CF91}" srcOrd="3" destOrd="0" presId="urn:microsoft.com/office/officeart/2005/8/layout/list1"/>
    <dgm:cxn modelId="{336E9C47-1A1E-499D-A789-8A90128F8C52}" type="presParOf" srcId="{13E9A95E-D924-48D3-A350-FC2D3E69EE39}" destId="{2DA28CBB-7A66-497B-824E-C4C0409A1D29}" srcOrd="4" destOrd="0" presId="urn:microsoft.com/office/officeart/2005/8/layout/list1"/>
    <dgm:cxn modelId="{0554B3F6-83B6-45CB-977B-B1CB915F4AE9}" type="presParOf" srcId="{2DA28CBB-7A66-497B-824E-C4C0409A1D29}" destId="{B3FBBED9-4BA2-49A6-8DE8-EF48D1661041}" srcOrd="0" destOrd="0" presId="urn:microsoft.com/office/officeart/2005/8/layout/list1"/>
    <dgm:cxn modelId="{B904157F-35BD-44E0-B215-38EC9F1DFC02}" type="presParOf" srcId="{2DA28CBB-7A66-497B-824E-C4C0409A1D29}" destId="{20F2E3ED-D295-4CE8-A280-E5CF06A12140}" srcOrd="1" destOrd="0" presId="urn:microsoft.com/office/officeart/2005/8/layout/list1"/>
    <dgm:cxn modelId="{60235263-CC3D-4B6A-B170-6BEDD82A0FB8}" type="presParOf" srcId="{13E9A95E-D924-48D3-A350-FC2D3E69EE39}" destId="{53397976-F40D-4185-B22E-B998B3F37491}" srcOrd="5" destOrd="0" presId="urn:microsoft.com/office/officeart/2005/8/layout/list1"/>
    <dgm:cxn modelId="{84E27BE3-3AD5-47A2-A93A-450AFE3C59EE}" type="presParOf" srcId="{13E9A95E-D924-48D3-A350-FC2D3E69EE39}" destId="{E90433E8-2881-4175-AADB-7F5C11EAB35D}" srcOrd="6" destOrd="0" presId="urn:microsoft.com/office/officeart/2005/8/layout/list1"/>
    <dgm:cxn modelId="{8F1657B7-C31E-478D-B6F0-6429A3545225}" type="presParOf" srcId="{13E9A95E-D924-48D3-A350-FC2D3E69EE39}" destId="{55938A92-4C17-4BA9-8B07-0BCDD5C402AE}" srcOrd="7" destOrd="0" presId="urn:microsoft.com/office/officeart/2005/8/layout/list1"/>
    <dgm:cxn modelId="{330AE7AA-585F-4900-864B-D5630056EA64}" type="presParOf" srcId="{13E9A95E-D924-48D3-A350-FC2D3E69EE39}" destId="{73F0E62C-8919-4937-B888-751EE37EA35B}" srcOrd="8" destOrd="0" presId="urn:microsoft.com/office/officeart/2005/8/layout/list1"/>
    <dgm:cxn modelId="{E1DF1501-321A-4935-BFA7-618F0461D7C1}" type="presParOf" srcId="{73F0E62C-8919-4937-B888-751EE37EA35B}" destId="{72A6022C-39D6-4E7C-AB32-D6D29F542463}" srcOrd="0" destOrd="0" presId="urn:microsoft.com/office/officeart/2005/8/layout/list1"/>
    <dgm:cxn modelId="{616490BD-A248-4AC3-A5B5-9997DD903BEB}" type="presParOf" srcId="{73F0E62C-8919-4937-B888-751EE37EA35B}" destId="{C6ABA37F-F3D0-4A01-B5C9-F60CA0CAD16F}" srcOrd="1" destOrd="0" presId="urn:microsoft.com/office/officeart/2005/8/layout/list1"/>
    <dgm:cxn modelId="{95E9BF23-99E0-459B-A474-1EDD309A918F}" type="presParOf" srcId="{13E9A95E-D924-48D3-A350-FC2D3E69EE39}" destId="{77C8AA7A-7EAC-48A5-9FE0-BA9FF30A522F}" srcOrd="9" destOrd="0" presId="urn:microsoft.com/office/officeart/2005/8/layout/list1"/>
    <dgm:cxn modelId="{624A2E2A-6C91-4345-B7C1-7039CDD3395C}" type="presParOf" srcId="{13E9A95E-D924-48D3-A350-FC2D3E69EE39}" destId="{77108920-F1E5-4176-B359-FED50F1CCF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D81FEBE-D4D8-4AC3-8EFB-6F4B47A08F9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9BE69-90C7-4EAF-A5B4-EB339C5047D6}">
      <dgm:prSet phldrT="[Text]" custT="1"/>
      <dgm:spPr/>
      <dgm:t>
        <a:bodyPr/>
        <a:lstStyle/>
        <a:p>
          <a:r>
            <a:rPr lang="en-US" sz="3000" dirty="0" smtClean="0"/>
            <a:t>Expansion Statement </a:t>
          </a:r>
          <a:r>
            <a:rPr lang="en-US" sz="3000" dirty="0" smtClean="0"/>
            <a:t>(</a:t>
          </a:r>
          <a:r>
            <a:rPr lang="en-US" sz="3000" dirty="0" smtClean="0"/>
            <a:t>contra-positive)  </a:t>
          </a:r>
          <a:r>
            <a:rPr lang="en-US" sz="2000" dirty="0" smtClean="0"/>
            <a:t>[proposed in DKKMS]:</a:t>
          </a:r>
          <a:endParaRPr lang="en-US" sz="2000" dirty="0"/>
        </a:p>
      </dgm:t>
    </dgm:pt>
    <dgm:pt modelId="{63846CF9-B950-4CB8-BD1D-0A17D8BAFAE2}" type="parTrans" cxnId="{3F788E41-3334-4E89-A59D-30C0FF1DAD64}">
      <dgm:prSet/>
      <dgm:spPr/>
      <dgm:t>
        <a:bodyPr/>
        <a:lstStyle/>
        <a:p>
          <a:endParaRPr lang="en-US"/>
        </a:p>
      </dgm:t>
    </dgm:pt>
    <dgm:pt modelId="{C51116A3-7C9C-4769-96B1-A66D108576D7}" type="sibTrans" cxnId="{3F788E41-3334-4E89-A59D-30C0FF1DAD64}">
      <dgm:prSet/>
      <dgm:spPr/>
      <dgm:t>
        <a:bodyPr/>
        <a:lstStyle/>
        <a:p>
          <a:endParaRPr lang="en-US"/>
        </a:p>
      </dgm:t>
    </dgm:pt>
    <dgm:pt modelId="{1B777F82-7FDA-47C0-8729-FC88DA5FB512}">
      <dgm:prSet phldrT="[Text]" custT="1"/>
      <dgm:spPr/>
      <dgm:t>
        <a:bodyPr/>
        <a:lstStyle/>
        <a:p>
          <a:r>
            <a:rPr lang="en-US" sz="3000" dirty="0" smtClean="0"/>
            <a:t>Motivation? </a:t>
          </a:r>
          <a:endParaRPr lang="en-US" sz="3000" dirty="0"/>
        </a:p>
      </dgm:t>
    </dgm:pt>
    <dgm:pt modelId="{5F7B3A74-3D49-42F3-A09B-FC7CC704491A}" type="parTrans" cxnId="{25EAD47E-1799-416F-94F1-C2E9C61497A8}">
      <dgm:prSet/>
      <dgm:spPr/>
      <dgm:t>
        <a:bodyPr/>
        <a:lstStyle/>
        <a:p>
          <a:endParaRPr lang="en-US"/>
        </a:p>
      </dgm:t>
    </dgm:pt>
    <dgm:pt modelId="{86A202A1-3B4F-42F9-9ED3-B597E3B39201}" type="sibTrans" cxnId="{25EAD47E-1799-416F-94F1-C2E9C61497A8}">
      <dgm:prSet/>
      <dgm:spPr/>
      <dgm:t>
        <a:bodyPr/>
        <a:lstStyle/>
        <a:p>
          <a:endParaRPr lang="en-US"/>
        </a:p>
      </dgm:t>
    </dgm:pt>
    <dgm:pt modelId="{EFB4B93C-5DD4-46A6-8863-E79D0BA7B8DB}">
      <dgm:prSet phldrT="[Text]" custT="1"/>
      <dgm:spPr/>
      <dgm:t>
        <a:bodyPr/>
        <a:lstStyle/>
        <a:p>
          <a:r>
            <a:rPr lang="en-US" sz="3000" dirty="0" smtClean="0"/>
            <a:t>Theorem </a:t>
          </a:r>
          <a:r>
            <a:rPr lang="en-US" sz="2000" dirty="0" smtClean="0"/>
            <a:t>[</a:t>
          </a:r>
          <a:r>
            <a:rPr lang="en-US" sz="2000" dirty="0" smtClean="0"/>
            <a:t>Barak Kothari </a:t>
          </a:r>
          <a:r>
            <a:rPr lang="en-US" sz="2000" dirty="0" err="1" smtClean="0"/>
            <a:t>Steurer</a:t>
          </a:r>
          <a:r>
            <a:rPr lang="en-US" sz="2000" dirty="0" smtClean="0"/>
            <a:t>]</a:t>
          </a:r>
          <a:endParaRPr lang="en-US" sz="2000" dirty="0"/>
        </a:p>
      </dgm:t>
    </dgm:pt>
    <dgm:pt modelId="{76989A06-0A7D-4C83-AB80-9E7C7D240FD4}" type="parTrans" cxnId="{9CF990B1-A3CF-4330-8DB6-CCBE6A9612F9}">
      <dgm:prSet/>
      <dgm:spPr/>
      <dgm:t>
        <a:bodyPr/>
        <a:lstStyle/>
        <a:p>
          <a:endParaRPr lang="en-US"/>
        </a:p>
      </dgm:t>
    </dgm:pt>
    <dgm:pt modelId="{D2F737AB-253F-4688-865E-9FF0B92ABD3F}" type="sibTrans" cxnId="{9CF990B1-A3CF-4330-8DB6-CCBE6A9612F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E904697-6FE9-4EA2-8F49-04C5D33D090D}">
          <dgm:prSet custT="1"/>
          <dgm:spPr/>
          <dgm:t>
            <a:bodyPr/>
            <a:lstStyle/>
            <a:p>
              <a:pPr rtl="0"/>
              <a:r>
                <a:rPr lang="en-US" sz="2600" dirty="0" smtClean="0"/>
                <a:t>If </a:t>
              </a:r>
              <a14:m>
                <m:oMath xmlns:m="http://schemas.openxmlformats.org/officeDocument/2006/math"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  <m:d>
                    <m:dPr>
                      <m:ctrlP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,ℓ</m:t>
                      </m:r>
                    </m:e>
                  </m:d>
                  <m:r>
                    <a:rPr lang="en-US" sz="26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sz="2600" dirty="0" smtClean="0">
                  <a:solidFill>
                    <a:schemeClr val="tx1"/>
                  </a:solidFill>
                </a:rPr>
                <a:t>is pseudorandom, then near-perfect expansion.</a:t>
              </a:r>
              <a:endParaRPr lang="en-US" sz="2600" dirty="0"/>
            </a:p>
          </dgm:t>
        </dgm:pt>
      </mc:Choice>
      <mc:Fallback xmlns="">
        <dgm:pt modelId="{9E904697-6FE9-4EA2-8F49-04C5D33D090D}">
          <dgm:prSet custT="1"/>
          <dgm:spPr/>
          <dgm:t>
            <a:bodyPr/>
            <a:lstStyle/>
            <a:p>
              <a:pPr rtl="0"/>
              <a:r>
                <a:rPr lang="en-US" sz="2600" dirty="0" smtClean="0"/>
                <a:t>If </a:t>
              </a:r>
              <a:r>
                <a:rPr lang="en-US" sz="26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𝑆⊆𝐺(𝑉,ℓ)  </a:t>
              </a:r>
              <a:r>
                <a:rPr lang="en-US" sz="2600" dirty="0" smtClean="0">
                  <a:solidFill>
                    <a:schemeClr val="tx1"/>
                  </a:solidFill>
                </a:rPr>
                <a:t>is pseudorandom, then near-perfect expansion.</a:t>
              </a:r>
              <a:endParaRPr lang="en-US" sz="2600" dirty="0"/>
            </a:p>
          </dgm:t>
        </dgm:pt>
      </mc:Fallback>
    </mc:AlternateContent>
    <dgm:pt modelId="{9DC2D57A-2E31-4F7C-8EC1-6742F1191D8D}" type="parTrans" cxnId="{06130F11-613B-4672-885C-1B21DC2AF4F1}">
      <dgm:prSet/>
      <dgm:spPr/>
      <dgm:t>
        <a:bodyPr/>
        <a:lstStyle/>
        <a:p>
          <a:endParaRPr lang="en-US"/>
        </a:p>
      </dgm:t>
    </dgm:pt>
    <dgm:pt modelId="{6F9D5397-3E83-4000-98E5-333EBFC32F24}" type="sibTrans" cxnId="{06130F11-613B-4672-885C-1B21DC2AF4F1}">
      <dgm:prSet/>
      <dgm:spPr/>
      <dgm:t>
        <a:bodyPr/>
        <a:lstStyle/>
        <a:p>
          <a:endParaRPr lang="en-US"/>
        </a:p>
      </dgm:t>
    </dgm:pt>
    <dgm:pt modelId="{382DBBDB-C98F-4945-AD57-813BE553BD3B}">
      <dgm:prSet custT="1"/>
      <dgm:spPr/>
      <dgm:t>
        <a:bodyPr/>
        <a:lstStyle/>
        <a:p>
          <a:pPr rtl="0"/>
          <a:r>
            <a:rPr lang="en-US" sz="2000" dirty="0" smtClean="0"/>
            <a:t>[DKKMS]  </a:t>
          </a:r>
          <a:r>
            <a:rPr lang="en-US" sz="2600" dirty="0" smtClean="0"/>
            <a:t>hoped studying </a:t>
          </a:r>
          <a:r>
            <a:rPr lang="en-US" sz="2600" dirty="0" smtClean="0"/>
            <a:t>this question would </a:t>
          </a:r>
          <a:r>
            <a:rPr lang="en-US" sz="2600" dirty="0" smtClean="0"/>
            <a:t>help analyze “local </a:t>
          </a:r>
          <a:r>
            <a:rPr lang="en-US" sz="2600" dirty="0" smtClean="0"/>
            <a:t>to global” </a:t>
          </a:r>
          <a:r>
            <a:rPr lang="en-US" sz="2600" dirty="0" err="1" smtClean="0"/>
            <a:t>Grassmann</a:t>
          </a:r>
          <a:r>
            <a:rPr lang="en-US" sz="2600" dirty="0" smtClean="0"/>
            <a:t> Test.</a:t>
          </a:r>
          <a:endParaRPr lang="en-US" sz="2600" dirty="0"/>
        </a:p>
      </dgm:t>
    </dgm:pt>
    <dgm:pt modelId="{51B50681-662B-4323-9A37-381014AABFF2}" type="parTrans" cxnId="{B8871697-A838-4FF6-AE0B-C3E5928B14EB}">
      <dgm:prSet/>
      <dgm:spPr/>
      <dgm:t>
        <a:bodyPr/>
        <a:lstStyle/>
        <a:p>
          <a:endParaRPr lang="en-US"/>
        </a:p>
      </dgm:t>
    </dgm:pt>
    <dgm:pt modelId="{5DB43797-0548-4237-971C-54E455599C05}" type="sibTrans" cxnId="{B8871697-A838-4FF6-AE0B-C3E5928B14E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1CD2E37-641C-4D92-ACF9-79867C6A1752}">
          <dgm:prSet custT="1"/>
          <dgm:spPr/>
          <dgm:t>
            <a:bodyPr/>
            <a:lstStyle/>
            <a:p>
              <a:pPr rtl="0"/>
              <a:r>
                <a:rPr lang="en-US" sz="2800" b="1" u="sng" dirty="0" smtClean="0"/>
                <a:t>Expansion Statement</a:t>
              </a:r>
              <a:r>
                <a:rPr lang="en-US" sz="2800" dirty="0" smtClean="0"/>
                <a:t> </a:t>
              </a:r>
              <a14:m>
                <m:oMath xmlns:m="http://schemas.openxmlformats.org/officeDocument/2006/math">
                  <m:r>
                    <a:rPr lang="en-US" sz="28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→</m:t>
                  </m:r>
                </m:oMath>
              </a14:m>
              <a:r>
                <a:rPr lang="en-US" sz="2800" dirty="0" smtClean="0"/>
                <a:t> “local to global” test works!</a:t>
              </a:r>
              <a:endParaRPr lang="en-US" sz="2800" dirty="0"/>
            </a:p>
          </dgm:t>
        </dgm:pt>
      </mc:Choice>
      <mc:Fallback>
        <dgm:pt modelId="{51CD2E37-641C-4D92-ACF9-79867C6A1752}">
          <dgm:prSet custT="1"/>
          <dgm:spPr/>
          <dgm:t>
            <a:bodyPr/>
            <a:lstStyle/>
            <a:p>
              <a:pPr rtl="0"/>
              <a:r>
                <a:rPr lang="en-US" sz="2800" b="1" u="sng" dirty="0" smtClean="0"/>
                <a:t>Expansion Statement</a:t>
              </a:r>
              <a:r>
                <a:rPr lang="en-US" sz="2800" dirty="0" smtClean="0"/>
                <a:t> </a:t>
              </a:r>
              <a:r>
                <a:rPr lang="en-US" sz="28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→</a:t>
              </a:r>
              <a:r>
                <a:rPr lang="en-US" sz="2800" dirty="0" smtClean="0"/>
                <a:t> “local to global” test works!</a:t>
              </a:r>
              <a:endParaRPr lang="en-US" sz="2800" dirty="0"/>
            </a:p>
          </dgm:t>
        </dgm:pt>
      </mc:Fallback>
    </mc:AlternateContent>
    <dgm:pt modelId="{837223E2-0474-43D6-8499-B456EFABEE4F}" type="parTrans" cxnId="{F661876E-8A46-4B7D-A3A3-412ED8399D44}">
      <dgm:prSet/>
      <dgm:spPr/>
      <dgm:t>
        <a:bodyPr/>
        <a:lstStyle/>
        <a:p>
          <a:endParaRPr lang="en-US"/>
        </a:p>
      </dgm:t>
    </dgm:pt>
    <dgm:pt modelId="{114E9A3A-DB39-43AE-8558-031365ECEA8A}" type="sibTrans" cxnId="{F661876E-8A46-4B7D-A3A3-412ED8399D44}">
      <dgm:prSet/>
      <dgm:spPr/>
      <dgm:t>
        <a:bodyPr/>
        <a:lstStyle/>
        <a:p>
          <a:endParaRPr lang="en-US"/>
        </a:p>
      </dgm:t>
    </dgm:pt>
    <dgm:pt modelId="{7E71C3F8-5C02-4B92-8B60-97FBD4D260E1}">
      <dgm:prSet custT="1"/>
      <dgm:spPr/>
      <dgm:t>
        <a:bodyPr/>
        <a:lstStyle/>
        <a:p>
          <a:r>
            <a:rPr lang="en-US" sz="2600" dirty="0" smtClean="0"/>
            <a:t>Turns out we were </a:t>
          </a:r>
          <a:r>
            <a:rPr lang="en-US" sz="2600" dirty="0" smtClean="0"/>
            <a:t>right (and blind).</a:t>
          </a:r>
          <a:endParaRPr lang="en-US" sz="2600" dirty="0"/>
        </a:p>
      </dgm:t>
    </dgm:pt>
    <dgm:pt modelId="{CA41AB8F-D2DF-4F1B-8614-036F4444B9B4}" type="parTrans" cxnId="{0456702A-3C5A-40FF-BB71-8F967F34307B}">
      <dgm:prSet/>
      <dgm:spPr/>
      <dgm:t>
        <a:bodyPr/>
        <a:lstStyle/>
        <a:p>
          <a:endParaRPr lang="en-US"/>
        </a:p>
      </dgm:t>
    </dgm:pt>
    <dgm:pt modelId="{54937D75-8799-4182-BD38-9234ED1DA9C3}" type="sibTrans" cxnId="{0456702A-3C5A-40FF-BB71-8F967F34307B}">
      <dgm:prSet/>
      <dgm:spPr/>
      <dgm:t>
        <a:bodyPr/>
        <a:lstStyle/>
        <a:p>
          <a:endParaRPr lang="en-US"/>
        </a:p>
      </dgm:t>
    </dgm:pt>
    <dgm:pt modelId="{13E9A95E-D924-48D3-A350-FC2D3E69EE39}" type="pres">
      <dgm:prSet presAssocID="{DD81FEBE-D4D8-4AC3-8EFB-6F4B47A08F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977C7-FDC2-451F-B4A1-41877D911737}" type="pres">
      <dgm:prSet presAssocID="{6EB9BE69-90C7-4EAF-A5B4-EB339C5047D6}" presName="parentLin" presStyleCnt="0"/>
      <dgm:spPr/>
    </dgm:pt>
    <dgm:pt modelId="{86ED1086-0959-4FC4-A862-6BBC843D1243}" type="pres">
      <dgm:prSet presAssocID="{6EB9BE69-90C7-4EAF-A5B4-EB339C5047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30CEC7-4117-430D-8BD2-DC3695731CCE}" type="pres">
      <dgm:prSet presAssocID="{6EB9BE69-90C7-4EAF-A5B4-EB339C5047D6}" presName="parentText" presStyleLbl="node1" presStyleIdx="0" presStyleCnt="3" custScaleX="133025" custScaleY="879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DA532-432D-48E3-88E0-A1F3AD21464D}" type="pres">
      <dgm:prSet presAssocID="{6EB9BE69-90C7-4EAF-A5B4-EB339C5047D6}" presName="negativeSpace" presStyleCnt="0"/>
      <dgm:spPr/>
    </dgm:pt>
    <dgm:pt modelId="{2F531460-BB83-4D7E-9AC0-1B49D90C6DAC}" type="pres">
      <dgm:prSet presAssocID="{6EB9BE69-90C7-4EAF-A5B4-EB339C5047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E4B41-F3C6-4DE3-AD3C-A7FA6A64CF91}" type="pres">
      <dgm:prSet presAssocID="{C51116A3-7C9C-4769-96B1-A66D108576D7}" presName="spaceBetweenRectangles" presStyleCnt="0"/>
      <dgm:spPr/>
    </dgm:pt>
    <dgm:pt modelId="{2DA28CBB-7A66-497B-824E-C4C0409A1D29}" type="pres">
      <dgm:prSet presAssocID="{1B777F82-7FDA-47C0-8729-FC88DA5FB512}" presName="parentLin" presStyleCnt="0"/>
      <dgm:spPr/>
    </dgm:pt>
    <dgm:pt modelId="{B3FBBED9-4BA2-49A6-8DE8-EF48D1661041}" type="pres">
      <dgm:prSet presAssocID="{1B777F82-7FDA-47C0-8729-FC88DA5FB5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2E3ED-D295-4CE8-A280-E5CF06A12140}" type="pres">
      <dgm:prSet presAssocID="{1B777F82-7FDA-47C0-8729-FC88DA5FB5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97976-F40D-4185-B22E-B998B3F37491}" type="pres">
      <dgm:prSet presAssocID="{1B777F82-7FDA-47C0-8729-FC88DA5FB512}" presName="negativeSpace" presStyleCnt="0"/>
      <dgm:spPr/>
    </dgm:pt>
    <dgm:pt modelId="{E90433E8-2881-4175-AADB-7F5C11EAB35D}" type="pres">
      <dgm:prSet presAssocID="{1B777F82-7FDA-47C0-8729-FC88DA5FB5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8A92-4C17-4BA9-8B07-0BCDD5C402AE}" type="pres">
      <dgm:prSet presAssocID="{86A202A1-3B4F-42F9-9ED3-B597E3B39201}" presName="spaceBetweenRectangles" presStyleCnt="0"/>
      <dgm:spPr/>
    </dgm:pt>
    <dgm:pt modelId="{73F0E62C-8919-4937-B888-751EE37EA35B}" type="pres">
      <dgm:prSet presAssocID="{EFB4B93C-5DD4-46A6-8863-E79D0BA7B8DB}" presName="parentLin" presStyleCnt="0"/>
      <dgm:spPr/>
    </dgm:pt>
    <dgm:pt modelId="{72A6022C-39D6-4E7C-AB32-D6D29F542463}" type="pres">
      <dgm:prSet presAssocID="{EFB4B93C-5DD4-46A6-8863-E79D0BA7B8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6ABA37F-F3D0-4A01-B5C9-F60CA0CAD16F}" type="pres">
      <dgm:prSet presAssocID="{EFB4B93C-5DD4-46A6-8863-E79D0BA7B8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AA7A-7EAC-48A5-9FE0-BA9FF30A522F}" type="pres">
      <dgm:prSet presAssocID="{EFB4B93C-5DD4-46A6-8863-E79D0BA7B8DB}" presName="negativeSpace" presStyleCnt="0"/>
      <dgm:spPr/>
    </dgm:pt>
    <dgm:pt modelId="{77108920-F1E5-4176-B359-FED50F1CCFEB}" type="pres">
      <dgm:prSet presAssocID="{EFB4B93C-5DD4-46A6-8863-E79D0BA7B8DB}" presName="childText" presStyleLbl="conFgAcc1" presStyleIdx="2" presStyleCnt="3" custLinFactNeighborX="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6702A-3C5A-40FF-BB71-8F967F34307B}" srcId="{1B777F82-7FDA-47C0-8729-FC88DA5FB512}" destId="{7E71C3F8-5C02-4B92-8B60-97FBD4D260E1}" srcOrd="1" destOrd="0" parTransId="{CA41AB8F-D2DF-4F1B-8614-036F4444B9B4}" sibTransId="{54937D75-8799-4182-BD38-9234ED1DA9C3}"/>
    <dgm:cxn modelId="{CE96B2A1-5124-44C0-B43F-4E5E20C34AAB}" type="presOf" srcId="{1B777F82-7FDA-47C0-8729-FC88DA5FB512}" destId="{B3FBBED9-4BA2-49A6-8DE8-EF48D1661041}" srcOrd="0" destOrd="0" presId="urn:microsoft.com/office/officeart/2005/8/layout/list1"/>
    <dgm:cxn modelId="{0E81AA1C-876D-4661-AEBB-A61C37BD3E06}" type="presOf" srcId="{1B777F82-7FDA-47C0-8729-FC88DA5FB512}" destId="{20F2E3ED-D295-4CE8-A280-E5CF06A12140}" srcOrd="1" destOrd="0" presId="urn:microsoft.com/office/officeart/2005/8/layout/list1"/>
    <dgm:cxn modelId="{B907E010-4287-41FC-B427-183AD9B2E348}" type="presOf" srcId="{6EB9BE69-90C7-4EAF-A5B4-EB339C5047D6}" destId="{86ED1086-0959-4FC4-A862-6BBC843D1243}" srcOrd="0" destOrd="0" presId="urn:microsoft.com/office/officeart/2005/8/layout/list1"/>
    <dgm:cxn modelId="{1BA0DF4E-2EE4-4906-8A72-32EDF7EE4F43}" type="presOf" srcId="{51CD2E37-641C-4D92-ACF9-79867C6A1752}" destId="{77108920-F1E5-4176-B359-FED50F1CCFEB}" srcOrd="0" destOrd="0" presId="urn:microsoft.com/office/officeart/2005/8/layout/list1"/>
    <dgm:cxn modelId="{06130F11-613B-4672-885C-1B21DC2AF4F1}" srcId="{6EB9BE69-90C7-4EAF-A5B4-EB339C5047D6}" destId="{9E904697-6FE9-4EA2-8F49-04C5D33D090D}" srcOrd="0" destOrd="0" parTransId="{9DC2D57A-2E31-4F7C-8EC1-6742F1191D8D}" sibTransId="{6F9D5397-3E83-4000-98E5-333EBFC32F24}"/>
    <dgm:cxn modelId="{3F788E41-3334-4E89-A59D-30C0FF1DAD64}" srcId="{DD81FEBE-D4D8-4AC3-8EFB-6F4B47A08F97}" destId="{6EB9BE69-90C7-4EAF-A5B4-EB339C5047D6}" srcOrd="0" destOrd="0" parTransId="{63846CF9-B950-4CB8-BD1D-0A17D8BAFAE2}" sibTransId="{C51116A3-7C9C-4769-96B1-A66D108576D7}"/>
    <dgm:cxn modelId="{F38BD94E-751E-4B1B-A298-4495D0D0EAED}" type="presOf" srcId="{7E71C3F8-5C02-4B92-8B60-97FBD4D260E1}" destId="{E90433E8-2881-4175-AADB-7F5C11EAB35D}" srcOrd="0" destOrd="1" presId="urn:microsoft.com/office/officeart/2005/8/layout/list1"/>
    <dgm:cxn modelId="{67690B67-CF2B-4047-B1B5-3A3AA465FE83}" type="presOf" srcId="{EFB4B93C-5DD4-46A6-8863-E79D0BA7B8DB}" destId="{72A6022C-39D6-4E7C-AB32-D6D29F542463}" srcOrd="0" destOrd="0" presId="urn:microsoft.com/office/officeart/2005/8/layout/list1"/>
    <dgm:cxn modelId="{F661876E-8A46-4B7D-A3A3-412ED8399D44}" srcId="{EFB4B93C-5DD4-46A6-8863-E79D0BA7B8DB}" destId="{51CD2E37-641C-4D92-ACF9-79867C6A1752}" srcOrd="0" destOrd="0" parTransId="{837223E2-0474-43D6-8499-B456EFABEE4F}" sibTransId="{114E9A3A-DB39-43AE-8558-031365ECEA8A}"/>
    <dgm:cxn modelId="{9CF990B1-A3CF-4330-8DB6-CCBE6A9612F9}" srcId="{DD81FEBE-D4D8-4AC3-8EFB-6F4B47A08F97}" destId="{EFB4B93C-5DD4-46A6-8863-E79D0BA7B8DB}" srcOrd="2" destOrd="0" parTransId="{76989A06-0A7D-4C83-AB80-9E7C7D240FD4}" sibTransId="{D2F737AB-253F-4688-865E-9FF0B92ABD3F}"/>
    <dgm:cxn modelId="{99859978-6843-475D-9D8C-FE8A292D2D94}" type="presOf" srcId="{DD81FEBE-D4D8-4AC3-8EFB-6F4B47A08F97}" destId="{13E9A95E-D924-48D3-A350-FC2D3E69EE39}" srcOrd="0" destOrd="0" presId="urn:microsoft.com/office/officeart/2005/8/layout/list1"/>
    <dgm:cxn modelId="{8B1E3B12-3449-4D6D-82F1-073AEBB0EDFF}" type="presOf" srcId="{EFB4B93C-5DD4-46A6-8863-E79D0BA7B8DB}" destId="{C6ABA37F-F3D0-4A01-B5C9-F60CA0CAD16F}" srcOrd="1" destOrd="0" presId="urn:microsoft.com/office/officeart/2005/8/layout/list1"/>
    <dgm:cxn modelId="{74E4B741-6FE2-496C-8376-9039B9C5D543}" type="presOf" srcId="{9E904697-6FE9-4EA2-8F49-04C5D33D090D}" destId="{2F531460-BB83-4D7E-9AC0-1B49D90C6DAC}" srcOrd="0" destOrd="0" presId="urn:microsoft.com/office/officeart/2005/8/layout/list1"/>
    <dgm:cxn modelId="{B8871697-A838-4FF6-AE0B-C3E5928B14EB}" srcId="{1B777F82-7FDA-47C0-8729-FC88DA5FB512}" destId="{382DBBDB-C98F-4945-AD57-813BE553BD3B}" srcOrd="0" destOrd="0" parTransId="{51B50681-662B-4323-9A37-381014AABFF2}" sibTransId="{5DB43797-0548-4237-971C-54E455599C05}"/>
    <dgm:cxn modelId="{4A78F956-383A-4D0B-AEE0-97C6DB81885E}" type="presOf" srcId="{382DBBDB-C98F-4945-AD57-813BE553BD3B}" destId="{E90433E8-2881-4175-AADB-7F5C11EAB35D}" srcOrd="0" destOrd="0" presId="urn:microsoft.com/office/officeart/2005/8/layout/list1"/>
    <dgm:cxn modelId="{E554B154-9219-4E28-80E4-82F766154A0F}" type="presOf" srcId="{6EB9BE69-90C7-4EAF-A5B4-EB339C5047D6}" destId="{8230CEC7-4117-430D-8BD2-DC3695731CCE}" srcOrd="1" destOrd="0" presId="urn:microsoft.com/office/officeart/2005/8/layout/list1"/>
    <dgm:cxn modelId="{25EAD47E-1799-416F-94F1-C2E9C61497A8}" srcId="{DD81FEBE-D4D8-4AC3-8EFB-6F4B47A08F97}" destId="{1B777F82-7FDA-47C0-8729-FC88DA5FB512}" srcOrd="1" destOrd="0" parTransId="{5F7B3A74-3D49-42F3-A09B-FC7CC704491A}" sibTransId="{86A202A1-3B4F-42F9-9ED3-B597E3B39201}"/>
    <dgm:cxn modelId="{C5B8E5A5-2006-4C7F-97D2-3B070B01ADD7}" type="presParOf" srcId="{13E9A95E-D924-48D3-A350-FC2D3E69EE39}" destId="{B6E977C7-FDC2-451F-B4A1-41877D911737}" srcOrd="0" destOrd="0" presId="urn:microsoft.com/office/officeart/2005/8/layout/list1"/>
    <dgm:cxn modelId="{42957915-CDD9-42C8-980B-3C96F4F5425D}" type="presParOf" srcId="{B6E977C7-FDC2-451F-B4A1-41877D911737}" destId="{86ED1086-0959-4FC4-A862-6BBC843D1243}" srcOrd="0" destOrd="0" presId="urn:microsoft.com/office/officeart/2005/8/layout/list1"/>
    <dgm:cxn modelId="{65789E8F-EE87-4AE8-8785-230719B668D7}" type="presParOf" srcId="{B6E977C7-FDC2-451F-B4A1-41877D911737}" destId="{8230CEC7-4117-430D-8BD2-DC3695731CCE}" srcOrd="1" destOrd="0" presId="urn:microsoft.com/office/officeart/2005/8/layout/list1"/>
    <dgm:cxn modelId="{F776300A-6E79-4C4A-822B-F5A44E3A18EF}" type="presParOf" srcId="{13E9A95E-D924-48D3-A350-FC2D3E69EE39}" destId="{9CADA532-432D-48E3-88E0-A1F3AD21464D}" srcOrd="1" destOrd="0" presId="urn:microsoft.com/office/officeart/2005/8/layout/list1"/>
    <dgm:cxn modelId="{B190FACB-C9F6-4D3C-9F04-F2C9A4F0C531}" type="presParOf" srcId="{13E9A95E-D924-48D3-A350-FC2D3E69EE39}" destId="{2F531460-BB83-4D7E-9AC0-1B49D90C6DAC}" srcOrd="2" destOrd="0" presId="urn:microsoft.com/office/officeart/2005/8/layout/list1"/>
    <dgm:cxn modelId="{9BAD389F-E1A1-45C5-B6A7-2A3C4DAAD748}" type="presParOf" srcId="{13E9A95E-D924-48D3-A350-FC2D3E69EE39}" destId="{9C9E4B41-F3C6-4DE3-AD3C-A7FA6A64CF91}" srcOrd="3" destOrd="0" presId="urn:microsoft.com/office/officeart/2005/8/layout/list1"/>
    <dgm:cxn modelId="{6108E11D-ACA3-473C-A424-5C732C28B1E8}" type="presParOf" srcId="{13E9A95E-D924-48D3-A350-FC2D3E69EE39}" destId="{2DA28CBB-7A66-497B-824E-C4C0409A1D29}" srcOrd="4" destOrd="0" presId="urn:microsoft.com/office/officeart/2005/8/layout/list1"/>
    <dgm:cxn modelId="{5980BE9A-11CE-4FC6-A5E7-E61EC4B2373D}" type="presParOf" srcId="{2DA28CBB-7A66-497B-824E-C4C0409A1D29}" destId="{B3FBBED9-4BA2-49A6-8DE8-EF48D1661041}" srcOrd="0" destOrd="0" presId="urn:microsoft.com/office/officeart/2005/8/layout/list1"/>
    <dgm:cxn modelId="{D7BCFB92-06CD-4BEB-91D9-8C8EECDD5ADB}" type="presParOf" srcId="{2DA28CBB-7A66-497B-824E-C4C0409A1D29}" destId="{20F2E3ED-D295-4CE8-A280-E5CF06A12140}" srcOrd="1" destOrd="0" presId="urn:microsoft.com/office/officeart/2005/8/layout/list1"/>
    <dgm:cxn modelId="{AFC3D334-40E6-4457-A82F-A3589A221B7F}" type="presParOf" srcId="{13E9A95E-D924-48D3-A350-FC2D3E69EE39}" destId="{53397976-F40D-4185-B22E-B998B3F37491}" srcOrd="5" destOrd="0" presId="urn:microsoft.com/office/officeart/2005/8/layout/list1"/>
    <dgm:cxn modelId="{0723B604-2643-48FE-B483-93AF4EC109DB}" type="presParOf" srcId="{13E9A95E-D924-48D3-A350-FC2D3E69EE39}" destId="{E90433E8-2881-4175-AADB-7F5C11EAB35D}" srcOrd="6" destOrd="0" presId="urn:microsoft.com/office/officeart/2005/8/layout/list1"/>
    <dgm:cxn modelId="{1A279AF5-0046-4F5D-AEA9-8E56EF6BE151}" type="presParOf" srcId="{13E9A95E-D924-48D3-A350-FC2D3E69EE39}" destId="{55938A92-4C17-4BA9-8B07-0BCDD5C402AE}" srcOrd="7" destOrd="0" presId="urn:microsoft.com/office/officeart/2005/8/layout/list1"/>
    <dgm:cxn modelId="{4F88BF87-F77E-49A0-A33D-6BE5471E6B62}" type="presParOf" srcId="{13E9A95E-D924-48D3-A350-FC2D3E69EE39}" destId="{73F0E62C-8919-4937-B888-751EE37EA35B}" srcOrd="8" destOrd="0" presId="urn:microsoft.com/office/officeart/2005/8/layout/list1"/>
    <dgm:cxn modelId="{B1DB269A-E618-433E-8880-029E43C8CB85}" type="presParOf" srcId="{73F0E62C-8919-4937-B888-751EE37EA35B}" destId="{72A6022C-39D6-4E7C-AB32-D6D29F542463}" srcOrd="0" destOrd="0" presId="urn:microsoft.com/office/officeart/2005/8/layout/list1"/>
    <dgm:cxn modelId="{2D33F209-9B9D-473B-88C0-CDFC13C0AB92}" type="presParOf" srcId="{73F0E62C-8919-4937-B888-751EE37EA35B}" destId="{C6ABA37F-F3D0-4A01-B5C9-F60CA0CAD16F}" srcOrd="1" destOrd="0" presId="urn:microsoft.com/office/officeart/2005/8/layout/list1"/>
    <dgm:cxn modelId="{E491534D-50E3-46ED-B846-FBBD4D78112A}" type="presParOf" srcId="{13E9A95E-D924-48D3-A350-FC2D3E69EE39}" destId="{77C8AA7A-7EAC-48A5-9FE0-BA9FF30A522F}" srcOrd="9" destOrd="0" presId="urn:microsoft.com/office/officeart/2005/8/layout/list1"/>
    <dgm:cxn modelId="{86CE3BEE-097C-4680-ABD8-CDAD70405F0E}" type="presParOf" srcId="{13E9A95E-D924-48D3-A350-FC2D3E69EE39}" destId="{77108920-F1E5-4176-B359-FED50F1CCF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D81FEBE-D4D8-4AC3-8EFB-6F4B47A08F9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9BE69-90C7-4EAF-A5B4-EB339C5047D6}">
      <dgm:prSet phldrT="[Text]" custT="1"/>
      <dgm:spPr/>
      <dgm:t>
        <a:bodyPr/>
        <a:lstStyle/>
        <a:p>
          <a:r>
            <a:rPr lang="en-US" sz="3000" dirty="0" smtClean="0"/>
            <a:t>Expansion Statement </a:t>
          </a:r>
          <a:r>
            <a:rPr lang="en-US" sz="3000" dirty="0" smtClean="0"/>
            <a:t>(</a:t>
          </a:r>
          <a:r>
            <a:rPr lang="en-US" sz="3000" dirty="0" smtClean="0"/>
            <a:t>contra-positive)  </a:t>
          </a:r>
          <a:r>
            <a:rPr lang="en-US" sz="2000" dirty="0" smtClean="0"/>
            <a:t>[proposed in DKKMS]:</a:t>
          </a:r>
          <a:endParaRPr lang="en-US" sz="2000" dirty="0"/>
        </a:p>
      </dgm:t>
    </dgm:pt>
    <dgm:pt modelId="{63846CF9-B950-4CB8-BD1D-0A17D8BAFAE2}" type="parTrans" cxnId="{3F788E41-3334-4E89-A59D-30C0FF1DAD64}">
      <dgm:prSet/>
      <dgm:spPr/>
      <dgm:t>
        <a:bodyPr/>
        <a:lstStyle/>
        <a:p>
          <a:endParaRPr lang="en-US"/>
        </a:p>
      </dgm:t>
    </dgm:pt>
    <dgm:pt modelId="{C51116A3-7C9C-4769-96B1-A66D108576D7}" type="sibTrans" cxnId="{3F788E41-3334-4E89-A59D-30C0FF1DAD64}">
      <dgm:prSet/>
      <dgm:spPr/>
      <dgm:t>
        <a:bodyPr/>
        <a:lstStyle/>
        <a:p>
          <a:endParaRPr lang="en-US"/>
        </a:p>
      </dgm:t>
    </dgm:pt>
    <dgm:pt modelId="{1B777F82-7FDA-47C0-8729-FC88DA5FB512}">
      <dgm:prSet phldrT="[Text]" custT="1"/>
      <dgm:spPr/>
      <dgm:t>
        <a:bodyPr/>
        <a:lstStyle/>
        <a:p>
          <a:r>
            <a:rPr lang="en-US" sz="3000" dirty="0" smtClean="0"/>
            <a:t>Motivation? </a:t>
          </a:r>
          <a:endParaRPr lang="en-US" sz="3000" dirty="0"/>
        </a:p>
      </dgm:t>
    </dgm:pt>
    <dgm:pt modelId="{5F7B3A74-3D49-42F3-A09B-FC7CC704491A}" type="parTrans" cxnId="{25EAD47E-1799-416F-94F1-C2E9C61497A8}">
      <dgm:prSet/>
      <dgm:spPr/>
      <dgm:t>
        <a:bodyPr/>
        <a:lstStyle/>
        <a:p>
          <a:endParaRPr lang="en-US"/>
        </a:p>
      </dgm:t>
    </dgm:pt>
    <dgm:pt modelId="{86A202A1-3B4F-42F9-9ED3-B597E3B39201}" type="sibTrans" cxnId="{25EAD47E-1799-416F-94F1-C2E9C61497A8}">
      <dgm:prSet/>
      <dgm:spPr/>
      <dgm:t>
        <a:bodyPr/>
        <a:lstStyle/>
        <a:p>
          <a:endParaRPr lang="en-US"/>
        </a:p>
      </dgm:t>
    </dgm:pt>
    <dgm:pt modelId="{EFB4B93C-5DD4-46A6-8863-E79D0BA7B8DB}">
      <dgm:prSet phldrT="[Text]" custT="1"/>
      <dgm:spPr/>
      <dgm:t>
        <a:bodyPr/>
        <a:lstStyle/>
        <a:p>
          <a:r>
            <a:rPr lang="en-US" sz="3000" dirty="0" smtClean="0"/>
            <a:t>Theorem </a:t>
          </a:r>
          <a:r>
            <a:rPr lang="en-US" sz="2000" dirty="0" smtClean="0"/>
            <a:t>[</a:t>
          </a:r>
          <a:r>
            <a:rPr lang="en-US" sz="2000" dirty="0" smtClean="0"/>
            <a:t>Barak Kothari </a:t>
          </a:r>
          <a:r>
            <a:rPr lang="en-US" sz="2000" dirty="0" err="1" smtClean="0"/>
            <a:t>Steurer</a:t>
          </a:r>
          <a:r>
            <a:rPr lang="en-US" sz="2000" dirty="0" smtClean="0"/>
            <a:t>]</a:t>
          </a:r>
          <a:endParaRPr lang="en-US" sz="2000" dirty="0"/>
        </a:p>
      </dgm:t>
    </dgm:pt>
    <dgm:pt modelId="{76989A06-0A7D-4C83-AB80-9E7C7D240FD4}" type="parTrans" cxnId="{9CF990B1-A3CF-4330-8DB6-CCBE6A9612F9}">
      <dgm:prSet/>
      <dgm:spPr/>
      <dgm:t>
        <a:bodyPr/>
        <a:lstStyle/>
        <a:p>
          <a:endParaRPr lang="en-US"/>
        </a:p>
      </dgm:t>
    </dgm:pt>
    <dgm:pt modelId="{D2F737AB-253F-4688-865E-9FF0B92ABD3F}" type="sibTrans" cxnId="{9CF990B1-A3CF-4330-8DB6-CCBE6A9612F9}">
      <dgm:prSet/>
      <dgm:spPr/>
      <dgm:t>
        <a:bodyPr/>
        <a:lstStyle/>
        <a:p>
          <a:endParaRPr lang="en-US"/>
        </a:p>
      </dgm:t>
    </dgm:pt>
    <dgm:pt modelId="{9E904697-6FE9-4EA2-8F49-04C5D33D090D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DC2D57A-2E31-4F7C-8EC1-6742F1191D8D}" type="parTrans" cxnId="{06130F11-613B-4672-885C-1B21DC2AF4F1}">
      <dgm:prSet/>
      <dgm:spPr/>
      <dgm:t>
        <a:bodyPr/>
        <a:lstStyle/>
        <a:p>
          <a:endParaRPr lang="en-US"/>
        </a:p>
      </dgm:t>
    </dgm:pt>
    <dgm:pt modelId="{6F9D5397-3E83-4000-98E5-333EBFC32F24}" type="sibTrans" cxnId="{06130F11-613B-4672-885C-1B21DC2AF4F1}">
      <dgm:prSet/>
      <dgm:spPr/>
      <dgm:t>
        <a:bodyPr/>
        <a:lstStyle/>
        <a:p>
          <a:endParaRPr lang="en-US"/>
        </a:p>
      </dgm:t>
    </dgm:pt>
    <dgm:pt modelId="{382DBBDB-C98F-4945-AD57-813BE553BD3B}">
      <dgm:prSet custT="1"/>
      <dgm:spPr/>
      <dgm:t>
        <a:bodyPr/>
        <a:lstStyle/>
        <a:p>
          <a:pPr rtl="0"/>
          <a:r>
            <a:rPr lang="en-US" sz="2000" dirty="0" smtClean="0"/>
            <a:t>[DKKMS]  </a:t>
          </a:r>
          <a:r>
            <a:rPr lang="en-US" sz="2600" dirty="0" smtClean="0"/>
            <a:t>hoped studying </a:t>
          </a:r>
          <a:r>
            <a:rPr lang="en-US" sz="2600" dirty="0" smtClean="0"/>
            <a:t>this question would </a:t>
          </a:r>
          <a:r>
            <a:rPr lang="en-US" sz="2600" dirty="0" smtClean="0"/>
            <a:t>help analyze “local </a:t>
          </a:r>
          <a:r>
            <a:rPr lang="en-US" sz="2600" dirty="0" smtClean="0"/>
            <a:t>to global” </a:t>
          </a:r>
          <a:r>
            <a:rPr lang="en-US" sz="2600" dirty="0" err="1" smtClean="0"/>
            <a:t>Grassmann</a:t>
          </a:r>
          <a:r>
            <a:rPr lang="en-US" sz="2600" dirty="0" smtClean="0"/>
            <a:t> Test.</a:t>
          </a:r>
          <a:endParaRPr lang="en-US" sz="2600" dirty="0"/>
        </a:p>
      </dgm:t>
    </dgm:pt>
    <dgm:pt modelId="{51B50681-662B-4323-9A37-381014AABFF2}" type="parTrans" cxnId="{B8871697-A838-4FF6-AE0B-C3E5928B14EB}">
      <dgm:prSet/>
      <dgm:spPr/>
      <dgm:t>
        <a:bodyPr/>
        <a:lstStyle/>
        <a:p>
          <a:endParaRPr lang="en-US"/>
        </a:p>
      </dgm:t>
    </dgm:pt>
    <dgm:pt modelId="{5DB43797-0548-4237-971C-54E455599C05}" type="sibTrans" cxnId="{B8871697-A838-4FF6-AE0B-C3E5928B14EB}">
      <dgm:prSet/>
      <dgm:spPr/>
      <dgm:t>
        <a:bodyPr/>
        <a:lstStyle/>
        <a:p>
          <a:endParaRPr lang="en-US"/>
        </a:p>
      </dgm:t>
    </dgm:pt>
    <dgm:pt modelId="{51CD2E37-641C-4D92-ACF9-79867C6A1752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37223E2-0474-43D6-8499-B456EFABEE4F}" type="parTrans" cxnId="{F661876E-8A46-4B7D-A3A3-412ED8399D44}">
      <dgm:prSet/>
      <dgm:spPr/>
      <dgm:t>
        <a:bodyPr/>
        <a:lstStyle/>
        <a:p>
          <a:endParaRPr lang="en-US"/>
        </a:p>
      </dgm:t>
    </dgm:pt>
    <dgm:pt modelId="{114E9A3A-DB39-43AE-8558-031365ECEA8A}" type="sibTrans" cxnId="{F661876E-8A46-4B7D-A3A3-412ED8399D44}">
      <dgm:prSet/>
      <dgm:spPr/>
      <dgm:t>
        <a:bodyPr/>
        <a:lstStyle/>
        <a:p>
          <a:endParaRPr lang="en-US"/>
        </a:p>
      </dgm:t>
    </dgm:pt>
    <dgm:pt modelId="{7E71C3F8-5C02-4B92-8B60-97FBD4D260E1}">
      <dgm:prSet custT="1"/>
      <dgm:spPr/>
      <dgm:t>
        <a:bodyPr/>
        <a:lstStyle/>
        <a:p>
          <a:r>
            <a:rPr lang="en-US" sz="2600" dirty="0" smtClean="0"/>
            <a:t>Turns out we were </a:t>
          </a:r>
          <a:r>
            <a:rPr lang="en-US" sz="2600" dirty="0" smtClean="0"/>
            <a:t>right (and blind).</a:t>
          </a:r>
          <a:endParaRPr lang="en-US" sz="2600" dirty="0"/>
        </a:p>
      </dgm:t>
    </dgm:pt>
    <dgm:pt modelId="{CA41AB8F-D2DF-4F1B-8614-036F4444B9B4}" type="parTrans" cxnId="{0456702A-3C5A-40FF-BB71-8F967F34307B}">
      <dgm:prSet/>
      <dgm:spPr/>
      <dgm:t>
        <a:bodyPr/>
        <a:lstStyle/>
        <a:p>
          <a:endParaRPr lang="en-US"/>
        </a:p>
      </dgm:t>
    </dgm:pt>
    <dgm:pt modelId="{54937D75-8799-4182-BD38-9234ED1DA9C3}" type="sibTrans" cxnId="{0456702A-3C5A-40FF-BB71-8F967F34307B}">
      <dgm:prSet/>
      <dgm:spPr/>
      <dgm:t>
        <a:bodyPr/>
        <a:lstStyle/>
        <a:p>
          <a:endParaRPr lang="en-US"/>
        </a:p>
      </dgm:t>
    </dgm:pt>
    <dgm:pt modelId="{13E9A95E-D924-48D3-A350-FC2D3E69EE39}" type="pres">
      <dgm:prSet presAssocID="{DD81FEBE-D4D8-4AC3-8EFB-6F4B47A08F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977C7-FDC2-451F-B4A1-41877D911737}" type="pres">
      <dgm:prSet presAssocID="{6EB9BE69-90C7-4EAF-A5B4-EB339C5047D6}" presName="parentLin" presStyleCnt="0"/>
      <dgm:spPr/>
    </dgm:pt>
    <dgm:pt modelId="{86ED1086-0959-4FC4-A862-6BBC843D1243}" type="pres">
      <dgm:prSet presAssocID="{6EB9BE69-90C7-4EAF-A5B4-EB339C5047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30CEC7-4117-430D-8BD2-DC3695731CCE}" type="pres">
      <dgm:prSet presAssocID="{6EB9BE69-90C7-4EAF-A5B4-EB339C5047D6}" presName="parentText" presStyleLbl="node1" presStyleIdx="0" presStyleCnt="3" custScaleX="133025" custScaleY="879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DA532-432D-48E3-88E0-A1F3AD21464D}" type="pres">
      <dgm:prSet presAssocID="{6EB9BE69-90C7-4EAF-A5B4-EB339C5047D6}" presName="negativeSpace" presStyleCnt="0"/>
      <dgm:spPr/>
    </dgm:pt>
    <dgm:pt modelId="{2F531460-BB83-4D7E-9AC0-1B49D90C6DAC}" type="pres">
      <dgm:prSet presAssocID="{6EB9BE69-90C7-4EAF-A5B4-EB339C5047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E4B41-F3C6-4DE3-AD3C-A7FA6A64CF91}" type="pres">
      <dgm:prSet presAssocID="{C51116A3-7C9C-4769-96B1-A66D108576D7}" presName="spaceBetweenRectangles" presStyleCnt="0"/>
      <dgm:spPr/>
    </dgm:pt>
    <dgm:pt modelId="{2DA28CBB-7A66-497B-824E-C4C0409A1D29}" type="pres">
      <dgm:prSet presAssocID="{1B777F82-7FDA-47C0-8729-FC88DA5FB512}" presName="parentLin" presStyleCnt="0"/>
      <dgm:spPr/>
    </dgm:pt>
    <dgm:pt modelId="{B3FBBED9-4BA2-49A6-8DE8-EF48D1661041}" type="pres">
      <dgm:prSet presAssocID="{1B777F82-7FDA-47C0-8729-FC88DA5FB5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2E3ED-D295-4CE8-A280-E5CF06A12140}" type="pres">
      <dgm:prSet presAssocID="{1B777F82-7FDA-47C0-8729-FC88DA5FB5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97976-F40D-4185-B22E-B998B3F37491}" type="pres">
      <dgm:prSet presAssocID="{1B777F82-7FDA-47C0-8729-FC88DA5FB512}" presName="negativeSpace" presStyleCnt="0"/>
      <dgm:spPr/>
    </dgm:pt>
    <dgm:pt modelId="{E90433E8-2881-4175-AADB-7F5C11EAB35D}" type="pres">
      <dgm:prSet presAssocID="{1B777F82-7FDA-47C0-8729-FC88DA5FB5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8A92-4C17-4BA9-8B07-0BCDD5C402AE}" type="pres">
      <dgm:prSet presAssocID="{86A202A1-3B4F-42F9-9ED3-B597E3B39201}" presName="spaceBetweenRectangles" presStyleCnt="0"/>
      <dgm:spPr/>
    </dgm:pt>
    <dgm:pt modelId="{73F0E62C-8919-4937-B888-751EE37EA35B}" type="pres">
      <dgm:prSet presAssocID="{EFB4B93C-5DD4-46A6-8863-E79D0BA7B8DB}" presName="parentLin" presStyleCnt="0"/>
      <dgm:spPr/>
    </dgm:pt>
    <dgm:pt modelId="{72A6022C-39D6-4E7C-AB32-D6D29F542463}" type="pres">
      <dgm:prSet presAssocID="{EFB4B93C-5DD4-46A6-8863-E79D0BA7B8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6ABA37F-F3D0-4A01-B5C9-F60CA0CAD16F}" type="pres">
      <dgm:prSet presAssocID="{EFB4B93C-5DD4-46A6-8863-E79D0BA7B8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AA7A-7EAC-48A5-9FE0-BA9FF30A522F}" type="pres">
      <dgm:prSet presAssocID="{EFB4B93C-5DD4-46A6-8863-E79D0BA7B8DB}" presName="negativeSpace" presStyleCnt="0"/>
      <dgm:spPr/>
    </dgm:pt>
    <dgm:pt modelId="{77108920-F1E5-4176-B359-FED50F1CCFEB}" type="pres">
      <dgm:prSet presAssocID="{EFB4B93C-5DD4-46A6-8863-E79D0BA7B8DB}" presName="childText" presStyleLbl="conFgAcc1" presStyleIdx="2" presStyleCnt="3" custLinFactNeighborX="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6702A-3C5A-40FF-BB71-8F967F34307B}" srcId="{1B777F82-7FDA-47C0-8729-FC88DA5FB512}" destId="{7E71C3F8-5C02-4B92-8B60-97FBD4D260E1}" srcOrd="1" destOrd="0" parTransId="{CA41AB8F-D2DF-4F1B-8614-036F4444B9B4}" sibTransId="{54937D75-8799-4182-BD38-9234ED1DA9C3}"/>
    <dgm:cxn modelId="{CE96B2A1-5124-44C0-B43F-4E5E20C34AAB}" type="presOf" srcId="{1B777F82-7FDA-47C0-8729-FC88DA5FB512}" destId="{B3FBBED9-4BA2-49A6-8DE8-EF48D1661041}" srcOrd="0" destOrd="0" presId="urn:microsoft.com/office/officeart/2005/8/layout/list1"/>
    <dgm:cxn modelId="{0E81AA1C-876D-4661-AEBB-A61C37BD3E06}" type="presOf" srcId="{1B777F82-7FDA-47C0-8729-FC88DA5FB512}" destId="{20F2E3ED-D295-4CE8-A280-E5CF06A12140}" srcOrd="1" destOrd="0" presId="urn:microsoft.com/office/officeart/2005/8/layout/list1"/>
    <dgm:cxn modelId="{B907E010-4287-41FC-B427-183AD9B2E348}" type="presOf" srcId="{6EB9BE69-90C7-4EAF-A5B4-EB339C5047D6}" destId="{86ED1086-0959-4FC4-A862-6BBC843D1243}" srcOrd="0" destOrd="0" presId="urn:microsoft.com/office/officeart/2005/8/layout/list1"/>
    <dgm:cxn modelId="{1BA0DF4E-2EE4-4906-8A72-32EDF7EE4F43}" type="presOf" srcId="{51CD2E37-641C-4D92-ACF9-79867C6A1752}" destId="{77108920-F1E5-4176-B359-FED50F1CCFEB}" srcOrd="0" destOrd="0" presId="urn:microsoft.com/office/officeart/2005/8/layout/list1"/>
    <dgm:cxn modelId="{06130F11-613B-4672-885C-1B21DC2AF4F1}" srcId="{6EB9BE69-90C7-4EAF-A5B4-EB339C5047D6}" destId="{9E904697-6FE9-4EA2-8F49-04C5D33D090D}" srcOrd="0" destOrd="0" parTransId="{9DC2D57A-2E31-4F7C-8EC1-6742F1191D8D}" sibTransId="{6F9D5397-3E83-4000-98E5-333EBFC32F24}"/>
    <dgm:cxn modelId="{3F788E41-3334-4E89-A59D-30C0FF1DAD64}" srcId="{DD81FEBE-D4D8-4AC3-8EFB-6F4B47A08F97}" destId="{6EB9BE69-90C7-4EAF-A5B4-EB339C5047D6}" srcOrd="0" destOrd="0" parTransId="{63846CF9-B950-4CB8-BD1D-0A17D8BAFAE2}" sibTransId="{C51116A3-7C9C-4769-96B1-A66D108576D7}"/>
    <dgm:cxn modelId="{F38BD94E-751E-4B1B-A298-4495D0D0EAED}" type="presOf" srcId="{7E71C3F8-5C02-4B92-8B60-97FBD4D260E1}" destId="{E90433E8-2881-4175-AADB-7F5C11EAB35D}" srcOrd="0" destOrd="1" presId="urn:microsoft.com/office/officeart/2005/8/layout/list1"/>
    <dgm:cxn modelId="{67690B67-CF2B-4047-B1B5-3A3AA465FE83}" type="presOf" srcId="{EFB4B93C-5DD4-46A6-8863-E79D0BA7B8DB}" destId="{72A6022C-39D6-4E7C-AB32-D6D29F542463}" srcOrd="0" destOrd="0" presId="urn:microsoft.com/office/officeart/2005/8/layout/list1"/>
    <dgm:cxn modelId="{F661876E-8A46-4B7D-A3A3-412ED8399D44}" srcId="{EFB4B93C-5DD4-46A6-8863-E79D0BA7B8DB}" destId="{51CD2E37-641C-4D92-ACF9-79867C6A1752}" srcOrd="0" destOrd="0" parTransId="{837223E2-0474-43D6-8499-B456EFABEE4F}" sibTransId="{114E9A3A-DB39-43AE-8558-031365ECEA8A}"/>
    <dgm:cxn modelId="{9CF990B1-A3CF-4330-8DB6-CCBE6A9612F9}" srcId="{DD81FEBE-D4D8-4AC3-8EFB-6F4B47A08F97}" destId="{EFB4B93C-5DD4-46A6-8863-E79D0BA7B8DB}" srcOrd="2" destOrd="0" parTransId="{76989A06-0A7D-4C83-AB80-9E7C7D240FD4}" sibTransId="{D2F737AB-253F-4688-865E-9FF0B92ABD3F}"/>
    <dgm:cxn modelId="{99859978-6843-475D-9D8C-FE8A292D2D94}" type="presOf" srcId="{DD81FEBE-D4D8-4AC3-8EFB-6F4B47A08F97}" destId="{13E9A95E-D924-48D3-A350-FC2D3E69EE39}" srcOrd="0" destOrd="0" presId="urn:microsoft.com/office/officeart/2005/8/layout/list1"/>
    <dgm:cxn modelId="{8B1E3B12-3449-4D6D-82F1-073AEBB0EDFF}" type="presOf" srcId="{EFB4B93C-5DD4-46A6-8863-E79D0BA7B8DB}" destId="{C6ABA37F-F3D0-4A01-B5C9-F60CA0CAD16F}" srcOrd="1" destOrd="0" presId="urn:microsoft.com/office/officeart/2005/8/layout/list1"/>
    <dgm:cxn modelId="{74E4B741-6FE2-496C-8376-9039B9C5D543}" type="presOf" srcId="{9E904697-6FE9-4EA2-8F49-04C5D33D090D}" destId="{2F531460-BB83-4D7E-9AC0-1B49D90C6DAC}" srcOrd="0" destOrd="0" presId="urn:microsoft.com/office/officeart/2005/8/layout/list1"/>
    <dgm:cxn modelId="{B8871697-A838-4FF6-AE0B-C3E5928B14EB}" srcId="{1B777F82-7FDA-47C0-8729-FC88DA5FB512}" destId="{382DBBDB-C98F-4945-AD57-813BE553BD3B}" srcOrd="0" destOrd="0" parTransId="{51B50681-662B-4323-9A37-381014AABFF2}" sibTransId="{5DB43797-0548-4237-971C-54E455599C05}"/>
    <dgm:cxn modelId="{4A78F956-383A-4D0B-AEE0-97C6DB81885E}" type="presOf" srcId="{382DBBDB-C98F-4945-AD57-813BE553BD3B}" destId="{E90433E8-2881-4175-AADB-7F5C11EAB35D}" srcOrd="0" destOrd="0" presId="urn:microsoft.com/office/officeart/2005/8/layout/list1"/>
    <dgm:cxn modelId="{E554B154-9219-4E28-80E4-82F766154A0F}" type="presOf" srcId="{6EB9BE69-90C7-4EAF-A5B4-EB339C5047D6}" destId="{8230CEC7-4117-430D-8BD2-DC3695731CCE}" srcOrd="1" destOrd="0" presId="urn:microsoft.com/office/officeart/2005/8/layout/list1"/>
    <dgm:cxn modelId="{25EAD47E-1799-416F-94F1-C2E9C61497A8}" srcId="{DD81FEBE-D4D8-4AC3-8EFB-6F4B47A08F97}" destId="{1B777F82-7FDA-47C0-8729-FC88DA5FB512}" srcOrd="1" destOrd="0" parTransId="{5F7B3A74-3D49-42F3-A09B-FC7CC704491A}" sibTransId="{86A202A1-3B4F-42F9-9ED3-B597E3B39201}"/>
    <dgm:cxn modelId="{C5B8E5A5-2006-4C7F-97D2-3B070B01ADD7}" type="presParOf" srcId="{13E9A95E-D924-48D3-A350-FC2D3E69EE39}" destId="{B6E977C7-FDC2-451F-B4A1-41877D911737}" srcOrd="0" destOrd="0" presId="urn:microsoft.com/office/officeart/2005/8/layout/list1"/>
    <dgm:cxn modelId="{42957915-CDD9-42C8-980B-3C96F4F5425D}" type="presParOf" srcId="{B6E977C7-FDC2-451F-B4A1-41877D911737}" destId="{86ED1086-0959-4FC4-A862-6BBC843D1243}" srcOrd="0" destOrd="0" presId="urn:microsoft.com/office/officeart/2005/8/layout/list1"/>
    <dgm:cxn modelId="{65789E8F-EE87-4AE8-8785-230719B668D7}" type="presParOf" srcId="{B6E977C7-FDC2-451F-B4A1-41877D911737}" destId="{8230CEC7-4117-430D-8BD2-DC3695731CCE}" srcOrd="1" destOrd="0" presId="urn:microsoft.com/office/officeart/2005/8/layout/list1"/>
    <dgm:cxn modelId="{F776300A-6E79-4C4A-822B-F5A44E3A18EF}" type="presParOf" srcId="{13E9A95E-D924-48D3-A350-FC2D3E69EE39}" destId="{9CADA532-432D-48E3-88E0-A1F3AD21464D}" srcOrd="1" destOrd="0" presId="urn:microsoft.com/office/officeart/2005/8/layout/list1"/>
    <dgm:cxn modelId="{B190FACB-C9F6-4D3C-9F04-F2C9A4F0C531}" type="presParOf" srcId="{13E9A95E-D924-48D3-A350-FC2D3E69EE39}" destId="{2F531460-BB83-4D7E-9AC0-1B49D90C6DAC}" srcOrd="2" destOrd="0" presId="urn:microsoft.com/office/officeart/2005/8/layout/list1"/>
    <dgm:cxn modelId="{9BAD389F-E1A1-45C5-B6A7-2A3C4DAAD748}" type="presParOf" srcId="{13E9A95E-D924-48D3-A350-FC2D3E69EE39}" destId="{9C9E4B41-F3C6-4DE3-AD3C-A7FA6A64CF91}" srcOrd="3" destOrd="0" presId="urn:microsoft.com/office/officeart/2005/8/layout/list1"/>
    <dgm:cxn modelId="{6108E11D-ACA3-473C-A424-5C732C28B1E8}" type="presParOf" srcId="{13E9A95E-D924-48D3-A350-FC2D3E69EE39}" destId="{2DA28CBB-7A66-497B-824E-C4C0409A1D29}" srcOrd="4" destOrd="0" presId="urn:microsoft.com/office/officeart/2005/8/layout/list1"/>
    <dgm:cxn modelId="{5980BE9A-11CE-4FC6-A5E7-E61EC4B2373D}" type="presParOf" srcId="{2DA28CBB-7A66-497B-824E-C4C0409A1D29}" destId="{B3FBBED9-4BA2-49A6-8DE8-EF48D1661041}" srcOrd="0" destOrd="0" presId="urn:microsoft.com/office/officeart/2005/8/layout/list1"/>
    <dgm:cxn modelId="{D7BCFB92-06CD-4BEB-91D9-8C8EECDD5ADB}" type="presParOf" srcId="{2DA28CBB-7A66-497B-824E-C4C0409A1D29}" destId="{20F2E3ED-D295-4CE8-A280-E5CF06A12140}" srcOrd="1" destOrd="0" presId="urn:microsoft.com/office/officeart/2005/8/layout/list1"/>
    <dgm:cxn modelId="{AFC3D334-40E6-4457-A82F-A3589A221B7F}" type="presParOf" srcId="{13E9A95E-D924-48D3-A350-FC2D3E69EE39}" destId="{53397976-F40D-4185-B22E-B998B3F37491}" srcOrd="5" destOrd="0" presId="urn:microsoft.com/office/officeart/2005/8/layout/list1"/>
    <dgm:cxn modelId="{0723B604-2643-48FE-B483-93AF4EC109DB}" type="presParOf" srcId="{13E9A95E-D924-48D3-A350-FC2D3E69EE39}" destId="{E90433E8-2881-4175-AADB-7F5C11EAB35D}" srcOrd="6" destOrd="0" presId="urn:microsoft.com/office/officeart/2005/8/layout/list1"/>
    <dgm:cxn modelId="{1A279AF5-0046-4F5D-AEA9-8E56EF6BE151}" type="presParOf" srcId="{13E9A95E-D924-48D3-A350-FC2D3E69EE39}" destId="{55938A92-4C17-4BA9-8B07-0BCDD5C402AE}" srcOrd="7" destOrd="0" presId="urn:microsoft.com/office/officeart/2005/8/layout/list1"/>
    <dgm:cxn modelId="{4F88BF87-F77E-49A0-A33D-6BE5471E6B62}" type="presParOf" srcId="{13E9A95E-D924-48D3-A350-FC2D3E69EE39}" destId="{73F0E62C-8919-4937-B888-751EE37EA35B}" srcOrd="8" destOrd="0" presId="urn:microsoft.com/office/officeart/2005/8/layout/list1"/>
    <dgm:cxn modelId="{B1DB269A-E618-433E-8880-029E43C8CB85}" type="presParOf" srcId="{73F0E62C-8919-4937-B888-751EE37EA35B}" destId="{72A6022C-39D6-4E7C-AB32-D6D29F542463}" srcOrd="0" destOrd="0" presId="urn:microsoft.com/office/officeart/2005/8/layout/list1"/>
    <dgm:cxn modelId="{2D33F209-9B9D-473B-88C0-CDFC13C0AB92}" type="presParOf" srcId="{73F0E62C-8919-4937-B888-751EE37EA35B}" destId="{C6ABA37F-F3D0-4A01-B5C9-F60CA0CAD16F}" srcOrd="1" destOrd="0" presId="urn:microsoft.com/office/officeart/2005/8/layout/list1"/>
    <dgm:cxn modelId="{E491534D-50E3-46ED-B846-FBBD4D78112A}" type="presParOf" srcId="{13E9A95E-D924-48D3-A350-FC2D3E69EE39}" destId="{77C8AA7A-7EAC-48A5-9FE0-BA9FF30A522F}" srcOrd="9" destOrd="0" presId="urn:microsoft.com/office/officeart/2005/8/layout/list1"/>
    <dgm:cxn modelId="{86CE3BEE-097C-4680-ABD8-CDAD70405F0E}" type="presParOf" srcId="{13E9A95E-D924-48D3-A350-FC2D3E69EE39}" destId="{77108920-F1E5-4176-B359-FED50F1CCF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0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Ingredients: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Fourier analysis on the Boolean hypercube.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Fourier analysis on </a:t>
          </a:r>
          <a:r>
            <a:rPr lang="en-US" dirty="0" err="1" smtClean="0"/>
            <a:t>Grassmann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dgm:pt modelId="{E822CE54-1B7D-4A52-9727-63F3BD712B21}">
      <dgm:prSet/>
      <dgm:spPr/>
      <dgm:t>
        <a:bodyPr/>
        <a:lstStyle/>
        <a:p>
          <a:r>
            <a:rPr lang="en-US" dirty="0" smtClean="0"/>
            <a:t>Fourier analysis on the </a:t>
          </a:r>
          <a:r>
            <a:rPr lang="en-US" dirty="0" err="1" smtClean="0"/>
            <a:t>Grassmann</a:t>
          </a:r>
          <a:r>
            <a:rPr lang="en-US" dirty="0" smtClean="0"/>
            <a:t> Graph.</a:t>
          </a:r>
          <a:endParaRPr lang="en-US" dirty="0"/>
        </a:p>
      </dgm:t>
    </dgm:p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dgm:pt modelId="{C3E4CFBB-33E8-44FD-8F1A-D6DE2CDF5676}">
      <dgm:prSet/>
      <dgm:spPr/>
      <dgm:t>
        <a:bodyPr/>
        <a:lstStyle/>
        <a:p>
          <a:r>
            <a:rPr lang="en-US" dirty="0" smtClean="0"/>
            <a:t>Fourier analysis on the Boolean hypercube.</a:t>
          </a:r>
          <a:endParaRPr lang="en-US" dirty="0"/>
        </a:p>
      </dgm:t>
    </dgm:pt>
    <dgm:pt modelId="{7AF693B7-1D87-406A-9AE9-EC85CADFE41A}" type="parTrans" cxnId="{E3FD8C06-CC99-419B-B537-530FE10EA799}">
      <dgm:prSet/>
      <dgm:spPr/>
      <dgm:t>
        <a:bodyPr/>
        <a:lstStyle/>
        <a:p>
          <a:endParaRPr lang="en-US"/>
        </a:p>
      </dgm:t>
    </dgm:pt>
    <dgm:pt modelId="{20CE2520-6E9F-47F9-ACC3-116EFC658FBF}" type="sibTrans" cxnId="{E3FD8C06-CC99-419B-B537-530FE10EA799}">
      <dgm:prSet/>
      <dgm:spPr/>
      <dgm:t>
        <a:bodyPr/>
        <a:lstStyle/>
        <a:p>
          <a:endParaRPr lang="en-US"/>
        </a:p>
      </dgm:t>
    </dgm:pt>
    <dgm:pt modelId="{814B89CF-2340-4A5A-BDDC-18487088232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dgm:pt modelId="{F4EB3A51-1E36-45A6-8495-B967AE30E65B}">
      <dgm:prSet/>
      <dgm:spPr/>
      <dgm:t>
        <a:bodyPr/>
        <a:lstStyle/>
        <a:p>
          <a:r>
            <a:rPr lang="he-IL">
              <a:noFill/>
            </a:rPr>
            <a:t> </a:t>
          </a:r>
        </a:p>
      </dgm:t>
    </dgm:pt>
    <dgm:pt modelId="{6D4F2BB2-3AD9-48AB-B6B2-AB08F3AD4E1D}" type="parTrans" cxnId="{DF3E5E57-1FA3-417E-AA81-C499BAD15021}">
      <dgm:prSet/>
      <dgm:spPr/>
      <dgm:t>
        <a:bodyPr/>
        <a:lstStyle/>
        <a:p>
          <a:endParaRPr lang="en-US"/>
        </a:p>
      </dgm:t>
    </dgm:pt>
    <dgm:pt modelId="{4D110FCF-4980-490C-BE14-C1337767C684}" type="sibTrans" cxnId="{DF3E5E57-1FA3-417E-AA81-C499BAD15021}">
      <dgm:prSet/>
      <dgm:spPr/>
      <dgm:t>
        <a:bodyPr/>
        <a:lstStyle/>
        <a:p>
          <a:endParaRPr lang="en-US"/>
        </a:p>
      </dgm:t>
    </dgm:pt>
    <dgm:pt modelId="{A71F2519-167C-444D-955B-4BB0C584CC10}">
      <dgm:prSet/>
      <dgm:spPr/>
      <dgm:t>
        <a:bodyPr/>
        <a:lstStyle/>
        <a:p>
          <a:r>
            <a:rPr lang="en-US" dirty="0" smtClean="0"/>
            <a:t>No such canonical basis…</a:t>
          </a:r>
          <a:endParaRPr lang="en-US" dirty="0"/>
        </a:p>
      </dgm:t>
    </dgm:p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dgm:pt modelId="{169D4D27-3063-4A23-9C5C-23C280394AB1}">
      <dgm:prSet/>
      <dgm:spPr/>
      <dgm:t>
        <a:bodyPr/>
        <a:lstStyle/>
        <a:p>
          <a:r>
            <a:rPr lang="en-US" dirty="0" smtClean="0"/>
            <a:t>Need to use block decomposition.</a:t>
          </a:r>
          <a:endParaRPr lang="en-US" dirty="0"/>
        </a:p>
      </dgm:t>
    </dgm:pt>
    <dgm:pt modelId="{CF824BC5-7ED5-4A3A-9141-902B40963CF2}" type="parTrans" cxnId="{6B45BEED-EF74-4B7F-8C52-D6A91A606441}">
      <dgm:prSet/>
      <dgm:spPr/>
      <dgm:t>
        <a:bodyPr/>
        <a:lstStyle/>
        <a:p>
          <a:endParaRPr lang="en-US"/>
        </a:p>
      </dgm:t>
    </dgm:pt>
    <dgm:pt modelId="{185F9F79-F4B9-410A-A758-C31B98FBFD4E}" type="sibTrans" cxnId="{6B45BEED-EF74-4B7F-8C52-D6A91A606441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B8C5F-9972-4E71-844F-22071CD80AF2}" type="presOf" srcId="{F4EB3A51-1E36-45A6-8495-B967AE30E65B}" destId="{258595E5-632A-44E5-AC66-DA91CBBCD10D}" srcOrd="0" destOrd="1" presId="urn:microsoft.com/office/officeart/2005/8/layout/list1"/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6B45BEED-EF74-4B7F-8C52-D6A91A606441}" srcId="{D7D72B0C-82BB-4FEB-9448-B233C450C97B}" destId="{169D4D27-3063-4A23-9C5C-23C280394AB1}" srcOrd="1" destOrd="0" parTransId="{CF824BC5-7ED5-4A3A-9141-902B40963CF2}" sibTransId="{185F9F79-F4B9-410A-A758-C31B98FBFD4E}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A821930D-796A-467A-BA98-CA2607FAB5FA}" type="presOf" srcId="{169D4D27-3063-4A23-9C5C-23C280394AB1}" destId="{571F0FB8-0924-4161-B640-3885C05164FE}" srcOrd="0" destOrd="1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262FD765-5177-4504-9CDE-29CFBFBB0CB0}" type="presOf" srcId="{C3E4CFBB-33E8-44FD-8F1A-D6DE2CDF5676}" destId="{BF32BD11-E159-4934-831C-EB19067C1451}" srcOrd="0" destOrd="1" presId="urn:microsoft.com/office/officeart/2005/8/layout/list1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E3FD8C06-CC99-419B-B537-530FE10EA799}" srcId="{5DF172F4-DC89-47D7-8EB1-43FFF9A023B7}" destId="{C3E4CFBB-33E8-44FD-8F1A-D6DE2CDF5676}" srcOrd="1" destOrd="0" parTransId="{7AF693B7-1D87-406A-9AE9-EC85CADFE41A}" sibTransId="{20CE2520-6E9F-47F9-ACC3-116EFC658FBF}"/>
    <dgm:cxn modelId="{DF3E5E57-1FA3-417E-AA81-C499BAD15021}" srcId="{63466444-E637-476B-93C2-71C6D8548321}" destId="{F4EB3A51-1E36-45A6-8495-B967AE30E65B}" srcOrd="1" destOrd="0" parTransId="{6D4F2BB2-3AD9-48AB-B6B2-AB08F3AD4E1D}" sibTransId="{4D110FCF-4980-490C-BE14-C1337767C684}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D81FEBE-D4D8-4AC3-8EFB-6F4B47A08F97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B9BE69-90C7-4EAF-A5B4-EB339C5047D6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63846CF9-B950-4CB8-BD1D-0A17D8BAFAE2}" type="parTrans" cxnId="{3F788E41-3334-4E89-A59D-30C0FF1DAD64}">
      <dgm:prSet/>
      <dgm:spPr/>
      <dgm:t>
        <a:bodyPr/>
        <a:lstStyle/>
        <a:p>
          <a:endParaRPr lang="en-US"/>
        </a:p>
      </dgm:t>
    </dgm:pt>
    <dgm:pt modelId="{C51116A3-7C9C-4769-96B1-A66D108576D7}" type="sibTrans" cxnId="{3F788E41-3334-4E89-A59D-30C0FF1DAD64}">
      <dgm:prSet/>
      <dgm:spPr/>
      <dgm:t>
        <a:bodyPr/>
        <a:lstStyle/>
        <a:p>
          <a:endParaRPr lang="en-US"/>
        </a:p>
      </dgm:t>
    </dgm:pt>
    <dgm:pt modelId="{1B777F82-7FDA-47C0-8729-FC88DA5FB512}">
      <dgm:prSet phldrT="[Text]" custT="1"/>
      <dgm:spPr/>
      <dgm:t>
        <a:bodyPr/>
        <a:lstStyle/>
        <a:p>
          <a:r>
            <a:rPr lang="en-US" sz="2900" b="1" u="sng" dirty="0" smtClean="0"/>
            <a:t>Expansion Statement  </a:t>
          </a:r>
          <a:r>
            <a:rPr lang="en-US" sz="2000" b="0" u="sng" dirty="0" smtClean="0"/>
            <a:t>[KMS] </a:t>
          </a:r>
          <a:endParaRPr lang="en-US" sz="2000" b="0" u="sng" dirty="0"/>
        </a:p>
      </dgm:t>
    </dgm:pt>
    <dgm:pt modelId="{5F7B3A74-3D49-42F3-A09B-FC7CC704491A}" type="parTrans" cxnId="{25EAD47E-1799-416F-94F1-C2E9C61497A8}">
      <dgm:prSet/>
      <dgm:spPr/>
      <dgm:t>
        <a:bodyPr/>
        <a:lstStyle/>
        <a:p>
          <a:endParaRPr lang="en-US"/>
        </a:p>
      </dgm:t>
    </dgm:pt>
    <dgm:pt modelId="{86A202A1-3B4F-42F9-9ED3-B597E3B39201}" type="sibTrans" cxnId="{25EAD47E-1799-416F-94F1-C2E9C61497A8}">
      <dgm:prSet/>
      <dgm:spPr/>
      <dgm:t>
        <a:bodyPr/>
        <a:lstStyle/>
        <a:p>
          <a:endParaRPr lang="en-US"/>
        </a:p>
      </dgm:t>
    </dgm:pt>
    <dgm:pt modelId="{EFB4B93C-5DD4-46A6-8863-E79D0BA7B8DB}">
      <dgm:prSet phldrT="[Text]"/>
      <dgm:spPr/>
      <dgm:t>
        <a:bodyPr/>
        <a:lstStyle/>
        <a:p>
          <a:r>
            <a:rPr lang="en-US" dirty="0" smtClean="0"/>
            <a:t>Earlier  [DKKMS]</a:t>
          </a:r>
          <a:endParaRPr lang="en-US" dirty="0"/>
        </a:p>
      </dgm:t>
    </dgm:pt>
    <dgm:pt modelId="{76989A06-0A7D-4C83-AB80-9E7C7D240FD4}" type="parTrans" cxnId="{9CF990B1-A3CF-4330-8DB6-CCBE6A9612F9}">
      <dgm:prSet/>
      <dgm:spPr/>
      <dgm:t>
        <a:bodyPr/>
        <a:lstStyle/>
        <a:p>
          <a:endParaRPr lang="en-US"/>
        </a:p>
      </dgm:t>
    </dgm:pt>
    <dgm:pt modelId="{D2F737AB-253F-4688-865E-9FF0B92ABD3F}" type="sibTrans" cxnId="{9CF990B1-A3CF-4330-8DB6-CCBE6A9612F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E904697-6FE9-4EA2-8F49-04C5D33D090D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,ℓ</m:t>
                      </m:r>
                    </m:e>
                  </m:d>
                </m:oMath>
              </a14:m>
              <a:r>
                <a:rPr lang="en-US" dirty="0" smtClean="0"/>
                <a:t> is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𝑟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i="1" dirty="0" smtClean="0"/>
                <a:t>-pseudorandom</a:t>
              </a:r>
              <a:r>
                <a:rPr lang="en-US" dirty="0" smtClean="0"/>
                <a:t> if </a:t>
              </a:r>
              <a:r>
                <a:rPr lang="en-US" dirty="0" smtClean="0"/>
                <a:t>density of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oMath>
              </a14:m>
              <a:r>
                <a:rPr lang="en-US" dirty="0" smtClean="0"/>
                <a:t> after                                every zoom-in/out combination of dimension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𝑟</m:t>
                  </m:r>
                </m:oMath>
              </a14:m>
              <a:r>
                <a:rPr lang="en-US" dirty="0" smtClean="0"/>
                <a:t> </a:t>
              </a:r>
              <a:r>
                <a:rPr lang="en-US" dirty="0" smtClean="0"/>
                <a:t>remains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.</m:t>
                  </m:r>
                </m:oMath>
              </a14:m>
              <a:endParaRPr lang="en-US" dirty="0"/>
            </a:p>
          </dgm:t>
        </dgm:pt>
      </mc:Choice>
      <mc:Fallback>
        <dgm:pt modelId="{9E904697-6FE9-4EA2-8F49-04C5D33D090D}">
          <dgm:prSet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𝑆⊆𝐺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(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𝑉,ℓ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)</a:t>
              </a:r>
              <a:r>
                <a:rPr lang="en-US" dirty="0" smtClean="0"/>
                <a:t> is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(𝑟,𝜀)</a:t>
              </a:r>
              <a:r>
                <a:rPr lang="en-US" i="1" dirty="0" smtClean="0"/>
                <a:t>-pseudorandom</a:t>
              </a:r>
              <a:r>
                <a:rPr lang="en-US" dirty="0" smtClean="0"/>
                <a:t> if </a:t>
              </a:r>
              <a:r>
                <a:rPr lang="en-US" dirty="0" smtClean="0"/>
                <a:t>density of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dirty="0" smtClean="0"/>
                <a:t> after                                every zoom-in/out combination of dimension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𝑟</a:t>
              </a:r>
              <a:r>
                <a:rPr lang="en-US" dirty="0" smtClean="0"/>
                <a:t> </a:t>
              </a:r>
              <a:r>
                <a:rPr lang="en-US" dirty="0" smtClean="0"/>
                <a:t>remains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≤𝜀</a:t>
              </a:r>
              <a:r>
                <a:rPr lang="en-US" b="0" i="0" smtClean="0">
                  <a:latin typeface="Cambria Math" panose="02040503050406030204" pitchFamily="18" charset="0"/>
                </a:rPr>
                <a:t>.</a:t>
              </a:r>
              <a:endParaRPr lang="en-US" dirty="0"/>
            </a:p>
          </dgm:t>
        </dgm:pt>
      </mc:Fallback>
    </mc:AlternateContent>
    <dgm:pt modelId="{9DC2D57A-2E31-4F7C-8EC1-6742F1191D8D}" type="parTrans" cxnId="{06130F11-613B-4672-885C-1B21DC2AF4F1}">
      <dgm:prSet/>
      <dgm:spPr/>
      <dgm:t>
        <a:bodyPr/>
        <a:lstStyle/>
        <a:p>
          <a:endParaRPr lang="en-US"/>
        </a:p>
      </dgm:t>
    </dgm:pt>
    <dgm:pt modelId="{6F9D5397-3E83-4000-98E5-333EBFC32F24}" type="sibTrans" cxnId="{06130F11-613B-4672-885C-1B21DC2AF4F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382DBBDB-C98F-4945-AD57-813BE553BD3B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002060"/>
                      </a:solidFill>
                      <a:latin typeface="Cambria Math"/>
                    </a:rPr>
                    <m:t>∀ </m:t>
                  </m:r>
                  <m:r>
                    <a:rPr lang="en-US" b="0" i="1" smtClean="0">
                      <a:solidFill>
                        <a:srgbClr val="002060"/>
                      </a:solidFill>
                      <a:latin typeface="Cambria Math"/>
                    </a:rPr>
                    <m:t>𝛿</m:t>
                  </m:r>
                  <m:r>
                    <a:rPr lang="en-US" b="0" i="1" smtClean="0">
                      <a:solidFill>
                        <a:srgbClr val="002060"/>
                      </a:solidFill>
                      <a:latin typeface="Cambria Math"/>
                    </a:rPr>
                    <m:t>  ∃ </m:t>
                  </m:r>
                  <m:r>
                    <a:rPr lang="en-US" b="0" i="1" smtClean="0">
                      <a:solidFill>
                        <a:srgbClr val="002060"/>
                      </a:solidFill>
                      <a:latin typeface="Cambria Math"/>
                    </a:rPr>
                    <m:t>𝑟</m:t>
                  </m:r>
                  <m:r>
                    <a:rPr lang="en-US" b="0" i="1" smtClean="0">
                      <a:solidFill>
                        <a:srgbClr val="002060"/>
                      </a:solidFill>
                      <a:latin typeface="Cambria Math"/>
                    </a:rPr>
                    <m:t>, </m:t>
                  </m:r>
                  <m:r>
                    <a:rPr lang="en-US" b="0" i="1" smtClean="0">
                      <a:solidFill>
                        <a:srgbClr val="002060"/>
                      </a:solidFill>
                      <a:latin typeface="Cambria Math"/>
                    </a:rPr>
                    <m:t>𝜀</m:t>
                  </m:r>
                </m:oMath>
              </a14:m>
              <a:r>
                <a:rPr lang="en-US" b="0" dirty="0" smtClean="0">
                  <a:solidFill>
                    <a:srgbClr val="002060"/>
                  </a:solidFill>
                </a:rPr>
                <a:t>  </a:t>
              </a:r>
              <a:r>
                <a:rPr lang="en-US" b="0" dirty="0" err="1" smtClean="0">
                  <a:solidFill>
                    <a:srgbClr val="002060"/>
                  </a:solidFill>
                </a:rPr>
                <a:t>s.t.</a:t>
              </a:r>
              <a:r>
                <a:rPr lang="en-US" b="0" dirty="0" smtClean="0">
                  <a:solidFill>
                    <a:srgbClr val="002060"/>
                  </a:solidFill>
                </a:rPr>
                <a:t>  if 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  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𝑖𝑠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 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𝑟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i="1" dirty="0" smtClean="0"/>
                <a:t>-</a:t>
              </a:r>
              <a:r>
                <a:rPr lang="en-US" dirty="0" smtClean="0">
                  <a:solidFill>
                    <a:schemeClr val="tx1"/>
                  </a:solidFill>
                </a:rPr>
                <a:t>pseudorandom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r>
                <a:rPr lang="en-US" dirty="0" smtClean="0">
                  <a:solidFill>
                    <a:schemeClr val="tx1"/>
                  </a:solidFill>
                </a:rPr>
                <a:t> then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b="0" i="0" smtClean="0">
                      <a:solidFill>
                        <a:schemeClr val="tx1"/>
                      </a:solidFill>
                      <a:latin typeface="Cambria Math"/>
                    </a:rPr>
                    <m:t>Φ</m:t>
                  </m:r>
                  <m:d>
                    <m:dPr>
                      <m:ctrlP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</m:e>
                  </m:d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</a:rPr>
                    <m:t> ≥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</a:rPr>
                    <m:t>1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</a:rPr>
                    <m:t>−</m:t>
                  </m:r>
                  <m:r>
                    <a:rPr lang="en-US" b="0" i="1" smtClean="0">
                      <a:solidFill>
                        <a:schemeClr val="tx1"/>
                      </a:solidFill>
                      <a:latin typeface="Cambria Math"/>
                    </a:rPr>
                    <m:t>𝛿</m:t>
                  </m:r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.</a:t>
              </a:r>
              <a:endParaRPr lang="en-US" dirty="0"/>
            </a:p>
          </dgm:t>
        </dgm:pt>
      </mc:Choice>
      <mc:Fallback>
        <dgm:pt modelId="{382DBBDB-C98F-4945-AD57-813BE553BD3B}">
          <dgm:prSet/>
          <dgm:spPr/>
          <dgm:t>
            <a:bodyPr/>
            <a:lstStyle/>
            <a:p>
              <a:r>
                <a:rPr lang="en-US" b="0" i="0" smtClean="0">
                  <a:solidFill>
                    <a:srgbClr val="002060"/>
                  </a:solidFill>
                  <a:latin typeface="Cambria Math"/>
                </a:rPr>
                <a:t>∀ 𝛿  ∃ 𝑟, 𝜀</a:t>
              </a:r>
              <a:r>
                <a:rPr lang="en-US" b="0" dirty="0" smtClean="0">
                  <a:solidFill>
                    <a:srgbClr val="002060"/>
                  </a:solidFill>
                </a:rPr>
                <a:t>  </a:t>
              </a:r>
              <a:r>
                <a:rPr lang="en-US" b="0" dirty="0" err="1" smtClean="0">
                  <a:solidFill>
                    <a:srgbClr val="002060"/>
                  </a:solidFill>
                </a:rPr>
                <a:t>s.t.</a:t>
              </a:r>
              <a:r>
                <a:rPr lang="en-US" b="0" dirty="0" smtClean="0">
                  <a:solidFill>
                    <a:srgbClr val="002060"/>
                  </a:solidFill>
                </a:rPr>
                <a:t>  if  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𝑆  𝑖𝑠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(𝑟,𝜀)</a:t>
              </a:r>
              <a:r>
                <a:rPr lang="en-US" i="1" dirty="0" smtClean="0"/>
                <a:t>-</a:t>
              </a:r>
              <a:r>
                <a:rPr lang="en-US" dirty="0" smtClean="0">
                  <a:solidFill>
                    <a:schemeClr val="tx1"/>
                  </a:solidFill>
                </a:rPr>
                <a:t>pseudorandom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r>
                <a:rPr lang="en-US" dirty="0" smtClean="0">
                  <a:solidFill>
                    <a:schemeClr val="tx1"/>
                  </a:solidFill>
                </a:rPr>
                <a:t> then </a:t>
              </a:r>
              <a:r>
                <a:rPr lang="en-US" b="0" i="0" smtClean="0">
                  <a:solidFill>
                    <a:schemeClr val="tx1"/>
                  </a:solidFill>
                  <a:latin typeface="Cambria Math"/>
                </a:rPr>
                <a:t>Φ(𝑆)  ≥1−𝛿</a:t>
              </a:r>
              <a:r>
                <a:rPr lang="en-US" dirty="0" smtClean="0">
                  <a:solidFill>
                    <a:schemeClr val="tx1"/>
                  </a:solidFill>
                </a:rPr>
                <a:t>.</a:t>
              </a:r>
              <a:endParaRPr lang="en-US" dirty="0"/>
            </a:p>
          </dgm:t>
        </dgm:pt>
      </mc:Fallback>
    </mc:AlternateContent>
    <dgm:pt modelId="{51B50681-662B-4323-9A37-381014AABFF2}" type="parTrans" cxnId="{B8871697-A838-4FF6-AE0B-C3E5928B14EB}">
      <dgm:prSet/>
      <dgm:spPr/>
      <dgm:t>
        <a:bodyPr/>
        <a:lstStyle/>
        <a:p>
          <a:endParaRPr lang="en-US"/>
        </a:p>
      </dgm:t>
    </dgm:pt>
    <dgm:pt modelId="{5DB43797-0548-4237-971C-54E455599C05}" type="sibTrans" cxnId="{B8871697-A838-4FF6-AE0B-C3E5928B14E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1CD2E37-641C-4D92-ACF9-79867C6A1752}">
          <dgm:prSet/>
          <dgm:spPr/>
          <dgm:t>
            <a:bodyPr/>
            <a:lstStyle/>
            <a:p>
              <a:pPr rtl="0"/>
              <a:r>
                <a:rPr lang="en-US" dirty="0" smtClean="0"/>
                <a:t>If </a:t>
              </a:r>
              <a:r>
                <a:rPr lang="en-US" dirty="0" smtClean="0">
                  <a:solidFill>
                    <a:srgbClr val="7030A0"/>
                  </a:solidFill>
                </a:rPr>
                <a:t>S</a:t>
              </a:r>
              <a:r>
                <a:rPr lang="en-US" dirty="0" smtClean="0"/>
                <a:t> is  </a:t>
              </a:r>
              <a14:m>
                <m:oMath xmlns:m="http://schemas.openxmlformats.org/officeDocument/2006/math"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e>
                  </m:d>
                  <m:r>
                    <a:rPr lang="en-US" b="0" i="1" smtClean="0">
                      <a:latin typeface="Cambria Math" panose="02040503050406030204" pitchFamily="18" charset="0"/>
                    </a:rPr>
                    <m:t>− </m:t>
                  </m:r>
                </m:oMath>
              </a14:m>
              <a:r>
                <a:rPr lang="en-US" dirty="0" smtClean="0"/>
                <a:t>pseudorandom, then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Φ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≥</m:t>
                  </m:r>
                  <m:f>
                    <m:f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num>
                    <m:den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den>
                  </m:f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𝑂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rad>
                    <m:radPr>
                      <m:degHide m:val="on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radPr>
                    <m:deg/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e>
                  </m:ra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 smtClean="0"/>
                <a:t> </a:t>
              </a:r>
              <a:r>
                <a:rPr lang="en-US" dirty="0" smtClean="0"/>
                <a:t>                                                                                                                                                </a:t>
              </a:r>
              <a:endParaRPr lang="en-US" dirty="0"/>
            </a:p>
          </dgm:t>
        </dgm:pt>
      </mc:Choice>
      <mc:Fallback>
        <dgm:pt modelId="{51CD2E37-641C-4D92-ACF9-79867C6A1752}">
          <dgm:prSet/>
          <dgm:spPr/>
          <dgm:t>
            <a:bodyPr/>
            <a:lstStyle/>
            <a:p>
              <a:pPr rtl="0"/>
              <a:r>
                <a:rPr lang="en-US" dirty="0" smtClean="0"/>
                <a:t>If </a:t>
              </a:r>
              <a:r>
                <a:rPr lang="en-US" dirty="0" smtClean="0">
                  <a:solidFill>
                    <a:srgbClr val="7030A0"/>
                  </a:solidFill>
                </a:rPr>
                <a:t>S</a:t>
              </a:r>
              <a:r>
                <a:rPr lang="en-US" dirty="0" smtClean="0"/>
                <a:t> is  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(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1, 𝜀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)</a:t>
              </a:r>
              <a:r>
                <a:rPr lang="en-US" b="0" i="0" smtClean="0">
                  <a:latin typeface="Cambria Math" panose="02040503050406030204" pitchFamily="18" charset="0"/>
                </a:rPr>
                <a:t>− </a:t>
              </a:r>
              <a:r>
                <a:rPr lang="en-US" dirty="0" smtClean="0"/>
                <a:t>pseudorandom, then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Φ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(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)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≥3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/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4−𝑂(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√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𝜀)</a:t>
              </a:r>
              <a:r>
                <a:rPr lang="en-US" dirty="0" smtClean="0"/>
                <a:t> </a:t>
              </a:r>
              <a:r>
                <a:rPr lang="en-US" dirty="0" smtClean="0"/>
                <a:t>                                                                                                                                                </a:t>
              </a:r>
              <a:endParaRPr lang="en-US" dirty="0"/>
            </a:p>
          </dgm:t>
        </dgm:pt>
      </mc:Fallback>
    </mc:AlternateContent>
    <dgm:pt modelId="{837223E2-0474-43D6-8499-B456EFABEE4F}" type="parTrans" cxnId="{F661876E-8A46-4B7D-A3A3-412ED8399D44}">
      <dgm:prSet/>
      <dgm:spPr/>
      <dgm:t>
        <a:bodyPr/>
        <a:lstStyle/>
        <a:p>
          <a:endParaRPr lang="en-US"/>
        </a:p>
      </dgm:t>
    </dgm:pt>
    <dgm:pt modelId="{114E9A3A-DB39-43AE-8558-031365ECEA8A}" type="sibTrans" cxnId="{F661876E-8A46-4B7D-A3A3-412ED8399D4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A9FC353B-0FB7-4D63-9130-FA45F2C18DA8}">
          <dgm:prSet/>
          <dgm:spPr/>
          <dgm:t>
            <a:bodyPr/>
            <a:lstStyle/>
            <a:p>
              <a:pPr rtl="0"/>
              <a:r>
                <a:rPr lang="en-US" dirty="0" smtClean="0"/>
                <a:t>If </a:t>
              </a:r>
              <a:r>
                <a:rPr lang="en-US" dirty="0" smtClean="0">
                  <a:solidFill>
                    <a:srgbClr val="7030A0"/>
                  </a:solidFill>
                </a:rPr>
                <a:t>S</a:t>
              </a:r>
              <a:r>
                <a:rPr lang="en-US" dirty="0" smtClean="0"/>
                <a:t> is  </a:t>
              </a:r>
              <a14:m>
                <m:oMath xmlns:m="http://schemas.openxmlformats.org/officeDocument/2006/math"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e>
                  </m:d>
                  <m:r>
                    <a:rPr lang="en-US" b="0" i="1" smtClean="0">
                      <a:latin typeface="Cambria Math" panose="02040503050406030204" pitchFamily="18" charset="0"/>
                    </a:rPr>
                    <m:t>− </m:t>
                  </m:r>
                </m:oMath>
              </a14:m>
              <a:r>
                <a:rPr lang="en-US" dirty="0" smtClean="0"/>
                <a:t>pseudorandom</a:t>
              </a:r>
              <a:r>
                <a:rPr lang="en-US" dirty="0" smtClean="0"/>
                <a:t>, then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Φ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≥</m:t>
                  </m:r>
                  <m:f>
                    <m:f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7</m:t>
                      </m:r>
                    </m:num>
                    <m:den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8</m:t>
                      </m:r>
                    </m:den>
                  </m:f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𝑂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𝜀</m:t>
                      </m:r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3</m:t>
                      </m:r>
                    </m:sup>
                  </m:sSup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 smtClean="0"/>
                <a:t> </a:t>
              </a:r>
              <a:r>
                <a:rPr lang="en-US" dirty="0" smtClean="0"/>
                <a:t>					</a:t>
              </a:r>
              <a:endParaRPr lang="en-US" dirty="0"/>
            </a:p>
          </dgm:t>
        </dgm:pt>
      </mc:Choice>
      <mc:Fallback>
        <dgm:pt modelId="{A9FC353B-0FB7-4D63-9130-FA45F2C18DA8}">
          <dgm:prSet/>
          <dgm:spPr/>
          <dgm:t>
            <a:bodyPr/>
            <a:lstStyle/>
            <a:p>
              <a:pPr rtl="0"/>
              <a:r>
                <a:rPr lang="en-US" dirty="0" smtClean="0"/>
                <a:t>If </a:t>
              </a:r>
              <a:r>
                <a:rPr lang="en-US" dirty="0" smtClean="0">
                  <a:solidFill>
                    <a:srgbClr val="7030A0"/>
                  </a:solidFill>
                </a:rPr>
                <a:t>S</a:t>
              </a:r>
              <a:r>
                <a:rPr lang="en-US" dirty="0" smtClean="0"/>
                <a:t> is  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(2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, 𝜀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)</a:t>
              </a:r>
              <a:r>
                <a:rPr lang="en-US" b="0" i="0" smtClean="0">
                  <a:latin typeface="Cambria Math" panose="02040503050406030204" pitchFamily="18" charset="0"/>
                </a:rPr>
                <a:t>− </a:t>
              </a:r>
              <a:r>
                <a:rPr lang="en-US" dirty="0" smtClean="0"/>
                <a:t>pseudorandom</a:t>
              </a:r>
              <a:r>
                <a:rPr lang="en-US" dirty="0" smtClean="0"/>
                <a:t>, then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Φ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(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)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≥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7/8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−𝑂(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𝜀^(1/3)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)</a:t>
              </a:r>
              <a:r>
                <a:rPr lang="en-US" dirty="0" smtClean="0"/>
                <a:t> </a:t>
              </a:r>
              <a:r>
                <a:rPr lang="en-US" dirty="0" smtClean="0"/>
                <a:t>					</a:t>
              </a:r>
              <a:endParaRPr lang="en-US" dirty="0"/>
            </a:p>
          </dgm:t>
        </dgm:pt>
      </mc:Fallback>
    </mc:AlternateContent>
    <dgm:pt modelId="{36AFC121-36A0-4A26-9288-E5673AC79BCF}" type="parTrans" cxnId="{61A99BC5-4A07-4491-9953-DF5F8ED95FEE}">
      <dgm:prSet/>
      <dgm:spPr/>
      <dgm:t>
        <a:bodyPr/>
        <a:lstStyle/>
        <a:p>
          <a:endParaRPr lang="en-US"/>
        </a:p>
      </dgm:t>
    </dgm:pt>
    <dgm:pt modelId="{8E91A57D-0F81-4504-AB05-434FF6EDD0D2}" type="sibTrans" cxnId="{61A99BC5-4A07-4491-9953-DF5F8ED95FEE}">
      <dgm:prSet/>
      <dgm:spPr/>
      <dgm:t>
        <a:bodyPr/>
        <a:lstStyle/>
        <a:p>
          <a:endParaRPr lang="en-US"/>
        </a:p>
      </dgm:t>
    </dgm:pt>
    <dgm:pt modelId="{13E9A95E-D924-48D3-A350-FC2D3E69EE39}" type="pres">
      <dgm:prSet presAssocID="{DD81FEBE-D4D8-4AC3-8EFB-6F4B47A08F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977C7-FDC2-451F-B4A1-41877D911737}" type="pres">
      <dgm:prSet presAssocID="{6EB9BE69-90C7-4EAF-A5B4-EB339C5047D6}" presName="parentLin" presStyleCnt="0"/>
      <dgm:spPr/>
      <dgm:t>
        <a:bodyPr/>
        <a:lstStyle/>
        <a:p>
          <a:pPr rtl="1"/>
          <a:endParaRPr lang="he-IL"/>
        </a:p>
      </dgm:t>
    </dgm:pt>
    <dgm:pt modelId="{86ED1086-0959-4FC4-A862-6BBC843D1243}" type="pres">
      <dgm:prSet presAssocID="{6EB9BE69-90C7-4EAF-A5B4-EB339C5047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30CEC7-4117-430D-8BD2-DC3695731CCE}" type="pres">
      <dgm:prSet presAssocID="{6EB9BE69-90C7-4EAF-A5B4-EB339C5047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DA532-432D-48E3-88E0-A1F3AD21464D}" type="pres">
      <dgm:prSet presAssocID="{6EB9BE69-90C7-4EAF-A5B4-EB339C5047D6}" presName="negativeSpace" presStyleCnt="0"/>
      <dgm:spPr/>
      <dgm:t>
        <a:bodyPr/>
        <a:lstStyle/>
        <a:p>
          <a:pPr rtl="1"/>
          <a:endParaRPr lang="he-IL"/>
        </a:p>
      </dgm:t>
    </dgm:pt>
    <dgm:pt modelId="{2F531460-BB83-4D7E-9AC0-1B49D90C6DAC}" type="pres">
      <dgm:prSet presAssocID="{6EB9BE69-90C7-4EAF-A5B4-EB339C5047D6}" presName="childText" presStyleLbl="conFgAcc1" presStyleIdx="0" presStyleCnt="3" custLinFactNeighborX="-400" custLinFactNeighborY="27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E4B41-F3C6-4DE3-AD3C-A7FA6A64CF91}" type="pres">
      <dgm:prSet presAssocID="{C51116A3-7C9C-4769-96B1-A66D108576D7}" presName="spaceBetweenRectangles" presStyleCnt="0"/>
      <dgm:spPr/>
      <dgm:t>
        <a:bodyPr/>
        <a:lstStyle/>
        <a:p>
          <a:pPr rtl="1"/>
          <a:endParaRPr lang="he-IL"/>
        </a:p>
      </dgm:t>
    </dgm:pt>
    <dgm:pt modelId="{2DA28CBB-7A66-497B-824E-C4C0409A1D29}" type="pres">
      <dgm:prSet presAssocID="{1B777F82-7FDA-47C0-8729-FC88DA5FB512}" presName="parentLin" presStyleCnt="0"/>
      <dgm:spPr/>
      <dgm:t>
        <a:bodyPr/>
        <a:lstStyle/>
        <a:p>
          <a:pPr rtl="1"/>
          <a:endParaRPr lang="he-IL"/>
        </a:p>
      </dgm:t>
    </dgm:pt>
    <dgm:pt modelId="{B3FBBED9-4BA2-49A6-8DE8-EF48D1661041}" type="pres">
      <dgm:prSet presAssocID="{1B777F82-7FDA-47C0-8729-FC88DA5FB5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2E3ED-D295-4CE8-A280-E5CF06A12140}" type="pres">
      <dgm:prSet presAssocID="{1B777F82-7FDA-47C0-8729-FC88DA5FB5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97976-F40D-4185-B22E-B998B3F37491}" type="pres">
      <dgm:prSet presAssocID="{1B777F82-7FDA-47C0-8729-FC88DA5FB512}" presName="negativeSpace" presStyleCnt="0"/>
      <dgm:spPr/>
      <dgm:t>
        <a:bodyPr/>
        <a:lstStyle/>
        <a:p>
          <a:pPr rtl="1"/>
          <a:endParaRPr lang="he-IL"/>
        </a:p>
      </dgm:t>
    </dgm:pt>
    <dgm:pt modelId="{E90433E8-2881-4175-AADB-7F5C11EAB35D}" type="pres">
      <dgm:prSet presAssocID="{1B777F82-7FDA-47C0-8729-FC88DA5FB5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8A92-4C17-4BA9-8B07-0BCDD5C402AE}" type="pres">
      <dgm:prSet presAssocID="{86A202A1-3B4F-42F9-9ED3-B597E3B39201}" presName="spaceBetweenRectangles" presStyleCnt="0"/>
      <dgm:spPr/>
      <dgm:t>
        <a:bodyPr/>
        <a:lstStyle/>
        <a:p>
          <a:pPr rtl="1"/>
          <a:endParaRPr lang="he-IL"/>
        </a:p>
      </dgm:t>
    </dgm:pt>
    <dgm:pt modelId="{73F0E62C-8919-4937-B888-751EE37EA35B}" type="pres">
      <dgm:prSet presAssocID="{EFB4B93C-5DD4-46A6-8863-E79D0BA7B8DB}" presName="parentLin" presStyleCnt="0"/>
      <dgm:spPr/>
      <dgm:t>
        <a:bodyPr/>
        <a:lstStyle/>
        <a:p>
          <a:pPr rtl="1"/>
          <a:endParaRPr lang="he-IL"/>
        </a:p>
      </dgm:t>
    </dgm:pt>
    <dgm:pt modelId="{72A6022C-39D6-4E7C-AB32-D6D29F542463}" type="pres">
      <dgm:prSet presAssocID="{EFB4B93C-5DD4-46A6-8863-E79D0BA7B8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6ABA37F-F3D0-4A01-B5C9-F60CA0CAD16F}" type="pres">
      <dgm:prSet presAssocID="{EFB4B93C-5DD4-46A6-8863-E79D0BA7B8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AA7A-7EAC-48A5-9FE0-BA9FF30A522F}" type="pres">
      <dgm:prSet presAssocID="{EFB4B93C-5DD4-46A6-8863-E79D0BA7B8DB}" presName="negativeSpace" presStyleCnt="0"/>
      <dgm:spPr/>
      <dgm:t>
        <a:bodyPr/>
        <a:lstStyle/>
        <a:p>
          <a:pPr rtl="1"/>
          <a:endParaRPr lang="he-IL"/>
        </a:p>
      </dgm:t>
    </dgm:pt>
    <dgm:pt modelId="{77108920-F1E5-4176-B359-FED50F1CCFEB}" type="pres">
      <dgm:prSet presAssocID="{EFB4B93C-5DD4-46A6-8863-E79D0BA7B8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DAD03-4E0D-49E6-94B4-8E90788B396B}" type="presOf" srcId="{6EB9BE69-90C7-4EAF-A5B4-EB339C5047D6}" destId="{8230CEC7-4117-430D-8BD2-DC3695731CCE}" srcOrd="1" destOrd="0" presId="urn:microsoft.com/office/officeart/2005/8/layout/list1"/>
    <dgm:cxn modelId="{61A99BC5-4A07-4491-9953-DF5F8ED95FEE}" srcId="{EFB4B93C-5DD4-46A6-8863-E79D0BA7B8DB}" destId="{A9FC353B-0FB7-4D63-9130-FA45F2C18DA8}" srcOrd="1" destOrd="0" parTransId="{36AFC121-36A0-4A26-9288-E5673AC79BCF}" sibTransId="{8E91A57D-0F81-4504-AB05-434FF6EDD0D2}"/>
    <dgm:cxn modelId="{96FA1449-D6AC-491F-A499-BF288A17D300}" type="presOf" srcId="{1B777F82-7FDA-47C0-8729-FC88DA5FB512}" destId="{20F2E3ED-D295-4CE8-A280-E5CF06A12140}" srcOrd="1" destOrd="0" presId="urn:microsoft.com/office/officeart/2005/8/layout/list1"/>
    <dgm:cxn modelId="{6B592BCD-D4DC-4601-932A-6303AE414563}" type="presOf" srcId="{EFB4B93C-5DD4-46A6-8863-E79D0BA7B8DB}" destId="{72A6022C-39D6-4E7C-AB32-D6D29F542463}" srcOrd="0" destOrd="0" presId="urn:microsoft.com/office/officeart/2005/8/layout/list1"/>
    <dgm:cxn modelId="{7D9B7FAA-5A53-4DD5-A777-A222ACEC3542}" type="presOf" srcId="{382DBBDB-C98F-4945-AD57-813BE553BD3B}" destId="{E90433E8-2881-4175-AADB-7F5C11EAB35D}" srcOrd="0" destOrd="0" presId="urn:microsoft.com/office/officeart/2005/8/layout/list1"/>
    <dgm:cxn modelId="{3DE07D1C-1FB4-4E2D-9D9F-F1C274E5799D}" type="presOf" srcId="{9E904697-6FE9-4EA2-8F49-04C5D33D090D}" destId="{2F531460-BB83-4D7E-9AC0-1B49D90C6DAC}" srcOrd="0" destOrd="0" presId="urn:microsoft.com/office/officeart/2005/8/layout/list1"/>
    <dgm:cxn modelId="{06130F11-613B-4672-885C-1B21DC2AF4F1}" srcId="{6EB9BE69-90C7-4EAF-A5B4-EB339C5047D6}" destId="{9E904697-6FE9-4EA2-8F49-04C5D33D090D}" srcOrd="0" destOrd="0" parTransId="{9DC2D57A-2E31-4F7C-8EC1-6742F1191D8D}" sibTransId="{6F9D5397-3E83-4000-98E5-333EBFC32F24}"/>
    <dgm:cxn modelId="{3F788E41-3334-4E89-A59D-30C0FF1DAD64}" srcId="{DD81FEBE-D4D8-4AC3-8EFB-6F4B47A08F97}" destId="{6EB9BE69-90C7-4EAF-A5B4-EB339C5047D6}" srcOrd="0" destOrd="0" parTransId="{63846CF9-B950-4CB8-BD1D-0A17D8BAFAE2}" sibTransId="{C51116A3-7C9C-4769-96B1-A66D108576D7}"/>
    <dgm:cxn modelId="{12B3E1C6-91CC-41C7-8770-E7C04357D17B}" type="presOf" srcId="{6EB9BE69-90C7-4EAF-A5B4-EB339C5047D6}" destId="{86ED1086-0959-4FC4-A862-6BBC843D1243}" srcOrd="0" destOrd="0" presId="urn:microsoft.com/office/officeart/2005/8/layout/list1"/>
    <dgm:cxn modelId="{19F2775D-BF4A-428A-B424-78A9165AB1EB}" type="presOf" srcId="{DD81FEBE-D4D8-4AC3-8EFB-6F4B47A08F97}" destId="{13E9A95E-D924-48D3-A350-FC2D3E69EE39}" srcOrd="0" destOrd="0" presId="urn:microsoft.com/office/officeart/2005/8/layout/list1"/>
    <dgm:cxn modelId="{F661876E-8A46-4B7D-A3A3-412ED8399D44}" srcId="{EFB4B93C-5DD4-46A6-8863-E79D0BA7B8DB}" destId="{51CD2E37-641C-4D92-ACF9-79867C6A1752}" srcOrd="0" destOrd="0" parTransId="{837223E2-0474-43D6-8499-B456EFABEE4F}" sibTransId="{114E9A3A-DB39-43AE-8558-031365ECEA8A}"/>
    <dgm:cxn modelId="{9CF990B1-A3CF-4330-8DB6-CCBE6A9612F9}" srcId="{DD81FEBE-D4D8-4AC3-8EFB-6F4B47A08F97}" destId="{EFB4B93C-5DD4-46A6-8863-E79D0BA7B8DB}" srcOrd="2" destOrd="0" parTransId="{76989A06-0A7D-4C83-AB80-9E7C7D240FD4}" sibTransId="{D2F737AB-253F-4688-865E-9FF0B92ABD3F}"/>
    <dgm:cxn modelId="{944B2354-1B78-45DA-A88C-7DC6347A6477}" type="presOf" srcId="{1B777F82-7FDA-47C0-8729-FC88DA5FB512}" destId="{B3FBBED9-4BA2-49A6-8DE8-EF48D1661041}" srcOrd="0" destOrd="0" presId="urn:microsoft.com/office/officeart/2005/8/layout/list1"/>
    <dgm:cxn modelId="{B8871697-A838-4FF6-AE0B-C3E5928B14EB}" srcId="{1B777F82-7FDA-47C0-8729-FC88DA5FB512}" destId="{382DBBDB-C98F-4945-AD57-813BE553BD3B}" srcOrd="0" destOrd="0" parTransId="{51B50681-662B-4323-9A37-381014AABFF2}" sibTransId="{5DB43797-0548-4237-971C-54E455599C05}"/>
    <dgm:cxn modelId="{9F44D352-4623-444B-9D3A-35ECC3331D00}" type="presOf" srcId="{51CD2E37-641C-4D92-ACF9-79867C6A1752}" destId="{77108920-F1E5-4176-B359-FED50F1CCFEB}" srcOrd="0" destOrd="0" presId="urn:microsoft.com/office/officeart/2005/8/layout/list1"/>
    <dgm:cxn modelId="{DB07FFA5-34CA-40C6-B838-718F734DF037}" type="presOf" srcId="{A9FC353B-0FB7-4D63-9130-FA45F2C18DA8}" destId="{77108920-F1E5-4176-B359-FED50F1CCFEB}" srcOrd="0" destOrd="1" presId="urn:microsoft.com/office/officeart/2005/8/layout/list1"/>
    <dgm:cxn modelId="{A0F7BC13-A75A-4C9F-83B5-1E82CA72E6A5}" type="presOf" srcId="{EFB4B93C-5DD4-46A6-8863-E79D0BA7B8DB}" destId="{C6ABA37F-F3D0-4A01-B5C9-F60CA0CAD16F}" srcOrd="1" destOrd="0" presId="urn:microsoft.com/office/officeart/2005/8/layout/list1"/>
    <dgm:cxn modelId="{25EAD47E-1799-416F-94F1-C2E9C61497A8}" srcId="{DD81FEBE-D4D8-4AC3-8EFB-6F4B47A08F97}" destId="{1B777F82-7FDA-47C0-8729-FC88DA5FB512}" srcOrd="1" destOrd="0" parTransId="{5F7B3A74-3D49-42F3-A09B-FC7CC704491A}" sibTransId="{86A202A1-3B4F-42F9-9ED3-B597E3B39201}"/>
    <dgm:cxn modelId="{E5CAA102-5B3B-4647-BF48-B01CCED2BA73}" type="presParOf" srcId="{13E9A95E-D924-48D3-A350-FC2D3E69EE39}" destId="{B6E977C7-FDC2-451F-B4A1-41877D911737}" srcOrd="0" destOrd="0" presId="urn:microsoft.com/office/officeart/2005/8/layout/list1"/>
    <dgm:cxn modelId="{FD7CC9DA-307F-4645-9078-A65CF5A65B03}" type="presParOf" srcId="{B6E977C7-FDC2-451F-B4A1-41877D911737}" destId="{86ED1086-0959-4FC4-A862-6BBC843D1243}" srcOrd="0" destOrd="0" presId="urn:microsoft.com/office/officeart/2005/8/layout/list1"/>
    <dgm:cxn modelId="{AFE2A774-EA0C-466B-9108-6A582EA3F8C7}" type="presParOf" srcId="{B6E977C7-FDC2-451F-B4A1-41877D911737}" destId="{8230CEC7-4117-430D-8BD2-DC3695731CCE}" srcOrd="1" destOrd="0" presId="urn:microsoft.com/office/officeart/2005/8/layout/list1"/>
    <dgm:cxn modelId="{B76EACFE-4FB6-4F17-9A84-796405F278EA}" type="presParOf" srcId="{13E9A95E-D924-48D3-A350-FC2D3E69EE39}" destId="{9CADA532-432D-48E3-88E0-A1F3AD21464D}" srcOrd="1" destOrd="0" presId="urn:microsoft.com/office/officeart/2005/8/layout/list1"/>
    <dgm:cxn modelId="{20F89C70-B549-48A5-899A-1585E2B25885}" type="presParOf" srcId="{13E9A95E-D924-48D3-A350-FC2D3E69EE39}" destId="{2F531460-BB83-4D7E-9AC0-1B49D90C6DAC}" srcOrd="2" destOrd="0" presId="urn:microsoft.com/office/officeart/2005/8/layout/list1"/>
    <dgm:cxn modelId="{C6BD44A3-BBA2-4705-A3F5-824E4352918C}" type="presParOf" srcId="{13E9A95E-D924-48D3-A350-FC2D3E69EE39}" destId="{9C9E4B41-F3C6-4DE3-AD3C-A7FA6A64CF91}" srcOrd="3" destOrd="0" presId="urn:microsoft.com/office/officeart/2005/8/layout/list1"/>
    <dgm:cxn modelId="{BC43EB6D-BF53-4B11-A1DE-ACFC1EAAF44D}" type="presParOf" srcId="{13E9A95E-D924-48D3-A350-FC2D3E69EE39}" destId="{2DA28CBB-7A66-497B-824E-C4C0409A1D29}" srcOrd="4" destOrd="0" presId="urn:microsoft.com/office/officeart/2005/8/layout/list1"/>
    <dgm:cxn modelId="{E216928F-8348-4C08-A143-16AE2189CCC7}" type="presParOf" srcId="{2DA28CBB-7A66-497B-824E-C4C0409A1D29}" destId="{B3FBBED9-4BA2-49A6-8DE8-EF48D1661041}" srcOrd="0" destOrd="0" presId="urn:microsoft.com/office/officeart/2005/8/layout/list1"/>
    <dgm:cxn modelId="{E39B45CB-169E-4DAA-BE52-FBC4CE28371A}" type="presParOf" srcId="{2DA28CBB-7A66-497B-824E-C4C0409A1D29}" destId="{20F2E3ED-D295-4CE8-A280-E5CF06A12140}" srcOrd="1" destOrd="0" presId="urn:microsoft.com/office/officeart/2005/8/layout/list1"/>
    <dgm:cxn modelId="{E5434E0A-0405-4BE2-AAA8-647786D2F8C6}" type="presParOf" srcId="{13E9A95E-D924-48D3-A350-FC2D3E69EE39}" destId="{53397976-F40D-4185-B22E-B998B3F37491}" srcOrd="5" destOrd="0" presId="urn:microsoft.com/office/officeart/2005/8/layout/list1"/>
    <dgm:cxn modelId="{A38EE5D0-203B-49DC-88A0-28D221B2D190}" type="presParOf" srcId="{13E9A95E-D924-48D3-A350-FC2D3E69EE39}" destId="{E90433E8-2881-4175-AADB-7F5C11EAB35D}" srcOrd="6" destOrd="0" presId="urn:microsoft.com/office/officeart/2005/8/layout/list1"/>
    <dgm:cxn modelId="{05E9BB01-1963-4C1A-A104-1B82F22B97D4}" type="presParOf" srcId="{13E9A95E-D924-48D3-A350-FC2D3E69EE39}" destId="{55938A92-4C17-4BA9-8B07-0BCDD5C402AE}" srcOrd="7" destOrd="0" presId="urn:microsoft.com/office/officeart/2005/8/layout/list1"/>
    <dgm:cxn modelId="{901A3958-9F3A-49E3-9AEB-6A5173C43771}" type="presParOf" srcId="{13E9A95E-D924-48D3-A350-FC2D3E69EE39}" destId="{73F0E62C-8919-4937-B888-751EE37EA35B}" srcOrd="8" destOrd="0" presId="urn:microsoft.com/office/officeart/2005/8/layout/list1"/>
    <dgm:cxn modelId="{2CAF0DD3-088B-4C22-83B0-4AFF7BABACD7}" type="presParOf" srcId="{73F0E62C-8919-4937-B888-751EE37EA35B}" destId="{72A6022C-39D6-4E7C-AB32-D6D29F542463}" srcOrd="0" destOrd="0" presId="urn:microsoft.com/office/officeart/2005/8/layout/list1"/>
    <dgm:cxn modelId="{A959F92D-4E99-4C31-BE39-4D06049A1B77}" type="presParOf" srcId="{73F0E62C-8919-4937-B888-751EE37EA35B}" destId="{C6ABA37F-F3D0-4A01-B5C9-F60CA0CAD16F}" srcOrd="1" destOrd="0" presId="urn:microsoft.com/office/officeart/2005/8/layout/list1"/>
    <dgm:cxn modelId="{E273CD42-DACA-4A1A-983E-CD7BF394D327}" type="presParOf" srcId="{13E9A95E-D924-48D3-A350-FC2D3E69EE39}" destId="{77C8AA7A-7EAC-48A5-9FE0-BA9FF30A522F}" srcOrd="9" destOrd="0" presId="urn:microsoft.com/office/officeart/2005/8/layout/list1"/>
    <dgm:cxn modelId="{5F12F289-EA8F-4497-B255-B39E91F6B080}" type="presParOf" srcId="{13E9A95E-D924-48D3-A350-FC2D3E69EE39}" destId="{77108920-F1E5-4176-B359-FED50F1CCF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0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Ingredients: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On </a:t>
          </a:r>
          <a:r>
            <a:rPr lang="en-US" dirty="0" smtClean="0"/>
            <a:t>the Boolean </a:t>
          </a:r>
          <a:r>
            <a:rPr lang="en-US" dirty="0" smtClean="0"/>
            <a:t>hypercube: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Fourier analysis on </a:t>
          </a:r>
          <a:r>
            <a:rPr lang="en-US" dirty="0" err="1" smtClean="0"/>
            <a:t>Grassmann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dgm:pt modelId="{E822CE54-1B7D-4A52-9727-63F3BD712B21}">
      <dgm:prSet/>
      <dgm:spPr/>
      <dgm:t>
        <a:bodyPr/>
        <a:lstStyle/>
        <a:p>
          <a:r>
            <a:rPr lang="en-US" dirty="0" smtClean="0"/>
            <a:t>Lots of Fourier Analysis.</a:t>
          </a:r>
          <a:endParaRPr lang="en-US" dirty="0"/>
        </a:p>
      </dgm:t>
    </dgm:p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dgm:pt modelId="{814B89CF-2340-4A5A-BDDC-184870882321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dgm:pt modelId="{F4EB3A51-1E36-45A6-8495-B967AE30E65B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D4F2BB2-3AD9-48AB-B6B2-AB08F3AD4E1D}" type="parTrans" cxnId="{DF3E5E57-1FA3-417E-AA81-C499BAD15021}">
      <dgm:prSet/>
      <dgm:spPr/>
      <dgm:t>
        <a:bodyPr/>
        <a:lstStyle/>
        <a:p>
          <a:endParaRPr lang="en-US"/>
        </a:p>
      </dgm:t>
    </dgm:pt>
    <dgm:pt modelId="{4D110FCF-4980-490C-BE14-C1337767C684}" type="sibTrans" cxnId="{DF3E5E57-1FA3-417E-AA81-C499BAD15021}">
      <dgm:prSet/>
      <dgm:spPr/>
      <dgm:t>
        <a:bodyPr/>
        <a:lstStyle/>
        <a:p>
          <a:endParaRPr lang="en-US"/>
        </a:p>
      </dgm:t>
    </dgm:pt>
    <dgm:pt modelId="{A71F2519-167C-444D-955B-4BB0C584CC10}">
      <dgm:prSet/>
      <dgm:spPr/>
      <dgm:t>
        <a:bodyPr/>
        <a:lstStyle/>
        <a:p>
          <a:r>
            <a:rPr lang="en-US" dirty="0" smtClean="0"/>
            <a:t>No such canonical </a:t>
          </a:r>
          <a:r>
            <a:rPr lang="en-US" dirty="0" smtClean="0"/>
            <a:t>basis… need to use block decomposition.</a:t>
          </a:r>
          <a:endParaRPr lang="en-US" dirty="0"/>
        </a:p>
      </dgm:t>
    </dgm:p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dgm:pt modelId="{5D867D5F-47A0-46C3-9DB6-02C5B9352D94}">
      <dgm:prSet/>
      <dgm:spPr/>
      <dgm:t>
        <a:bodyPr/>
        <a:lstStyle/>
        <a:p>
          <a:r>
            <a:rPr lang="en-US" dirty="0" smtClean="0"/>
            <a:t>Or on different but related graph…</a:t>
          </a:r>
          <a:endParaRPr lang="en-US" dirty="0"/>
        </a:p>
      </dgm:t>
    </dgm:pt>
    <dgm:pt modelId="{C253F1DB-104F-48C7-8057-473DA842E5C2}" type="parTrans" cxnId="{1C175021-B4D8-40AE-9433-836C457B1FD3}">
      <dgm:prSet/>
      <dgm:spPr/>
      <dgm:t>
        <a:bodyPr/>
        <a:lstStyle/>
        <a:p>
          <a:endParaRPr lang="en-US"/>
        </a:p>
      </dgm:t>
    </dgm:pt>
    <dgm:pt modelId="{01E12971-81CB-4D52-99E6-0E901CF2E197}" type="sibTrans" cxnId="{1C175021-B4D8-40AE-9433-836C457B1FD3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B8C5F-9972-4E71-844F-22071CD80AF2}" type="presOf" srcId="{F4EB3A51-1E36-45A6-8495-B967AE30E65B}" destId="{258595E5-632A-44E5-AC66-DA91CBBCD10D}" srcOrd="0" destOrd="1" presId="urn:microsoft.com/office/officeart/2005/8/layout/list1"/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85812456-5C2B-48E2-B821-8318398D8412}" type="presOf" srcId="{5D867D5F-47A0-46C3-9DB6-02C5B9352D94}" destId="{571F0FB8-0924-4161-B640-3885C05164FE}" srcOrd="0" destOrd="1" presId="urn:microsoft.com/office/officeart/2005/8/layout/list1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DF3E5E57-1FA3-417E-AA81-C499BAD15021}" srcId="{63466444-E637-476B-93C2-71C6D8548321}" destId="{F4EB3A51-1E36-45A6-8495-B967AE30E65B}" srcOrd="1" destOrd="0" parTransId="{6D4F2BB2-3AD9-48AB-B6B2-AB08F3AD4E1D}" sibTransId="{4D110FCF-4980-490C-BE14-C1337767C684}"/>
    <dgm:cxn modelId="{1C175021-B4D8-40AE-9433-836C457B1FD3}" srcId="{D7D72B0C-82BB-4FEB-9448-B233C450C97B}" destId="{5D867D5F-47A0-46C3-9DB6-02C5B9352D94}" srcOrd="1" destOrd="0" parTransId="{C253F1DB-104F-48C7-8057-473DA842E5C2}" sibTransId="{01E12971-81CB-4D52-99E6-0E901CF2E197}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D81FEBE-D4D8-4AC3-8EFB-6F4B47A08F97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B9BE69-90C7-4EAF-A5B4-EB339C5047D6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63846CF9-B950-4CB8-BD1D-0A17D8BAFAE2}" type="parTrans" cxnId="{3F788E41-3334-4E89-A59D-30C0FF1DAD64}">
      <dgm:prSet/>
      <dgm:spPr/>
      <dgm:t>
        <a:bodyPr/>
        <a:lstStyle/>
        <a:p>
          <a:endParaRPr lang="en-US"/>
        </a:p>
      </dgm:t>
    </dgm:pt>
    <dgm:pt modelId="{C51116A3-7C9C-4769-96B1-A66D108576D7}" type="sibTrans" cxnId="{3F788E41-3334-4E89-A59D-30C0FF1DAD64}">
      <dgm:prSet/>
      <dgm:spPr/>
      <dgm:t>
        <a:bodyPr/>
        <a:lstStyle/>
        <a:p>
          <a:endParaRPr lang="en-US"/>
        </a:p>
      </dgm:t>
    </dgm:pt>
    <dgm:pt modelId="{1B777F82-7FDA-47C0-8729-FC88DA5FB512}">
      <dgm:prSet phldrT="[Text]" custT="1"/>
      <dgm:spPr/>
      <dgm:t>
        <a:bodyPr/>
        <a:lstStyle/>
        <a:p>
          <a:r>
            <a:rPr lang="en-US" sz="2900" b="1" u="sng" dirty="0" smtClean="0"/>
            <a:t>Expansion Statement  </a:t>
          </a:r>
          <a:r>
            <a:rPr lang="en-US" sz="2000" b="0" u="sng" dirty="0" smtClean="0"/>
            <a:t>[KMS] </a:t>
          </a:r>
          <a:endParaRPr lang="en-US" sz="2000" b="0" u="sng" dirty="0"/>
        </a:p>
      </dgm:t>
    </dgm:pt>
    <dgm:pt modelId="{5F7B3A74-3D49-42F3-A09B-FC7CC704491A}" type="parTrans" cxnId="{25EAD47E-1799-416F-94F1-C2E9C61497A8}">
      <dgm:prSet/>
      <dgm:spPr/>
      <dgm:t>
        <a:bodyPr/>
        <a:lstStyle/>
        <a:p>
          <a:endParaRPr lang="en-US"/>
        </a:p>
      </dgm:t>
    </dgm:pt>
    <dgm:pt modelId="{86A202A1-3B4F-42F9-9ED3-B597E3B39201}" type="sibTrans" cxnId="{25EAD47E-1799-416F-94F1-C2E9C61497A8}">
      <dgm:prSet/>
      <dgm:spPr/>
      <dgm:t>
        <a:bodyPr/>
        <a:lstStyle/>
        <a:p>
          <a:endParaRPr lang="en-US"/>
        </a:p>
      </dgm:t>
    </dgm:pt>
    <dgm:pt modelId="{EFB4B93C-5DD4-46A6-8863-E79D0BA7B8DB}">
      <dgm:prSet phldrT="[Text]"/>
      <dgm:spPr/>
      <dgm:t>
        <a:bodyPr/>
        <a:lstStyle/>
        <a:p>
          <a:r>
            <a:rPr lang="en-US" dirty="0" smtClean="0"/>
            <a:t>Earlier  [DKKMS]</a:t>
          </a:r>
          <a:endParaRPr lang="en-US" dirty="0"/>
        </a:p>
      </dgm:t>
    </dgm:pt>
    <dgm:pt modelId="{76989A06-0A7D-4C83-AB80-9E7C7D240FD4}" type="parTrans" cxnId="{9CF990B1-A3CF-4330-8DB6-CCBE6A9612F9}">
      <dgm:prSet/>
      <dgm:spPr/>
      <dgm:t>
        <a:bodyPr/>
        <a:lstStyle/>
        <a:p>
          <a:endParaRPr lang="en-US"/>
        </a:p>
      </dgm:t>
    </dgm:pt>
    <dgm:pt modelId="{D2F737AB-253F-4688-865E-9FF0B92ABD3F}" type="sibTrans" cxnId="{9CF990B1-A3CF-4330-8DB6-CCBE6A9612F9}">
      <dgm:prSet/>
      <dgm:spPr/>
      <dgm:t>
        <a:bodyPr/>
        <a:lstStyle/>
        <a:p>
          <a:endParaRPr lang="en-US"/>
        </a:p>
      </dgm:t>
    </dgm:pt>
    <dgm:pt modelId="{9E904697-6FE9-4EA2-8F49-04C5D33D090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DC2D57A-2E31-4F7C-8EC1-6742F1191D8D}" type="parTrans" cxnId="{06130F11-613B-4672-885C-1B21DC2AF4F1}">
      <dgm:prSet/>
      <dgm:spPr/>
      <dgm:t>
        <a:bodyPr/>
        <a:lstStyle/>
        <a:p>
          <a:endParaRPr lang="en-US"/>
        </a:p>
      </dgm:t>
    </dgm:pt>
    <dgm:pt modelId="{6F9D5397-3E83-4000-98E5-333EBFC32F24}" type="sibTrans" cxnId="{06130F11-613B-4672-885C-1B21DC2AF4F1}">
      <dgm:prSet/>
      <dgm:spPr/>
      <dgm:t>
        <a:bodyPr/>
        <a:lstStyle/>
        <a:p>
          <a:endParaRPr lang="en-US"/>
        </a:p>
      </dgm:t>
    </dgm:pt>
    <dgm:pt modelId="{382DBBDB-C98F-4945-AD57-813BE553BD3B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1B50681-662B-4323-9A37-381014AABFF2}" type="parTrans" cxnId="{B8871697-A838-4FF6-AE0B-C3E5928B14EB}">
      <dgm:prSet/>
      <dgm:spPr/>
      <dgm:t>
        <a:bodyPr/>
        <a:lstStyle/>
        <a:p>
          <a:endParaRPr lang="en-US"/>
        </a:p>
      </dgm:t>
    </dgm:pt>
    <dgm:pt modelId="{5DB43797-0548-4237-971C-54E455599C05}" type="sibTrans" cxnId="{B8871697-A838-4FF6-AE0B-C3E5928B14EB}">
      <dgm:prSet/>
      <dgm:spPr/>
      <dgm:t>
        <a:bodyPr/>
        <a:lstStyle/>
        <a:p>
          <a:endParaRPr lang="en-US"/>
        </a:p>
      </dgm:t>
    </dgm:pt>
    <dgm:pt modelId="{51CD2E37-641C-4D92-ACF9-79867C6A175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37223E2-0474-43D6-8499-B456EFABEE4F}" type="parTrans" cxnId="{F661876E-8A46-4B7D-A3A3-412ED8399D44}">
      <dgm:prSet/>
      <dgm:spPr/>
      <dgm:t>
        <a:bodyPr/>
        <a:lstStyle/>
        <a:p>
          <a:endParaRPr lang="en-US"/>
        </a:p>
      </dgm:t>
    </dgm:pt>
    <dgm:pt modelId="{114E9A3A-DB39-43AE-8558-031365ECEA8A}" type="sibTrans" cxnId="{F661876E-8A46-4B7D-A3A3-412ED8399D44}">
      <dgm:prSet/>
      <dgm:spPr/>
      <dgm:t>
        <a:bodyPr/>
        <a:lstStyle/>
        <a:p>
          <a:endParaRPr lang="en-US"/>
        </a:p>
      </dgm:t>
    </dgm:pt>
    <dgm:pt modelId="{A9FC353B-0FB7-4D63-9130-FA45F2C18DA8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6AFC121-36A0-4A26-9288-E5673AC79BCF}" type="parTrans" cxnId="{61A99BC5-4A07-4491-9953-DF5F8ED95FEE}">
      <dgm:prSet/>
      <dgm:spPr/>
      <dgm:t>
        <a:bodyPr/>
        <a:lstStyle/>
        <a:p>
          <a:endParaRPr lang="en-US"/>
        </a:p>
      </dgm:t>
    </dgm:pt>
    <dgm:pt modelId="{8E91A57D-0F81-4504-AB05-434FF6EDD0D2}" type="sibTrans" cxnId="{61A99BC5-4A07-4491-9953-DF5F8ED95FEE}">
      <dgm:prSet/>
      <dgm:spPr/>
      <dgm:t>
        <a:bodyPr/>
        <a:lstStyle/>
        <a:p>
          <a:endParaRPr lang="en-US"/>
        </a:p>
      </dgm:t>
    </dgm:pt>
    <dgm:pt modelId="{13E9A95E-D924-48D3-A350-FC2D3E69EE39}" type="pres">
      <dgm:prSet presAssocID="{DD81FEBE-D4D8-4AC3-8EFB-6F4B47A08F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977C7-FDC2-451F-B4A1-41877D911737}" type="pres">
      <dgm:prSet presAssocID="{6EB9BE69-90C7-4EAF-A5B4-EB339C5047D6}" presName="parentLin" presStyleCnt="0"/>
      <dgm:spPr/>
      <dgm:t>
        <a:bodyPr/>
        <a:lstStyle/>
        <a:p>
          <a:pPr rtl="1"/>
          <a:endParaRPr lang="he-IL"/>
        </a:p>
      </dgm:t>
    </dgm:pt>
    <dgm:pt modelId="{86ED1086-0959-4FC4-A862-6BBC843D1243}" type="pres">
      <dgm:prSet presAssocID="{6EB9BE69-90C7-4EAF-A5B4-EB339C5047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30CEC7-4117-430D-8BD2-DC3695731CCE}" type="pres">
      <dgm:prSet presAssocID="{6EB9BE69-90C7-4EAF-A5B4-EB339C5047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DA532-432D-48E3-88E0-A1F3AD21464D}" type="pres">
      <dgm:prSet presAssocID="{6EB9BE69-90C7-4EAF-A5B4-EB339C5047D6}" presName="negativeSpace" presStyleCnt="0"/>
      <dgm:spPr/>
      <dgm:t>
        <a:bodyPr/>
        <a:lstStyle/>
        <a:p>
          <a:pPr rtl="1"/>
          <a:endParaRPr lang="he-IL"/>
        </a:p>
      </dgm:t>
    </dgm:pt>
    <dgm:pt modelId="{2F531460-BB83-4D7E-9AC0-1B49D90C6DAC}" type="pres">
      <dgm:prSet presAssocID="{6EB9BE69-90C7-4EAF-A5B4-EB339C5047D6}" presName="childText" presStyleLbl="conFgAcc1" presStyleIdx="0" presStyleCnt="3" custLinFactNeighborX="-400" custLinFactNeighborY="27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E4B41-F3C6-4DE3-AD3C-A7FA6A64CF91}" type="pres">
      <dgm:prSet presAssocID="{C51116A3-7C9C-4769-96B1-A66D108576D7}" presName="spaceBetweenRectangles" presStyleCnt="0"/>
      <dgm:spPr/>
      <dgm:t>
        <a:bodyPr/>
        <a:lstStyle/>
        <a:p>
          <a:pPr rtl="1"/>
          <a:endParaRPr lang="he-IL"/>
        </a:p>
      </dgm:t>
    </dgm:pt>
    <dgm:pt modelId="{2DA28CBB-7A66-497B-824E-C4C0409A1D29}" type="pres">
      <dgm:prSet presAssocID="{1B777F82-7FDA-47C0-8729-FC88DA5FB512}" presName="parentLin" presStyleCnt="0"/>
      <dgm:spPr/>
      <dgm:t>
        <a:bodyPr/>
        <a:lstStyle/>
        <a:p>
          <a:pPr rtl="1"/>
          <a:endParaRPr lang="he-IL"/>
        </a:p>
      </dgm:t>
    </dgm:pt>
    <dgm:pt modelId="{B3FBBED9-4BA2-49A6-8DE8-EF48D1661041}" type="pres">
      <dgm:prSet presAssocID="{1B777F82-7FDA-47C0-8729-FC88DA5FB5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2E3ED-D295-4CE8-A280-E5CF06A12140}" type="pres">
      <dgm:prSet presAssocID="{1B777F82-7FDA-47C0-8729-FC88DA5FB5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97976-F40D-4185-B22E-B998B3F37491}" type="pres">
      <dgm:prSet presAssocID="{1B777F82-7FDA-47C0-8729-FC88DA5FB512}" presName="negativeSpace" presStyleCnt="0"/>
      <dgm:spPr/>
      <dgm:t>
        <a:bodyPr/>
        <a:lstStyle/>
        <a:p>
          <a:pPr rtl="1"/>
          <a:endParaRPr lang="he-IL"/>
        </a:p>
      </dgm:t>
    </dgm:pt>
    <dgm:pt modelId="{E90433E8-2881-4175-AADB-7F5C11EAB35D}" type="pres">
      <dgm:prSet presAssocID="{1B777F82-7FDA-47C0-8729-FC88DA5FB5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8A92-4C17-4BA9-8B07-0BCDD5C402AE}" type="pres">
      <dgm:prSet presAssocID="{86A202A1-3B4F-42F9-9ED3-B597E3B39201}" presName="spaceBetweenRectangles" presStyleCnt="0"/>
      <dgm:spPr/>
      <dgm:t>
        <a:bodyPr/>
        <a:lstStyle/>
        <a:p>
          <a:pPr rtl="1"/>
          <a:endParaRPr lang="he-IL"/>
        </a:p>
      </dgm:t>
    </dgm:pt>
    <dgm:pt modelId="{73F0E62C-8919-4937-B888-751EE37EA35B}" type="pres">
      <dgm:prSet presAssocID="{EFB4B93C-5DD4-46A6-8863-E79D0BA7B8DB}" presName="parentLin" presStyleCnt="0"/>
      <dgm:spPr/>
      <dgm:t>
        <a:bodyPr/>
        <a:lstStyle/>
        <a:p>
          <a:pPr rtl="1"/>
          <a:endParaRPr lang="he-IL"/>
        </a:p>
      </dgm:t>
    </dgm:pt>
    <dgm:pt modelId="{72A6022C-39D6-4E7C-AB32-D6D29F542463}" type="pres">
      <dgm:prSet presAssocID="{EFB4B93C-5DD4-46A6-8863-E79D0BA7B8D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6ABA37F-F3D0-4A01-B5C9-F60CA0CAD16F}" type="pres">
      <dgm:prSet presAssocID="{EFB4B93C-5DD4-46A6-8863-E79D0BA7B8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AA7A-7EAC-48A5-9FE0-BA9FF30A522F}" type="pres">
      <dgm:prSet presAssocID="{EFB4B93C-5DD4-46A6-8863-E79D0BA7B8DB}" presName="negativeSpace" presStyleCnt="0"/>
      <dgm:spPr/>
      <dgm:t>
        <a:bodyPr/>
        <a:lstStyle/>
        <a:p>
          <a:pPr rtl="1"/>
          <a:endParaRPr lang="he-IL"/>
        </a:p>
      </dgm:t>
    </dgm:pt>
    <dgm:pt modelId="{77108920-F1E5-4176-B359-FED50F1CCFEB}" type="pres">
      <dgm:prSet presAssocID="{EFB4B93C-5DD4-46A6-8863-E79D0BA7B8D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DAD03-4E0D-49E6-94B4-8E90788B396B}" type="presOf" srcId="{6EB9BE69-90C7-4EAF-A5B4-EB339C5047D6}" destId="{8230CEC7-4117-430D-8BD2-DC3695731CCE}" srcOrd="1" destOrd="0" presId="urn:microsoft.com/office/officeart/2005/8/layout/list1"/>
    <dgm:cxn modelId="{61A99BC5-4A07-4491-9953-DF5F8ED95FEE}" srcId="{EFB4B93C-5DD4-46A6-8863-E79D0BA7B8DB}" destId="{A9FC353B-0FB7-4D63-9130-FA45F2C18DA8}" srcOrd="1" destOrd="0" parTransId="{36AFC121-36A0-4A26-9288-E5673AC79BCF}" sibTransId="{8E91A57D-0F81-4504-AB05-434FF6EDD0D2}"/>
    <dgm:cxn modelId="{96FA1449-D6AC-491F-A499-BF288A17D300}" type="presOf" srcId="{1B777F82-7FDA-47C0-8729-FC88DA5FB512}" destId="{20F2E3ED-D295-4CE8-A280-E5CF06A12140}" srcOrd="1" destOrd="0" presId="urn:microsoft.com/office/officeart/2005/8/layout/list1"/>
    <dgm:cxn modelId="{6B592BCD-D4DC-4601-932A-6303AE414563}" type="presOf" srcId="{EFB4B93C-5DD4-46A6-8863-E79D0BA7B8DB}" destId="{72A6022C-39D6-4E7C-AB32-D6D29F542463}" srcOrd="0" destOrd="0" presId="urn:microsoft.com/office/officeart/2005/8/layout/list1"/>
    <dgm:cxn modelId="{7D9B7FAA-5A53-4DD5-A777-A222ACEC3542}" type="presOf" srcId="{382DBBDB-C98F-4945-AD57-813BE553BD3B}" destId="{E90433E8-2881-4175-AADB-7F5C11EAB35D}" srcOrd="0" destOrd="0" presId="urn:microsoft.com/office/officeart/2005/8/layout/list1"/>
    <dgm:cxn modelId="{3DE07D1C-1FB4-4E2D-9D9F-F1C274E5799D}" type="presOf" srcId="{9E904697-6FE9-4EA2-8F49-04C5D33D090D}" destId="{2F531460-BB83-4D7E-9AC0-1B49D90C6DAC}" srcOrd="0" destOrd="0" presId="urn:microsoft.com/office/officeart/2005/8/layout/list1"/>
    <dgm:cxn modelId="{06130F11-613B-4672-885C-1B21DC2AF4F1}" srcId="{6EB9BE69-90C7-4EAF-A5B4-EB339C5047D6}" destId="{9E904697-6FE9-4EA2-8F49-04C5D33D090D}" srcOrd="0" destOrd="0" parTransId="{9DC2D57A-2E31-4F7C-8EC1-6742F1191D8D}" sibTransId="{6F9D5397-3E83-4000-98E5-333EBFC32F24}"/>
    <dgm:cxn modelId="{3F788E41-3334-4E89-A59D-30C0FF1DAD64}" srcId="{DD81FEBE-D4D8-4AC3-8EFB-6F4B47A08F97}" destId="{6EB9BE69-90C7-4EAF-A5B4-EB339C5047D6}" srcOrd="0" destOrd="0" parTransId="{63846CF9-B950-4CB8-BD1D-0A17D8BAFAE2}" sibTransId="{C51116A3-7C9C-4769-96B1-A66D108576D7}"/>
    <dgm:cxn modelId="{12B3E1C6-91CC-41C7-8770-E7C04357D17B}" type="presOf" srcId="{6EB9BE69-90C7-4EAF-A5B4-EB339C5047D6}" destId="{86ED1086-0959-4FC4-A862-6BBC843D1243}" srcOrd="0" destOrd="0" presId="urn:microsoft.com/office/officeart/2005/8/layout/list1"/>
    <dgm:cxn modelId="{19F2775D-BF4A-428A-B424-78A9165AB1EB}" type="presOf" srcId="{DD81FEBE-D4D8-4AC3-8EFB-6F4B47A08F97}" destId="{13E9A95E-D924-48D3-A350-FC2D3E69EE39}" srcOrd="0" destOrd="0" presId="urn:microsoft.com/office/officeart/2005/8/layout/list1"/>
    <dgm:cxn modelId="{F661876E-8A46-4B7D-A3A3-412ED8399D44}" srcId="{EFB4B93C-5DD4-46A6-8863-E79D0BA7B8DB}" destId="{51CD2E37-641C-4D92-ACF9-79867C6A1752}" srcOrd="0" destOrd="0" parTransId="{837223E2-0474-43D6-8499-B456EFABEE4F}" sibTransId="{114E9A3A-DB39-43AE-8558-031365ECEA8A}"/>
    <dgm:cxn modelId="{9CF990B1-A3CF-4330-8DB6-CCBE6A9612F9}" srcId="{DD81FEBE-D4D8-4AC3-8EFB-6F4B47A08F97}" destId="{EFB4B93C-5DD4-46A6-8863-E79D0BA7B8DB}" srcOrd="2" destOrd="0" parTransId="{76989A06-0A7D-4C83-AB80-9E7C7D240FD4}" sibTransId="{D2F737AB-253F-4688-865E-9FF0B92ABD3F}"/>
    <dgm:cxn modelId="{944B2354-1B78-45DA-A88C-7DC6347A6477}" type="presOf" srcId="{1B777F82-7FDA-47C0-8729-FC88DA5FB512}" destId="{B3FBBED9-4BA2-49A6-8DE8-EF48D1661041}" srcOrd="0" destOrd="0" presId="urn:microsoft.com/office/officeart/2005/8/layout/list1"/>
    <dgm:cxn modelId="{B8871697-A838-4FF6-AE0B-C3E5928B14EB}" srcId="{1B777F82-7FDA-47C0-8729-FC88DA5FB512}" destId="{382DBBDB-C98F-4945-AD57-813BE553BD3B}" srcOrd="0" destOrd="0" parTransId="{51B50681-662B-4323-9A37-381014AABFF2}" sibTransId="{5DB43797-0548-4237-971C-54E455599C05}"/>
    <dgm:cxn modelId="{9F44D352-4623-444B-9D3A-35ECC3331D00}" type="presOf" srcId="{51CD2E37-641C-4D92-ACF9-79867C6A1752}" destId="{77108920-F1E5-4176-B359-FED50F1CCFEB}" srcOrd="0" destOrd="0" presId="urn:microsoft.com/office/officeart/2005/8/layout/list1"/>
    <dgm:cxn modelId="{DB07FFA5-34CA-40C6-B838-718F734DF037}" type="presOf" srcId="{A9FC353B-0FB7-4D63-9130-FA45F2C18DA8}" destId="{77108920-F1E5-4176-B359-FED50F1CCFEB}" srcOrd="0" destOrd="1" presId="urn:microsoft.com/office/officeart/2005/8/layout/list1"/>
    <dgm:cxn modelId="{A0F7BC13-A75A-4C9F-83B5-1E82CA72E6A5}" type="presOf" srcId="{EFB4B93C-5DD4-46A6-8863-E79D0BA7B8DB}" destId="{C6ABA37F-F3D0-4A01-B5C9-F60CA0CAD16F}" srcOrd="1" destOrd="0" presId="urn:microsoft.com/office/officeart/2005/8/layout/list1"/>
    <dgm:cxn modelId="{25EAD47E-1799-416F-94F1-C2E9C61497A8}" srcId="{DD81FEBE-D4D8-4AC3-8EFB-6F4B47A08F97}" destId="{1B777F82-7FDA-47C0-8729-FC88DA5FB512}" srcOrd="1" destOrd="0" parTransId="{5F7B3A74-3D49-42F3-A09B-FC7CC704491A}" sibTransId="{86A202A1-3B4F-42F9-9ED3-B597E3B39201}"/>
    <dgm:cxn modelId="{E5CAA102-5B3B-4647-BF48-B01CCED2BA73}" type="presParOf" srcId="{13E9A95E-D924-48D3-A350-FC2D3E69EE39}" destId="{B6E977C7-FDC2-451F-B4A1-41877D911737}" srcOrd="0" destOrd="0" presId="urn:microsoft.com/office/officeart/2005/8/layout/list1"/>
    <dgm:cxn modelId="{FD7CC9DA-307F-4645-9078-A65CF5A65B03}" type="presParOf" srcId="{B6E977C7-FDC2-451F-B4A1-41877D911737}" destId="{86ED1086-0959-4FC4-A862-6BBC843D1243}" srcOrd="0" destOrd="0" presId="urn:microsoft.com/office/officeart/2005/8/layout/list1"/>
    <dgm:cxn modelId="{AFE2A774-EA0C-466B-9108-6A582EA3F8C7}" type="presParOf" srcId="{B6E977C7-FDC2-451F-B4A1-41877D911737}" destId="{8230CEC7-4117-430D-8BD2-DC3695731CCE}" srcOrd="1" destOrd="0" presId="urn:microsoft.com/office/officeart/2005/8/layout/list1"/>
    <dgm:cxn modelId="{B76EACFE-4FB6-4F17-9A84-796405F278EA}" type="presParOf" srcId="{13E9A95E-D924-48D3-A350-FC2D3E69EE39}" destId="{9CADA532-432D-48E3-88E0-A1F3AD21464D}" srcOrd="1" destOrd="0" presId="urn:microsoft.com/office/officeart/2005/8/layout/list1"/>
    <dgm:cxn modelId="{20F89C70-B549-48A5-899A-1585E2B25885}" type="presParOf" srcId="{13E9A95E-D924-48D3-A350-FC2D3E69EE39}" destId="{2F531460-BB83-4D7E-9AC0-1B49D90C6DAC}" srcOrd="2" destOrd="0" presId="urn:microsoft.com/office/officeart/2005/8/layout/list1"/>
    <dgm:cxn modelId="{C6BD44A3-BBA2-4705-A3F5-824E4352918C}" type="presParOf" srcId="{13E9A95E-D924-48D3-A350-FC2D3E69EE39}" destId="{9C9E4B41-F3C6-4DE3-AD3C-A7FA6A64CF91}" srcOrd="3" destOrd="0" presId="urn:microsoft.com/office/officeart/2005/8/layout/list1"/>
    <dgm:cxn modelId="{BC43EB6D-BF53-4B11-A1DE-ACFC1EAAF44D}" type="presParOf" srcId="{13E9A95E-D924-48D3-A350-FC2D3E69EE39}" destId="{2DA28CBB-7A66-497B-824E-C4C0409A1D29}" srcOrd="4" destOrd="0" presId="urn:microsoft.com/office/officeart/2005/8/layout/list1"/>
    <dgm:cxn modelId="{E216928F-8348-4C08-A143-16AE2189CCC7}" type="presParOf" srcId="{2DA28CBB-7A66-497B-824E-C4C0409A1D29}" destId="{B3FBBED9-4BA2-49A6-8DE8-EF48D1661041}" srcOrd="0" destOrd="0" presId="urn:microsoft.com/office/officeart/2005/8/layout/list1"/>
    <dgm:cxn modelId="{E39B45CB-169E-4DAA-BE52-FBC4CE28371A}" type="presParOf" srcId="{2DA28CBB-7A66-497B-824E-C4C0409A1D29}" destId="{20F2E3ED-D295-4CE8-A280-E5CF06A12140}" srcOrd="1" destOrd="0" presId="urn:microsoft.com/office/officeart/2005/8/layout/list1"/>
    <dgm:cxn modelId="{E5434E0A-0405-4BE2-AAA8-647786D2F8C6}" type="presParOf" srcId="{13E9A95E-D924-48D3-A350-FC2D3E69EE39}" destId="{53397976-F40D-4185-B22E-B998B3F37491}" srcOrd="5" destOrd="0" presId="urn:microsoft.com/office/officeart/2005/8/layout/list1"/>
    <dgm:cxn modelId="{A38EE5D0-203B-49DC-88A0-28D221B2D190}" type="presParOf" srcId="{13E9A95E-D924-48D3-A350-FC2D3E69EE39}" destId="{E90433E8-2881-4175-AADB-7F5C11EAB35D}" srcOrd="6" destOrd="0" presId="urn:microsoft.com/office/officeart/2005/8/layout/list1"/>
    <dgm:cxn modelId="{05E9BB01-1963-4C1A-A104-1B82F22B97D4}" type="presParOf" srcId="{13E9A95E-D924-48D3-A350-FC2D3E69EE39}" destId="{55938A92-4C17-4BA9-8B07-0BCDD5C402AE}" srcOrd="7" destOrd="0" presId="urn:microsoft.com/office/officeart/2005/8/layout/list1"/>
    <dgm:cxn modelId="{901A3958-9F3A-49E3-9AEB-6A5173C43771}" type="presParOf" srcId="{13E9A95E-D924-48D3-A350-FC2D3E69EE39}" destId="{73F0E62C-8919-4937-B888-751EE37EA35B}" srcOrd="8" destOrd="0" presId="urn:microsoft.com/office/officeart/2005/8/layout/list1"/>
    <dgm:cxn modelId="{2CAF0DD3-088B-4C22-83B0-4AFF7BABACD7}" type="presParOf" srcId="{73F0E62C-8919-4937-B888-751EE37EA35B}" destId="{72A6022C-39D6-4E7C-AB32-D6D29F542463}" srcOrd="0" destOrd="0" presId="urn:microsoft.com/office/officeart/2005/8/layout/list1"/>
    <dgm:cxn modelId="{A959F92D-4E99-4C31-BE39-4D06049A1B77}" type="presParOf" srcId="{73F0E62C-8919-4937-B888-751EE37EA35B}" destId="{C6ABA37F-F3D0-4A01-B5C9-F60CA0CAD16F}" srcOrd="1" destOrd="0" presId="urn:microsoft.com/office/officeart/2005/8/layout/list1"/>
    <dgm:cxn modelId="{E273CD42-DACA-4A1A-983E-CD7BF394D327}" type="presParOf" srcId="{13E9A95E-D924-48D3-A350-FC2D3E69EE39}" destId="{77C8AA7A-7EAC-48A5-9FE0-BA9FF30A522F}" srcOrd="9" destOrd="0" presId="urn:microsoft.com/office/officeart/2005/8/layout/list1"/>
    <dgm:cxn modelId="{5F12F289-EA8F-4497-B255-B39E91F6B080}" type="presParOf" srcId="{13E9A95E-D924-48D3-A350-FC2D3E69EE39}" destId="{77108920-F1E5-4176-B359-FED50F1CCF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Ingredients: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On the Boolean hypercube: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Fourier analysis on </a:t>
          </a:r>
          <a:r>
            <a:rPr lang="en-US" dirty="0" err="1" smtClean="0"/>
            <a:t>Grassmann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dgm:pt modelId="{E822CE54-1B7D-4A52-9727-63F3BD712B21}">
      <dgm:prSet/>
      <dgm:spPr/>
      <dgm:t>
        <a:bodyPr/>
        <a:lstStyle/>
        <a:p>
          <a:r>
            <a:rPr lang="en-US" dirty="0" smtClean="0"/>
            <a:t>Lots of Fourier Analysis.</a:t>
          </a:r>
          <a:endParaRPr lang="en-US" dirty="0"/>
        </a:p>
      </dgm:t>
    </dgm:p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14B89CF-2340-4A5A-BDDC-184870882321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sup>
                  </m:sSup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𝑅</m:t>
                  </m:r>
                </m:oMath>
              </a14:m>
              <a:r>
                <a:rPr lang="en-US" dirty="0" smtClean="0"/>
                <a:t> can be represented as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∑"/>
                      <m:supHide m:val="on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naryPr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  <m:sup/>
                    <m:e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nary>
                  <m:r>
                    <a:rPr lang="en-US" b="0" i="1" smtClean="0">
                      <a:latin typeface="Cambria Math" panose="02040503050406030204" pitchFamily="18" charset="0"/>
                    </a:rPr>
                    <m:t>.</m:t>
                  </m:r>
                </m:oMath>
              </a14:m>
              <a:endParaRPr lang="en-US" dirty="0"/>
            </a:p>
          </dgm:t>
        </dgm:pt>
      </mc:Choice>
      <mc:Fallback xmlns="">
        <dgm:pt modelId="{814B89CF-2340-4A5A-BDDC-184870882321}">
          <dgm:prSet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𝑓: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{−1,1}^𝑛→𝑅</a:t>
              </a:r>
              <a:r>
                <a:rPr lang="en-US" dirty="0" smtClean="0"/>
                <a:t> can be represented as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(𝑥)=∑_(𝑆⊆[𝑛])▒〖𝑓 ̂(𝑆) 𝜒_𝑆 (𝑥)〗</a:t>
              </a:r>
              <a:r>
                <a:rPr lang="en-US" b="0" i="0" smtClean="0">
                  <a:latin typeface="Cambria Math" panose="02040503050406030204" pitchFamily="18" charset="0"/>
                </a:rPr>
                <a:t>.</a:t>
              </a:r>
              <a:endParaRPr lang="en-US" dirty="0"/>
            </a:p>
          </dgm:t>
        </dgm:pt>
      </mc:Fallback>
    </mc:AlternateConten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4EB3A51-1E36-45A6-8495-B967AE30E65B}">
          <dgm:prSet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sub>
                  </m:sSub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∏"/>
                      <m:supHide m:val="on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naryPr>
                    <m:sub>
                      <m:r>
                        <m:rPr>
                          <m:brk m:alnAt="7"/>
                        </m:rP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sub>
                    <m:sup/>
                    <m:e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nary>
                </m:oMath>
              </a14:m>
              <a:r>
                <a:rPr lang="en-US" dirty="0" smtClean="0"/>
                <a:t> monomial basis.</a:t>
              </a:r>
              <a:endParaRPr lang="en-US" dirty="0"/>
            </a:p>
          </dgm:t>
        </dgm:pt>
      </mc:Choice>
      <mc:Fallback xmlns="">
        <dgm:pt modelId="{F4EB3A51-1E36-45A6-8495-B967AE30E65B}">
          <dgm:prSet/>
          <dgm:spPr/>
          <dgm:t>
            <a:bodyPr/>
            <a:lstStyle/>
            <a:p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𝜒_𝑆 (𝑥)=∏_(𝑖∈𝑆)▒𝑥_𝑖 </a:t>
              </a:r>
              <a:r>
                <a:rPr lang="en-US" dirty="0" smtClean="0"/>
                <a:t> </a:t>
              </a:r>
              <a:r>
                <a:rPr lang="en-US" dirty="0" smtClean="0"/>
                <a:t>monomial basis.</a:t>
              </a:r>
              <a:endParaRPr lang="en-US" dirty="0"/>
            </a:p>
          </dgm:t>
        </dgm:pt>
      </mc:Fallback>
    </mc:AlternateContent>
    <dgm:pt modelId="{6D4F2BB2-3AD9-48AB-B6B2-AB08F3AD4E1D}" type="parTrans" cxnId="{DF3E5E57-1FA3-417E-AA81-C499BAD15021}">
      <dgm:prSet/>
      <dgm:spPr/>
      <dgm:t>
        <a:bodyPr/>
        <a:lstStyle/>
        <a:p>
          <a:endParaRPr lang="en-US"/>
        </a:p>
      </dgm:t>
    </dgm:pt>
    <dgm:pt modelId="{4D110FCF-4980-490C-BE14-C1337767C684}" type="sibTrans" cxnId="{DF3E5E57-1FA3-417E-AA81-C499BAD15021}">
      <dgm:prSet/>
      <dgm:spPr/>
      <dgm:t>
        <a:bodyPr/>
        <a:lstStyle/>
        <a:p>
          <a:endParaRPr lang="en-US"/>
        </a:p>
      </dgm:t>
    </dgm:pt>
    <dgm:pt modelId="{A71F2519-167C-444D-955B-4BB0C584CC10}">
      <dgm:prSet/>
      <dgm:spPr/>
      <dgm:t>
        <a:bodyPr/>
        <a:lstStyle/>
        <a:p>
          <a:r>
            <a:rPr lang="en-US" dirty="0" smtClean="0"/>
            <a:t>No such canonical basis… need to use block decomposition.</a:t>
          </a:r>
          <a:endParaRPr lang="en-US" dirty="0"/>
        </a:p>
      </dgm:t>
    </dgm:p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dgm:pt modelId="{5D867D5F-47A0-46C3-9DB6-02C5B9352D94}">
      <dgm:prSet/>
      <dgm:spPr/>
      <dgm:t>
        <a:bodyPr/>
        <a:lstStyle/>
        <a:p>
          <a:r>
            <a:rPr lang="en-US" dirty="0" smtClean="0"/>
            <a:t>Or on different but related graph…</a:t>
          </a:r>
          <a:endParaRPr lang="en-US" dirty="0"/>
        </a:p>
      </dgm:t>
    </dgm:pt>
    <dgm:pt modelId="{C253F1DB-104F-48C7-8057-473DA842E5C2}" type="parTrans" cxnId="{1C175021-B4D8-40AE-9433-836C457B1FD3}">
      <dgm:prSet/>
      <dgm:spPr/>
      <dgm:t>
        <a:bodyPr/>
        <a:lstStyle/>
        <a:p>
          <a:endParaRPr lang="en-US"/>
        </a:p>
      </dgm:t>
    </dgm:pt>
    <dgm:pt modelId="{01E12971-81CB-4D52-99E6-0E901CF2E197}" type="sibTrans" cxnId="{1C175021-B4D8-40AE-9433-836C457B1FD3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B8C5F-9972-4E71-844F-22071CD80AF2}" type="presOf" srcId="{F4EB3A51-1E36-45A6-8495-B967AE30E65B}" destId="{258595E5-632A-44E5-AC66-DA91CBBCD10D}" srcOrd="0" destOrd="1" presId="urn:microsoft.com/office/officeart/2005/8/layout/list1"/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85812456-5C2B-48E2-B821-8318398D8412}" type="presOf" srcId="{5D867D5F-47A0-46C3-9DB6-02C5B9352D94}" destId="{571F0FB8-0924-4161-B640-3885C05164FE}" srcOrd="0" destOrd="1" presId="urn:microsoft.com/office/officeart/2005/8/layout/list1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DF3E5E57-1FA3-417E-AA81-C499BAD15021}" srcId="{63466444-E637-476B-93C2-71C6D8548321}" destId="{F4EB3A51-1E36-45A6-8495-B967AE30E65B}" srcOrd="1" destOrd="0" parTransId="{6D4F2BB2-3AD9-48AB-B6B2-AB08F3AD4E1D}" sibTransId="{4D110FCF-4980-490C-BE14-C1337767C684}"/>
    <dgm:cxn modelId="{1C175021-B4D8-40AE-9433-836C457B1FD3}" srcId="{D7D72B0C-82BB-4FEB-9448-B233C450C97B}" destId="{5D867D5F-47A0-46C3-9DB6-02C5B9352D94}" srcOrd="1" destOrd="0" parTransId="{C253F1DB-104F-48C7-8057-473DA842E5C2}" sibTransId="{01E12971-81CB-4D52-99E6-0E901CF2E197}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0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Level i: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Example 1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Dual Example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dgm:pt modelId="{E822CE54-1B7D-4A52-9727-63F3BD712B21}">
      <dgm:prSet/>
      <dgm:spPr>
        <a:blipFill>
          <a:blip xmlns:r="http://schemas.openxmlformats.org/officeDocument/2006/relationships" r:embed="rId1"/>
          <a:stretch>
            <a:fillRect b="-4822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dgm:pt modelId="{814B89CF-2340-4A5A-BDDC-184870882321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dgm:pt modelId="{A71F2519-167C-444D-955B-4BB0C584CC10}">
      <dgm:prSet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dgm:pt modelId="{2F224C4E-D027-4851-B374-4B7A2B8BACCE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77E035C-0A71-4652-BAAC-249005120D62}" type="parTrans" cxnId="{F29DC04A-6D09-4309-B470-47B205E2A249}">
      <dgm:prSet/>
      <dgm:spPr/>
      <dgm:t>
        <a:bodyPr/>
        <a:lstStyle/>
        <a:p>
          <a:endParaRPr lang="en-US"/>
        </a:p>
      </dgm:t>
    </dgm:pt>
    <dgm:pt modelId="{00A3ADAA-E81D-42AD-AC2A-21E034651EF1}" type="sibTrans" cxnId="{F29DC04A-6D09-4309-B470-47B205E2A249}">
      <dgm:prSet/>
      <dgm:spPr/>
      <dgm:t>
        <a:bodyPr/>
        <a:lstStyle/>
        <a:p>
          <a:endParaRPr lang="en-US"/>
        </a:p>
      </dgm:t>
    </dgm:pt>
    <dgm:pt modelId="{BF2AF653-3943-45B7-B199-296B6252BBD2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AF2D998-9D1F-4B15-8918-B59E0F63A0D4}" type="parTrans" cxnId="{796C8641-8F5D-4623-9B3B-B06FA8ABD031}">
      <dgm:prSet/>
      <dgm:spPr/>
      <dgm:t>
        <a:bodyPr/>
        <a:lstStyle/>
        <a:p>
          <a:endParaRPr lang="en-US"/>
        </a:p>
      </dgm:t>
    </dgm:pt>
    <dgm:pt modelId="{DA85B323-B07C-43BA-9882-5DF64AE7C7C0}" type="sibTrans" cxnId="{796C8641-8F5D-4623-9B3B-B06FA8ABD031}">
      <dgm:prSet/>
      <dgm:spPr/>
      <dgm:t>
        <a:bodyPr/>
        <a:lstStyle/>
        <a:p>
          <a:endParaRPr lang="en-US"/>
        </a:p>
      </dgm:t>
    </dgm:pt>
    <dgm:pt modelId="{5FEEB8F3-C51D-418D-943A-246CBDF03841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E33AEB0-51EE-4047-8B5E-E48C2B4640D8}" type="parTrans" cxnId="{23C1A07C-B67D-4194-A68C-BCA085DD70BD}">
      <dgm:prSet/>
      <dgm:spPr/>
      <dgm:t>
        <a:bodyPr/>
        <a:lstStyle/>
        <a:p>
          <a:endParaRPr lang="en-US"/>
        </a:p>
      </dgm:t>
    </dgm:pt>
    <dgm:pt modelId="{D23028A9-340E-4560-B94D-D53FD6142B64}" type="sibTrans" cxnId="{23C1A07C-B67D-4194-A68C-BCA085DD70BD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2F59F-5E54-4635-80AC-2B91B37F5639}" type="presOf" srcId="{5FEEB8F3-C51D-418D-943A-246CBDF03841}" destId="{571F0FB8-0924-4161-B640-3885C05164FE}" srcOrd="0" destOrd="1" presId="urn:microsoft.com/office/officeart/2005/8/layout/list1"/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F29DC04A-6D09-4309-B470-47B205E2A249}" srcId="{E822CE54-1B7D-4A52-9727-63F3BD712B21}" destId="{2F224C4E-D027-4851-B374-4B7A2B8BACCE}" srcOrd="0" destOrd="0" parTransId="{177E035C-0A71-4652-BAAC-249005120D62}" sibTransId="{00A3ADAA-E81D-42AD-AC2A-21E034651EF1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9EFB7989-8DBA-463C-B0CA-B68F6AB25B6C}" type="presOf" srcId="{BF2AF653-3943-45B7-B199-296B6252BBD2}" destId="{258595E5-632A-44E5-AC66-DA91CBBCD10D}" srcOrd="0" destOrd="1" presId="urn:microsoft.com/office/officeart/2005/8/layout/list1"/>
    <dgm:cxn modelId="{AE6C7869-7CA7-4DC7-A4D5-2E424583441E}" type="presOf" srcId="{2F224C4E-D027-4851-B374-4B7A2B8BACCE}" destId="{BF32BD11-E159-4934-831C-EB19067C1451}" srcOrd="0" destOrd="1" presId="urn:microsoft.com/office/officeart/2005/8/layout/list1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796C8641-8F5D-4623-9B3B-B06FA8ABD031}" srcId="{63466444-E637-476B-93C2-71C6D8548321}" destId="{BF2AF653-3943-45B7-B199-296B6252BBD2}" srcOrd="1" destOrd="0" parTransId="{2AF2D998-9D1F-4B15-8918-B59E0F63A0D4}" sibTransId="{DA85B323-B07C-43BA-9882-5DF64AE7C7C0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23C1A07C-B67D-4194-A68C-BCA085DD70BD}" srcId="{D7D72B0C-82BB-4FEB-9448-B233C450C97B}" destId="{5FEEB8F3-C51D-418D-943A-246CBDF03841}" srcOrd="1" destOrd="0" parTransId="{DE33AEB0-51EE-4047-8B5E-E48C2B4640D8}" sibTransId="{D23028A9-340E-4560-B94D-D53FD6142B64}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Theorems 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Implications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Future research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822CE54-1B7D-4A52-9727-63F3BD712B21}">
          <dgm:prSet/>
          <dgm:spPr/>
          <dgm:t>
            <a:bodyPr/>
            <a:lstStyle/>
            <a:p>
              <a:pPr rtl="0"/>
              <a:r>
                <a:rPr lang="en-US" sz="2900" dirty="0" smtClean="0"/>
                <a:t>On </a:t>
              </a:r>
              <a:r>
                <a:rPr lang="en-US" sz="2900" dirty="0" err="1" smtClean="0">
                  <a:solidFill>
                    <a:srgbClr val="7030A0"/>
                  </a:solidFill>
                </a:rPr>
                <a:t>Grassmann</a:t>
              </a:r>
              <a:r>
                <a:rPr lang="en-US" sz="2900" dirty="0" smtClean="0"/>
                <a:t>: </a:t>
              </a:r>
              <a:r>
                <a:rPr lang="en-US" sz="2900" dirty="0" err="1" smtClean="0"/>
                <a:t>Pseudorandomness</a:t>
              </a:r>
              <a:r>
                <a:rPr lang="en-US" sz="2900" dirty="0" smtClean="0"/>
                <a:t> </a:t>
              </a:r>
              <a14:m>
                <m:oMath xmlns:m="http://schemas.openxmlformats.org/officeDocument/2006/math">
                  <m:r>
                    <a:rPr lang="en-US" sz="2900" b="0" i="1" smtClean="0">
                      <a:latin typeface="Cambria Math" panose="02040503050406030204" pitchFamily="18" charset="0"/>
                    </a:rPr>
                    <m:t>⇒</m:t>
                  </m:r>
                </m:oMath>
              </a14:m>
              <a:r>
                <a:rPr lang="en-US" sz="2900" dirty="0" smtClean="0"/>
                <a:t> near-perfect expansion.</a:t>
              </a:r>
              <a:endParaRPr lang="en-US" sz="2900" dirty="0"/>
            </a:p>
          </dgm:t>
        </dgm:pt>
      </mc:Choice>
      <mc:Fallback xmlns="">
        <dgm:pt modelId="{E822CE54-1B7D-4A52-9727-63F3BD712B21}">
          <dgm:prSet/>
          <dgm:spPr/>
          <dgm:t>
            <a:bodyPr/>
            <a:lstStyle/>
            <a:p>
              <a:pPr rtl="0"/>
              <a:r>
                <a:rPr lang="en-US" dirty="0" smtClean="0"/>
                <a:t>On </a:t>
              </a:r>
              <a:r>
                <a:rPr lang="en-US" dirty="0" err="1" smtClean="0">
                  <a:solidFill>
                    <a:srgbClr val="7030A0"/>
                  </a:solidFill>
                </a:rPr>
                <a:t>Grassmann</a:t>
              </a:r>
              <a:r>
                <a:rPr lang="en-US" dirty="0" smtClean="0"/>
                <a:t>: </a:t>
              </a:r>
              <a:r>
                <a:rPr lang="en-US" dirty="0" err="1" smtClean="0"/>
                <a:t>Pseudorandomness</a:t>
              </a:r>
              <a:r>
                <a:rPr lang="en-US" dirty="0" smtClean="0"/>
                <a:t> </a:t>
              </a:r>
              <a:r>
                <a:rPr lang="en-US" b="0" i="0" smtClean="0">
                  <a:latin typeface="Cambria Math" panose="02040503050406030204" pitchFamily="18" charset="0"/>
                </a:rPr>
                <a:t>⇒</a:t>
              </a:r>
              <a:r>
                <a:rPr lang="en-US" dirty="0" smtClean="0"/>
                <a:t> near-perfect expansion.</a:t>
              </a:r>
              <a:endParaRPr lang="en-US" dirty="0"/>
            </a:p>
          </dgm:t>
        </dgm:pt>
      </mc:Fallback>
    </mc:AlternateConten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814B89CF-2340-4A5A-BDDC-184870882321}">
          <dgm:prSet/>
          <dgm:spPr/>
          <dgm:t>
            <a:bodyPr/>
            <a:lstStyle/>
            <a:p>
              <a:pPr rtl="0"/>
              <a:r>
                <a:rPr lang="en-US" dirty="0" smtClean="0"/>
                <a:t>2-to-2 </a:t>
              </a:r>
              <a:r>
                <a:rPr lang="en-US" dirty="0" smtClean="0"/>
                <a:t>Games, 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𝑈𝐺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[</m:t>
                  </m:r>
                  <m:f>
                    <m:f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NP-hard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endParaRPr lang="en-US" dirty="0"/>
            </a:p>
          </dgm:t>
        </dgm:pt>
      </mc:Choice>
      <mc:Fallback>
        <dgm:pt modelId="{814B89CF-2340-4A5A-BDDC-184870882321}">
          <dgm:prSet/>
          <dgm:spPr/>
          <dgm:t>
            <a:bodyPr/>
            <a:lstStyle/>
            <a:p>
              <a:pPr rtl="0"/>
              <a:r>
                <a:rPr lang="en-US" dirty="0" smtClean="0"/>
                <a:t>2-to-2 </a:t>
              </a:r>
              <a:r>
                <a:rPr lang="en-US" dirty="0" smtClean="0"/>
                <a:t>Games, 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𝑈𝐺[1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/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2−𝜀,𝜀]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NP-hard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endParaRPr lang="en-US" dirty="0"/>
            </a:p>
          </dgm:t>
        </dgm:pt>
      </mc:Fallback>
    </mc:AlternateConten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dgm:pt modelId="{A71F2519-167C-444D-955B-4BB0C584CC10}">
      <dgm:prSet/>
      <dgm:spPr/>
      <dgm:t>
        <a:bodyPr/>
        <a:lstStyle/>
        <a:p>
          <a:pPr rtl="0"/>
          <a:r>
            <a:rPr lang="en-US" i="0" dirty="0" smtClean="0"/>
            <a:t>Greater mysteries ahead. </a:t>
          </a:r>
          <a:endParaRPr lang="en-US" i="0" dirty="0"/>
        </a:p>
      </dgm:t>
    </dgm:p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dgm:pt modelId="{18C62DAC-96E2-4E8B-955E-23C3FE4225FC}">
      <dgm:prSet/>
      <dgm:spPr/>
      <dgm:t>
        <a:bodyPr/>
        <a:lstStyle/>
        <a:p>
          <a:pPr rtl="0"/>
          <a:r>
            <a:rPr lang="en-US" dirty="0" smtClean="0"/>
            <a:t>New NP-hardness </a:t>
          </a:r>
          <a:r>
            <a:rPr lang="en-US" dirty="0" smtClean="0"/>
            <a:t>for Clique, </a:t>
          </a:r>
          <a:r>
            <a:rPr lang="en-US" dirty="0" smtClean="0">
              <a:solidFill>
                <a:schemeClr val="tx1"/>
              </a:solidFill>
            </a:rPr>
            <a:t>Vertex Cover, (almost) Graph Coloring, Max-Cut</a:t>
          </a:r>
          <a:endParaRPr lang="en-US" dirty="0">
            <a:solidFill>
              <a:schemeClr val="tx1"/>
            </a:solidFill>
          </a:endParaRPr>
        </a:p>
      </dgm:t>
    </dgm:pt>
    <dgm:pt modelId="{CB29A77A-DF71-4FF3-8F6F-8728665F8338}" type="parTrans" cxnId="{714244AD-D578-4D2B-B70D-F85FE0CA58D0}">
      <dgm:prSet/>
      <dgm:spPr/>
      <dgm:t>
        <a:bodyPr/>
        <a:lstStyle/>
        <a:p>
          <a:endParaRPr lang="en-US"/>
        </a:p>
      </dgm:t>
    </dgm:pt>
    <dgm:pt modelId="{088BD0A5-41D3-4548-B1EA-E3F9197596B0}" type="sibTrans" cxnId="{714244AD-D578-4D2B-B70D-F85FE0CA58D0}">
      <dgm:prSet/>
      <dgm:spPr/>
      <dgm:t>
        <a:bodyPr/>
        <a:lstStyle/>
        <a:p>
          <a:endParaRPr lang="en-US"/>
        </a:p>
      </dgm:t>
    </dgm:pt>
    <dgm:pt modelId="{61457504-7485-482D-B480-9B4C4AE6CF54}">
      <dgm:prSet custT="1"/>
      <dgm:spPr/>
      <dgm:t>
        <a:bodyPr/>
        <a:lstStyle/>
        <a:p>
          <a:pPr rtl="0"/>
          <a:r>
            <a:rPr lang="en-US" sz="2900" dirty="0" smtClean="0"/>
            <a:t>Also on </a:t>
          </a:r>
          <a:r>
            <a:rPr lang="en-US" sz="2900" dirty="0" smtClean="0">
              <a:solidFill>
                <a:srgbClr val="7030A0"/>
              </a:solidFill>
            </a:rPr>
            <a:t>Johnson</a:t>
          </a:r>
          <a:r>
            <a:rPr lang="en-US" sz="2900" dirty="0" smtClean="0"/>
            <a:t> Graphs </a:t>
          </a:r>
          <a:r>
            <a:rPr lang="en-US" sz="2000" dirty="0" smtClean="0"/>
            <a:t>[</a:t>
          </a:r>
          <a:r>
            <a:rPr lang="en-US" sz="2000" dirty="0" smtClean="0"/>
            <a:t>KM </a:t>
          </a:r>
          <a:r>
            <a:rPr lang="en-US" sz="2000" dirty="0" err="1" smtClean="0"/>
            <a:t>Moshkovitz</a:t>
          </a:r>
          <a:r>
            <a:rPr lang="en-US" sz="2000" dirty="0" smtClean="0"/>
            <a:t> S</a:t>
          </a:r>
          <a:r>
            <a:rPr lang="en-US" sz="2000" dirty="0" smtClean="0"/>
            <a:t>]</a:t>
          </a:r>
          <a:endParaRPr lang="en-US" sz="2000" dirty="0"/>
        </a:p>
      </dgm:t>
    </dgm:pt>
    <dgm:pt modelId="{B8F7949D-03BE-4127-BCC1-ADBD206DFC10}" type="parTrans" cxnId="{4DE3F573-78CF-417A-9DC9-FC70E8BA98C8}">
      <dgm:prSet/>
      <dgm:spPr/>
      <dgm:t>
        <a:bodyPr/>
        <a:lstStyle/>
        <a:p>
          <a:endParaRPr lang="en-US"/>
        </a:p>
      </dgm:t>
    </dgm:pt>
    <dgm:pt modelId="{587F57FA-75B6-4E9A-BF39-C5A9DD9BA17C}" type="sibTrans" cxnId="{4DE3F573-78CF-417A-9DC9-FC70E8BA98C8}">
      <dgm:prSet/>
      <dgm:spPr/>
      <dgm:t>
        <a:bodyPr/>
        <a:lstStyle/>
        <a:p>
          <a:endParaRPr lang="en-US"/>
        </a:p>
      </dgm:t>
    </dgm:pt>
    <dgm:pt modelId="{2B205F53-D6BA-40A6-926D-EA69E67FE402}">
      <dgm:prSet/>
      <dgm:spPr/>
      <dgm:t>
        <a:bodyPr/>
        <a:lstStyle/>
        <a:p>
          <a:pPr rtl="0"/>
          <a:r>
            <a:rPr lang="en-US" dirty="0" smtClean="0"/>
            <a:t>Mysteries finally unraveling. </a:t>
          </a:r>
          <a:endParaRPr lang="en-US" dirty="0"/>
        </a:p>
      </dgm:t>
    </dgm:pt>
    <dgm:pt modelId="{2E29F240-41B5-40B0-B2AC-B643A5677A2B}" type="parTrans" cxnId="{BE61502A-21C1-4F74-B828-86CE5C139998}">
      <dgm:prSet/>
      <dgm:spPr/>
      <dgm:t>
        <a:bodyPr/>
        <a:lstStyle/>
        <a:p>
          <a:endParaRPr lang="en-US"/>
        </a:p>
      </dgm:t>
    </dgm:pt>
    <dgm:pt modelId="{3A7DF3C1-EC4D-47B1-AD3F-B48612077C17}" type="sibTrans" cxnId="{BE61502A-21C1-4F74-B828-86CE5C139998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 custLinFactNeighborX="-3857" custLinFactNeighborY="-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4861C-743B-4EB6-A067-3BA3D84000C1}" type="presOf" srcId="{E822CE54-1B7D-4A52-9727-63F3BD712B21}" destId="{BF32BD11-E159-4934-831C-EB19067C1451}" srcOrd="0" destOrd="0" presId="urn:microsoft.com/office/officeart/2005/8/layout/list1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BEB4C16E-0E19-409A-AF41-E05321199760}" type="presOf" srcId="{A71F2519-167C-444D-955B-4BB0C584CC10}" destId="{571F0FB8-0924-4161-B640-3885C05164FE}" srcOrd="0" destOrd="0" presId="urn:microsoft.com/office/officeart/2005/8/layout/list1"/>
    <dgm:cxn modelId="{BE61502A-21C1-4F74-B828-86CE5C139998}" srcId="{63466444-E637-476B-93C2-71C6D8548321}" destId="{2B205F53-D6BA-40A6-926D-EA69E67FE402}" srcOrd="2" destOrd="0" parTransId="{2E29F240-41B5-40B0-B2AC-B643A5677A2B}" sibTransId="{3A7DF3C1-EC4D-47B1-AD3F-B48612077C17}"/>
    <dgm:cxn modelId="{4DE3F573-78CF-417A-9DC9-FC70E8BA98C8}" srcId="{5DF172F4-DC89-47D7-8EB1-43FFF9A023B7}" destId="{61457504-7485-482D-B480-9B4C4AE6CF54}" srcOrd="1" destOrd="0" parTransId="{B8F7949D-03BE-4127-BCC1-ADBD206DFC10}" sibTransId="{587F57FA-75B6-4E9A-BF39-C5A9DD9BA17C}"/>
    <dgm:cxn modelId="{1B0BB8FF-22D7-4525-BFBB-23C5FE306951}" type="presOf" srcId="{D7D72B0C-82BB-4FEB-9448-B233C450C97B}" destId="{C663CA80-F22C-4D8E-915B-9A04C194AAA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AF2C78B-AEBF-4E58-9E1C-789B409848B0}" type="presOf" srcId="{00A26808-8A4E-49CF-AB89-8CBCDCC0CBF0}" destId="{01584A1B-603F-4E84-8429-39FCB1332A88}" srcOrd="0" destOrd="0" presId="urn:microsoft.com/office/officeart/2005/8/layout/list1"/>
    <dgm:cxn modelId="{C499BE02-09C4-4E5E-87B7-C36502981889}" type="presOf" srcId="{2B205F53-D6BA-40A6-926D-EA69E67FE402}" destId="{258595E5-632A-44E5-AC66-DA91CBBCD10D}" srcOrd="0" destOrd="2" presId="urn:microsoft.com/office/officeart/2005/8/layout/list1"/>
    <dgm:cxn modelId="{15E1CAC0-514C-4536-BA9C-25D23160E9AC}" type="presOf" srcId="{18C62DAC-96E2-4E8B-955E-23C3FE4225FC}" destId="{258595E5-632A-44E5-AC66-DA91CBBCD10D}" srcOrd="0" destOrd="1" presId="urn:microsoft.com/office/officeart/2005/8/layout/list1"/>
    <dgm:cxn modelId="{D84E181E-EF5A-4995-8B56-52C6AFD3EF36}" type="presOf" srcId="{5DF172F4-DC89-47D7-8EB1-43FFF9A023B7}" destId="{4AC321E2-4064-4150-A8B2-634C6D67408C}" srcOrd="1" destOrd="0" presId="urn:microsoft.com/office/officeart/2005/8/layout/list1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714244AD-D578-4D2B-B70D-F85FE0CA58D0}" srcId="{63466444-E637-476B-93C2-71C6D8548321}" destId="{18C62DAC-96E2-4E8B-955E-23C3FE4225FC}" srcOrd="1" destOrd="0" parTransId="{CB29A77A-DF71-4FF3-8F6F-8728665F8338}" sibTransId="{088BD0A5-41D3-4548-B1EA-E3F9197596B0}"/>
    <dgm:cxn modelId="{7EBB5AAA-BEE8-4F23-AB7D-74FDCCAC9747}" type="presOf" srcId="{63466444-E637-476B-93C2-71C6D8548321}" destId="{770A0A73-845C-46EC-BBFB-2054D8A991DE}" srcOrd="1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949D9D9A-96EE-4CC3-85D2-B3AAB538A4BC}" type="presOf" srcId="{5DF172F4-DC89-47D7-8EB1-43FFF9A023B7}" destId="{4981DFC0-CE2D-4BCB-9656-FE37DF29A154}" srcOrd="0" destOrd="0" presId="urn:microsoft.com/office/officeart/2005/8/layout/list1"/>
    <dgm:cxn modelId="{AECCAA9F-5AB3-4E03-A21A-9A440A3F6B05}" type="presOf" srcId="{63466444-E637-476B-93C2-71C6D8548321}" destId="{34AFC36E-11A0-4DD3-9CA7-2F49D16DF33F}" srcOrd="0" destOrd="0" presId="urn:microsoft.com/office/officeart/2005/8/layout/list1"/>
    <dgm:cxn modelId="{BCCD559F-D060-4CF2-BC3F-CE4147EAF17F}" type="presOf" srcId="{814B89CF-2340-4A5A-BDDC-184870882321}" destId="{258595E5-632A-44E5-AC66-DA91CBBCD10D}" srcOrd="0" destOrd="0" presId="urn:microsoft.com/office/officeart/2005/8/layout/list1"/>
    <dgm:cxn modelId="{0E9A1CD9-93BF-4A9D-935F-3E7DF58CD920}" type="presOf" srcId="{61457504-7485-482D-B480-9B4C4AE6CF54}" destId="{BF32BD11-E159-4934-831C-EB19067C1451}" srcOrd="0" destOrd="1" presId="urn:microsoft.com/office/officeart/2005/8/layout/list1"/>
    <dgm:cxn modelId="{1A75A15C-C48A-4C0C-8EAC-7FEFE7F3627F}" type="presOf" srcId="{D7D72B0C-82BB-4FEB-9448-B233C450C97B}" destId="{7E429802-205D-4EC6-989C-B6182143B306}" srcOrd="1" destOrd="0" presId="urn:microsoft.com/office/officeart/2005/8/layout/list1"/>
    <dgm:cxn modelId="{76C120AC-E5A1-4DB3-94AE-26B2CA367D24}" type="presParOf" srcId="{01584A1B-603F-4E84-8429-39FCB1332A88}" destId="{4745AA9A-7DBE-46E9-8BC2-0A1D85DAB561}" srcOrd="0" destOrd="0" presId="urn:microsoft.com/office/officeart/2005/8/layout/list1"/>
    <dgm:cxn modelId="{6658D9AD-DA5B-4B13-A19F-CBFB2D3E66E9}" type="presParOf" srcId="{4745AA9A-7DBE-46E9-8BC2-0A1D85DAB561}" destId="{4981DFC0-CE2D-4BCB-9656-FE37DF29A154}" srcOrd="0" destOrd="0" presId="urn:microsoft.com/office/officeart/2005/8/layout/list1"/>
    <dgm:cxn modelId="{207438C2-9AAD-4CB3-8D5A-5B5322D290B9}" type="presParOf" srcId="{4745AA9A-7DBE-46E9-8BC2-0A1D85DAB561}" destId="{4AC321E2-4064-4150-A8B2-634C6D67408C}" srcOrd="1" destOrd="0" presId="urn:microsoft.com/office/officeart/2005/8/layout/list1"/>
    <dgm:cxn modelId="{ED9169BC-F01C-435D-A313-E8AA5B27813E}" type="presParOf" srcId="{01584A1B-603F-4E84-8429-39FCB1332A88}" destId="{1CE49D3A-0B24-4D9A-8E81-0D84DDD31B77}" srcOrd="1" destOrd="0" presId="urn:microsoft.com/office/officeart/2005/8/layout/list1"/>
    <dgm:cxn modelId="{645040C6-DAC9-4C8F-82CE-6FE1F7D450CB}" type="presParOf" srcId="{01584A1B-603F-4E84-8429-39FCB1332A88}" destId="{BF32BD11-E159-4934-831C-EB19067C1451}" srcOrd="2" destOrd="0" presId="urn:microsoft.com/office/officeart/2005/8/layout/list1"/>
    <dgm:cxn modelId="{8B5E386D-B8A3-4E53-964F-AE0197C7F44A}" type="presParOf" srcId="{01584A1B-603F-4E84-8429-39FCB1332A88}" destId="{2AE124DA-F5D7-4B2C-B2B2-D13F29FE8BC5}" srcOrd="3" destOrd="0" presId="urn:microsoft.com/office/officeart/2005/8/layout/list1"/>
    <dgm:cxn modelId="{135E057D-9EA0-44B7-8153-6DB7AFC830CB}" type="presParOf" srcId="{01584A1B-603F-4E84-8429-39FCB1332A88}" destId="{A0CB15BB-3C37-4C32-A1DE-7EE7822D75B8}" srcOrd="4" destOrd="0" presId="urn:microsoft.com/office/officeart/2005/8/layout/list1"/>
    <dgm:cxn modelId="{A47E35F6-BA33-4367-B33E-00D9C7FCAA63}" type="presParOf" srcId="{A0CB15BB-3C37-4C32-A1DE-7EE7822D75B8}" destId="{34AFC36E-11A0-4DD3-9CA7-2F49D16DF33F}" srcOrd="0" destOrd="0" presId="urn:microsoft.com/office/officeart/2005/8/layout/list1"/>
    <dgm:cxn modelId="{E1A73523-B366-4671-8D2B-8EE82DCD5988}" type="presParOf" srcId="{A0CB15BB-3C37-4C32-A1DE-7EE7822D75B8}" destId="{770A0A73-845C-46EC-BBFB-2054D8A991DE}" srcOrd="1" destOrd="0" presId="urn:microsoft.com/office/officeart/2005/8/layout/list1"/>
    <dgm:cxn modelId="{BA5C1820-7EAD-4986-896E-48A0DC97335E}" type="presParOf" srcId="{01584A1B-603F-4E84-8429-39FCB1332A88}" destId="{B1D08FAC-1C11-48C0-873D-35D4831AE070}" srcOrd="5" destOrd="0" presId="urn:microsoft.com/office/officeart/2005/8/layout/list1"/>
    <dgm:cxn modelId="{672901C1-38AA-4987-AC69-32A37BB791C8}" type="presParOf" srcId="{01584A1B-603F-4E84-8429-39FCB1332A88}" destId="{258595E5-632A-44E5-AC66-DA91CBBCD10D}" srcOrd="6" destOrd="0" presId="urn:microsoft.com/office/officeart/2005/8/layout/list1"/>
    <dgm:cxn modelId="{9330FB9A-60D4-4B39-BEAD-709C0BA850D3}" type="presParOf" srcId="{01584A1B-603F-4E84-8429-39FCB1332A88}" destId="{D026D02A-04FE-4B76-88D5-A67E3558497E}" srcOrd="7" destOrd="0" presId="urn:microsoft.com/office/officeart/2005/8/layout/list1"/>
    <dgm:cxn modelId="{E97A0ED8-C562-4233-A134-4134B59C3FC9}" type="presParOf" srcId="{01584A1B-603F-4E84-8429-39FCB1332A88}" destId="{CAE72F14-94FD-4F17-89B4-0F7C79C22D4A}" srcOrd="8" destOrd="0" presId="urn:microsoft.com/office/officeart/2005/8/layout/list1"/>
    <dgm:cxn modelId="{06C0F545-4B39-4FFF-A9F5-2A8B1B561187}" type="presParOf" srcId="{CAE72F14-94FD-4F17-89B4-0F7C79C22D4A}" destId="{C663CA80-F22C-4D8E-915B-9A04C194AAA4}" srcOrd="0" destOrd="0" presId="urn:microsoft.com/office/officeart/2005/8/layout/list1"/>
    <dgm:cxn modelId="{88E1AB67-70F0-4DFD-99AB-48BF472B1D03}" type="presParOf" srcId="{CAE72F14-94FD-4F17-89B4-0F7C79C22D4A}" destId="{7E429802-205D-4EC6-989C-B6182143B306}" srcOrd="1" destOrd="0" presId="urn:microsoft.com/office/officeart/2005/8/layout/list1"/>
    <dgm:cxn modelId="{2B13B28B-94A9-4E9B-98B8-442662C8CCF2}" type="presParOf" srcId="{01584A1B-603F-4E84-8429-39FCB1332A88}" destId="{C19E23EA-F159-4EB0-A665-D8EDEBF9FA13}" srcOrd="9" destOrd="0" presId="urn:microsoft.com/office/officeart/2005/8/layout/list1"/>
    <dgm:cxn modelId="{E3C91AAC-DD9E-46E8-9A13-31E0F0A6B526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0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Fact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Fact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Pf overview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dgm:pt modelId="{E822CE54-1B7D-4A52-9727-63F3BD712B21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dgm:pt modelId="{814B89CF-2340-4A5A-BDDC-184870882321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dgm:pt modelId="{A71F2519-167C-444D-955B-4BB0C584CC10}">
      <dgm:prSet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dgm:pt modelId="{FCA08B10-99E0-4EC9-8A32-592FA7178DE1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C4E985F-3D03-46CA-A3A8-8ACFCA35D3C9}" type="parTrans" cxnId="{855A0214-E5B2-4DB5-9419-FE5E9A2FD2C5}">
      <dgm:prSet/>
      <dgm:spPr/>
      <dgm:t>
        <a:bodyPr/>
        <a:lstStyle/>
        <a:p>
          <a:endParaRPr lang="en-US"/>
        </a:p>
      </dgm:t>
    </dgm:pt>
    <dgm:pt modelId="{2E8F0162-CA22-4BC3-83A3-F7470E3355F2}" type="sibTrans" cxnId="{855A0214-E5B2-4DB5-9419-FE5E9A2FD2C5}">
      <dgm:prSet/>
      <dgm:spPr/>
      <dgm:t>
        <a:bodyPr/>
        <a:lstStyle/>
        <a:p>
          <a:endParaRPr lang="en-US"/>
        </a:p>
      </dgm:t>
    </dgm:pt>
    <dgm:pt modelId="{D2ED0BE5-78F2-4D4F-819A-5C30F2298A8C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1B8FE69-FBA0-430B-98E1-58C12667ACDD}" type="parTrans" cxnId="{60B6093B-0F46-469C-8A3A-02A048CC5A27}">
      <dgm:prSet/>
      <dgm:spPr/>
      <dgm:t>
        <a:bodyPr/>
        <a:lstStyle/>
        <a:p>
          <a:endParaRPr lang="en-US"/>
        </a:p>
      </dgm:t>
    </dgm:pt>
    <dgm:pt modelId="{4234F465-DF20-4B29-8442-FC596EAAAB29}" type="sibTrans" cxnId="{60B6093B-0F46-469C-8A3A-02A048CC5A27}">
      <dgm:prSet/>
      <dgm:spPr/>
      <dgm:t>
        <a:bodyPr/>
        <a:lstStyle/>
        <a:p>
          <a:endParaRPr lang="en-US"/>
        </a:p>
      </dgm:t>
    </dgm:pt>
    <dgm:pt modelId="{78EF7378-DFA6-4298-9B02-CA6F5F7431C5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9F350FF-D538-4D1C-B674-5E4EC91919FB}" type="parTrans" cxnId="{DE571CD9-69DC-46A8-950B-0B6419102183}">
      <dgm:prSet/>
      <dgm:spPr/>
      <dgm:t>
        <a:bodyPr/>
        <a:lstStyle/>
        <a:p>
          <a:endParaRPr lang="en-US"/>
        </a:p>
      </dgm:t>
    </dgm:pt>
    <dgm:pt modelId="{E7E482CF-C794-4F55-8173-D445A8D48875}" type="sibTrans" cxnId="{DE571CD9-69DC-46A8-950B-0B6419102183}">
      <dgm:prSet/>
      <dgm:spPr/>
      <dgm:t>
        <a:bodyPr/>
        <a:lstStyle/>
        <a:p>
          <a:endParaRPr lang="en-US"/>
        </a:p>
      </dgm:t>
    </dgm:pt>
    <dgm:pt modelId="{CA466C44-4B7E-46C8-ABF3-66CDFD6CC619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9A0B5A20-715A-4AFF-A1A3-57A4E1D6D460}" type="parTrans" cxnId="{1F0AA700-F37E-4F01-86D6-9529903612FC}">
      <dgm:prSet/>
      <dgm:spPr/>
      <dgm:t>
        <a:bodyPr/>
        <a:lstStyle/>
        <a:p>
          <a:endParaRPr lang="en-US"/>
        </a:p>
      </dgm:t>
    </dgm:pt>
    <dgm:pt modelId="{0F417B3A-05AD-43B5-923D-02E1502BBFBF}" type="sibTrans" cxnId="{1F0AA700-F37E-4F01-86D6-9529903612FC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 custScaleX="67123" custScaleY="1054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 custLinFactNeighborX="-89" custLinFactNeighborY="-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5A0214-E5B2-4DB5-9419-FE5E9A2FD2C5}" srcId="{E822CE54-1B7D-4A52-9727-63F3BD712B21}" destId="{FCA08B10-99E0-4EC9-8A32-592FA7178DE1}" srcOrd="0" destOrd="0" parTransId="{DC4E985F-3D03-46CA-A3A8-8ACFCA35D3C9}" sibTransId="{2E8F0162-CA22-4BC3-83A3-F7470E3355F2}"/>
    <dgm:cxn modelId="{60B6093B-0F46-469C-8A3A-02A048CC5A27}" srcId="{E822CE54-1B7D-4A52-9727-63F3BD712B21}" destId="{D2ED0BE5-78F2-4D4F-819A-5C30F2298A8C}" srcOrd="1" destOrd="0" parTransId="{01B8FE69-FBA0-430B-98E1-58C12667ACDD}" sibTransId="{4234F465-DF20-4B29-8442-FC596EAAAB29}"/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1F0AA700-F37E-4F01-86D6-9529903612FC}" srcId="{D7D72B0C-82BB-4FEB-9448-B233C450C97B}" destId="{CA466C44-4B7E-46C8-ABF3-66CDFD6CC619}" srcOrd="2" destOrd="0" parTransId="{9A0B5A20-715A-4AFF-A1A3-57A4E1D6D460}" sibTransId="{0F417B3A-05AD-43B5-923D-02E1502BBFBF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AA9686BD-08E6-4DF6-828E-EBD86E949251}" type="presOf" srcId="{CA466C44-4B7E-46C8-ABF3-66CDFD6CC619}" destId="{571F0FB8-0924-4161-B640-3885C05164FE}" srcOrd="0" destOrd="2" presId="urn:microsoft.com/office/officeart/2005/8/layout/list1"/>
    <dgm:cxn modelId="{DE571CD9-69DC-46A8-950B-0B6419102183}" srcId="{D7D72B0C-82BB-4FEB-9448-B233C450C97B}" destId="{78EF7378-DFA6-4298-9B02-CA6F5F7431C5}" srcOrd="1" destOrd="0" parTransId="{39F350FF-D538-4D1C-B674-5E4EC91919FB}" sibTransId="{E7E482CF-C794-4F55-8173-D445A8D48875}"/>
    <dgm:cxn modelId="{BE029094-E151-4035-BC5C-2DFDF937E600}" type="presOf" srcId="{D2ED0BE5-78F2-4D4F-819A-5C30F2298A8C}" destId="{BF32BD11-E159-4934-831C-EB19067C1451}" srcOrd="0" destOrd="2" presId="urn:microsoft.com/office/officeart/2005/8/layout/list1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A8328AB-D4BC-4A4B-8B11-69ADA6D07637}" type="presOf" srcId="{78EF7378-DFA6-4298-9B02-CA6F5F7431C5}" destId="{571F0FB8-0924-4161-B640-3885C05164FE}" srcOrd="0" destOrd="1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E0F1E148-010A-497C-A974-2F4A03F5BC31}" type="presOf" srcId="{FCA08B10-99E0-4EC9-8A32-592FA7178DE1}" destId="{BF32BD11-E159-4934-831C-EB19067C1451}" srcOrd="0" destOrd="1" presId="urn:microsoft.com/office/officeart/2005/8/layout/list1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Theorems 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Implications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Future research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dgm:pt modelId="{E822CE54-1B7D-4A52-9727-63F3BD712B2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dgm:pt modelId="{814B89CF-2340-4A5A-BDDC-18487088232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dgm:pt modelId="{A71F2519-167C-444D-955B-4BB0C584CC10}">
      <dgm:prSet/>
      <dgm:spPr/>
      <dgm:t>
        <a:bodyPr/>
        <a:lstStyle/>
        <a:p>
          <a:pPr rtl="0"/>
          <a:r>
            <a:rPr lang="en-US" i="0" dirty="0" smtClean="0"/>
            <a:t>Greater mysteries ahead. </a:t>
          </a:r>
          <a:endParaRPr lang="en-US" i="0" dirty="0"/>
        </a:p>
      </dgm:t>
    </dgm:p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dgm:pt modelId="{18C62DAC-96E2-4E8B-955E-23C3FE4225FC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B29A77A-DF71-4FF3-8F6F-8728665F8338}" type="parTrans" cxnId="{714244AD-D578-4D2B-B70D-F85FE0CA58D0}">
      <dgm:prSet/>
      <dgm:spPr/>
      <dgm:t>
        <a:bodyPr/>
        <a:lstStyle/>
        <a:p>
          <a:endParaRPr lang="en-US"/>
        </a:p>
      </dgm:t>
    </dgm:pt>
    <dgm:pt modelId="{088BD0A5-41D3-4548-B1EA-E3F9197596B0}" type="sibTrans" cxnId="{714244AD-D578-4D2B-B70D-F85FE0CA58D0}">
      <dgm:prSet/>
      <dgm:spPr/>
      <dgm:t>
        <a:bodyPr/>
        <a:lstStyle/>
        <a:p>
          <a:endParaRPr lang="en-US"/>
        </a:p>
      </dgm:t>
    </dgm:pt>
    <dgm:pt modelId="{61457504-7485-482D-B480-9B4C4AE6CF54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8F7949D-03BE-4127-BCC1-ADBD206DFC10}" type="parTrans" cxnId="{4DE3F573-78CF-417A-9DC9-FC70E8BA98C8}">
      <dgm:prSet/>
      <dgm:spPr/>
      <dgm:t>
        <a:bodyPr/>
        <a:lstStyle/>
        <a:p>
          <a:endParaRPr lang="en-US"/>
        </a:p>
      </dgm:t>
    </dgm:pt>
    <dgm:pt modelId="{587F57FA-75B6-4E9A-BF39-C5A9DD9BA17C}" type="sibTrans" cxnId="{4DE3F573-78CF-417A-9DC9-FC70E8BA98C8}">
      <dgm:prSet/>
      <dgm:spPr/>
      <dgm:t>
        <a:bodyPr/>
        <a:lstStyle/>
        <a:p>
          <a:endParaRPr lang="en-US"/>
        </a:p>
      </dgm:t>
    </dgm:pt>
    <dgm:pt modelId="{2B205F53-D6BA-40A6-926D-EA69E67FE402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E29F240-41B5-40B0-B2AC-B643A5677A2B}" type="parTrans" cxnId="{BE61502A-21C1-4F74-B828-86CE5C139998}">
      <dgm:prSet/>
      <dgm:spPr/>
      <dgm:t>
        <a:bodyPr/>
        <a:lstStyle/>
        <a:p>
          <a:endParaRPr lang="en-US"/>
        </a:p>
      </dgm:t>
    </dgm:pt>
    <dgm:pt modelId="{3A7DF3C1-EC4D-47B1-AD3F-B48612077C17}" type="sibTrans" cxnId="{BE61502A-21C1-4F74-B828-86CE5C139998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 custLinFactNeighborX="-3857" custLinFactNeighborY="-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4861C-743B-4EB6-A067-3BA3D84000C1}" type="presOf" srcId="{E822CE54-1B7D-4A52-9727-63F3BD712B21}" destId="{BF32BD11-E159-4934-831C-EB19067C1451}" srcOrd="0" destOrd="0" presId="urn:microsoft.com/office/officeart/2005/8/layout/list1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BEB4C16E-0E19-409A-AF41-E05321199760}" type="presOf" srcId="{A71F2519-167C-444D-955B-4BB0C584CC10}" destId="{571F0FB8-0924-4161-B640-3885C05164FE}" srcOrd="0" destOrd="0" presId="urn:microsoft.com/office/officeart/2005/8/layout/list1"/>
    <dgm:cxn modelId="{BE61502A-21C1-4F74-B828-86CE5C139998}" srcId="{63466444-E637-476B-93C2-71C6D8548321}" destId="{2B205F53-D6BA-40A6-926D-EA69E67FE402}" srcOrd="2" destOrd="0" parTransId="{2E29F240-41B5-40B0-B2AC-B643A5677A2B}" sibTransId="{3A7DF3C1-EC4D-47B1-AD3F-B48612077C17}"/>
    <dgm:cxn modelId="{4DE3F573-78CF-417A-9DC9-FC70E8BA98C8}" srcId="{5DF172F4-DC89-47D7-8EB1-43FFF9A023B7}" destId="{61457504-7485-482D-B480-9B4C4AE6CF54}" srcOrd="1" destOrd="0" parTransId="{B8F7949D-03BE-4127-BCC1-ADBD206DFC10}" sibTransId="{587F57FA-75B6-4E9A-BF39-C5A9DD9BA17C}"/>
    <dgm:cxn modelId="{1B0BB8FF-22D7-4525-BFBB-23C5FE306951}" type="presOf" srcId="{D7D72B0C-82BB-4FEB-9448-B233C450C97B}" destId="{C663CA80-F22C-4D8E-915B-9A04C194AAA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AF2C78B-AEBF-4E58-9E1C-789B409848B0}" type="presOf" srcId="{00A26808-8A4E-49CF-AB89-8CBCDCC0CBF0}" destId="{01584A1B-603F-4E84-8429-39FCB1332A88}" srcOrd="0" destOrd="0" presId="urn:microsoft.com/office/officeart/2005/8/layout/list1"/>
    <dgm:cxn modelId="{C499BE02-09C4-4E5E-87B7-C36502981889}" type="presOf" srcId="{2B205F53-D6BA-40A6-926D-EA69E67FE402}" destId="{258595E5-632A-44E5-AC66-DA91CBBCD10D}" srcOrd="0" destOrd="2" presId="urn:microsoft.com/office/officeart/2005/8/layout/list1"/>
    <dgm:cxn modelId="{15E1CAC0-514C-4536-BA9C-25D23160E9AC}" type="presOf" srcId="{18C62DAC-96E2-4E8B-955E-23C3FE4225FC}" destId="{258595E5-632A-44E5-AC66-DA91CBBCD10D}" srcOrd="0" destOrd="1" presId="urn:microsoft.com/office/officeart/2005/8/layout/list1"/>
    <dgm:cxn modelId="{D84E181E-EF5A-4995-8B56-52C6AFD3EF36}" type="presOf" srcId="{5DF172F4-DC89-47D7-8EB1-43FFF9A023B7}" destId="{4AC321E2-4064-4150-A8B2-634C6D67408C}" srcOrd="1" destOrd="0" presId="urn:microsoft.com/office/officeart/2005/8/layout/list1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714244AD-D578-4D2B-B70D-F85FE0CA58D0}" srcId="{63466444-E637-476B-93C2-71C6D8548321}" destId="{18C62DAC-96E2-4E8B-955E-23C3FE4225FC}" srcOrd="1" destOrd="0" parTransId="{CB29A77A-DF71-4FF3-8F6F-8728665F8338}" sibTransId="{088BD0A5-41D3-4548-B1EA-E3F9197596B0}"/>
    <dgm:cxn modelId="{7EBB5AAA-BEE8-4F23-AB7D-74FDCCAC9747}" type="presOf" srcId="{63466444-E637-476B-93C2-71C6D8548321}" destId="{770A0A73-845C-46EC-BBFB-2054D8A991DE}" srcOrd="1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949D9D9A-96EE-4CC3-85D2-B3AAB538A4BC}" type="presOf" srcId="{5DF172F4-DC89-47D7-8EB1-43FFF9A023B7}" destId="{4981DFC0-CE2D-4BCB-9656-FE37DF29A154}" srcOrd="0" destOrd="0" presId="urn:microsoft.com/office/officeart/2005/8/layout/list1"/>
    <dgm:cxn modelId="{AECCAA9F-5AB3-4E03-A21A-9A440A3F6B05}" type="presOf" srcId="{63466444-E637-476B-93C2-71C6D8548321}" destId="{34AFC36E-11A0-4DD3-9CA7-2F49D16DF33F}" srcOrd="0" destOrd="0" presId="urn:microsoft.com/office/officeart/2005/8/layout/list1"/>
    <dgm:cxn modelId="{BCCD559F-D060-4CF2-BC3F-CE4147EAF17F}" type="presOf" srcId="{814B89CF-2340-4A5A-BDDC-184870882321}" destId="{258595E5-632A-44E5-AC66-DA91CBBCD10D}" srcOrd="0" destOrd="0" presId="urn:microsoft.com/office/officeart/2005/8/layout/list1"/>
    <dgm:cxn modelId="{0E9A1CD9-93BF-4A9D-935F-3E7DF58CD920}" type="presOf" srcId="{61457504-7485-482D-B480-9B4C4AE6CF54}" destId="{BF32BD11-E159-4934-831C-EB19067C1451}" srcOrd="0" destOrd="1" presId="urn:microsoft.com/office/officeart/2005/8/layout/list1"/>
    <dgm:cxn modelId="{1A75A15C-C48A-4C0C-8EAC-7FEFE7F3627F}" type="presOf" srcId="{D7D72B0C-82BB-4FEB-9448-B233C450C97B}" destId="{7E429802-205D-4EC6-989C-B6182143B306}" srcOrd="1" destOrd="0" presId="urn:microsoft.com/office/officeart/2005/8/layout/list1"/>
    <dgm:cxn modelId="{76C120AC-E5A1-4DB3-94AE-26B2CA367D24}" type="presParOf" srcId="{01584A1B-603F-4E84-8429-39FCB1332A88}" destId="{4745AA9A-7DBE-46E9-8BC2-0A1D85DAB561}" srcOrd="0" destOrd="0" presId="urn:microsoft.com/office/officeart/2005/8/layout/list1"/>
    <dgm:cxn modelId="{6658D9AD-DA5B-4B13-A19F-CBFB2D3E66E9}" type="presParOf" srcId="{4745AA9A-7DBE-46E9-8BC2-0A1D85DAB561}" destId="{4981DFC0-CE2D-4BCB-9656-FE37DF29A154}" srcOrd="0" destOrd="0" presId="urn:microsoft.com/office/officeart/2005/8/layout/list1"/>
    <dgm:cxn modelId="{207438C2-9AAD-4CB3-8D5A-5B5322D290B9}" type="presParOf" srcId="{4745AA9A-7DBE-46E9-8BC2-0A1D85DAB561}" destId="{4AC321E2-4064-4150-A8B2-634C6D67408C}" srcOrd="1" destOrd="0" presId="urn:microsoft.com/office/officeart/2005/8/layout/list1"/>
    <dgm:cxn modelId="{ED9169BC-F01C-435D-A313-E8AA5B27813E}" type="presParOf" srcId="{01584A1B-603F-4E84-8429-39FCB1332A88}" destId="{1CE49D3A-0B24-4D9A-8E81-0D84DDD31B77}" srcOrd="1" destOrd="0" presId="urn:microsoft.com/office/officeart/2005/8/layout/list1"/>
    <dgm:cxn modelId="{645040C6-DAC9-4C8F-82CE-6FE1F7D450CB}" type="presParOf" srcId="{01584A1B-603F-4E84-8429-39FCB1332A88}" destId="{BF32BD11-E159-4934-831C-EB19067C1451}" srcOrd="2" destOrd="0" presId="urn:microsoft.com/office/officeart/2005/8/layout/list1"/>
    <dgm:cxn modelId="{8B5E386D-B8A3-4E53-964F-AE0197C7F44A}" type="presParOf" srcId="{01584A1B-603F-4E84-8429-39FCB1332A88}" destId="{2AE124DA-F5D7-4B2C-B2B2-D13F29FE8BC5}" srcOrd="3" destOrd="0" presId="urn:microsoft.com/office/officeart/2005/8/layout/list1"/>
    <dgm:cxn modelId="{135E057D-9EA0-44B7-8153-6DB7AFC830CB}" type="presParOf" srcId="{01584A1B-603F-4E84-8429-39FCB1332A88}" destId="{A0CB15BB-3C37-4C32-A1DE-7EE7822D75B8}" srcOrd="4" destOrd="0" presId="urn:microsoft.com/office/officeart/2005/8/layout/list1"/>
    <dgm:cxn modelId="{A47E35F6-BA33-4367-B33E-00D9C7FCAA63}" type="presParOf" srcId="{A0CB15BB-3C37-4C32-A1DE-7EE7822D75B8}" destId="{34AFC36E-11A0-4DD3-9CA7-2F49D16DF33F}" srcOrd="0" destOrd="0" presId="urn:microsoft.com/office/officeart/2005/8/layout/list1"/>
    <dgm:cxn modelId="{E1A73523-B366-4671-8D2B-8EE82DCD5988}" type="presParOf" srcId="{A0CB15BB-3C37-4C32-A1DE-7EE7822D75B8}" destId="{770A0A73-845C-46EC-BBFB-2054D8A991DE}" srcOrd="1" destOrd="0" presId="urn:microsoft.com/office/officeart/2005/8/layout/list1"/>
    <dgm:cxn modelId="{BA5C1820-7EAD-4986-896E-48A0DC97335E}" type="presParOf" srcId="{01584A1B-603F-4E84-8429-39FCB1332A88}" destId="{B1D08FAC-1C11-48C0-873D-35D4831AE070}" srcOrd="5" destOrd="0" presId="urn:microsoft.com/office/officeart/2005/8/layout/list1"/>
    <dgm:cxn modelId="{672901C1-38AA-4987-AC69-32A37BB791C8}" type="presParOf" srcId="{01584A1B-603F-4E84-8429-39FCB1332A88}" destId="{258595E5-632A-44E5-AC66-DA91CBBCD10D}" srcOrd="6" destOrd="0" presId="urn:microsoft.com/office/officeart/2005/8/layout/list1"/>
    <dgm:cxn modelId="{9330FB9A-60D4-4B39-BEAD-709C0BA850D3}" type="presParOf" srcId="{01584A1B-603F-4E84-8429-39FCB1332A88}" destId="{D026D02A-04FE-4B76-88D5-A67E3558497E}" srcOrd="7" destOrd="0" presId="urn:microsoft.com/office/officeart/2005/8/layout/list1"/>
    <dgm:cxn modelId="{E97A0ED8-C562-4233-A134-4134B59C3FC9}" type="presParOf" srcId="{01584A1B-603F-4E84-8429-39FCB1332A88}" destId="{CAE72F14-94FD-4F17-89B4-0F7C79C22D4A}" srcOrd="8" destOrd="0" presId="urn:microsoft.com/office/officeart/2005/8/layout/list1"/>
    <dgm:cxn modelId="{06C0F545-4B39-4FFF-A9F5-2A8B1B561187}" type="presParOf" srcId="{CAE72F14-94FD-4F17-89B4-0F7C79C22D4A}" destId="{C663CA80-F22C-4D8E-915B-9A04C194AAA4}" srcOrd="0" destOrd="0" presId="urn:microsoft.com/office/officeart/2005/8/layout/list1"/>
    <dgm:cxn modelId="{88E1AB67-70F0-4DFD-99AB-48BF472B1D03}" type="presParOf" srcId="{CAE72F14-94FD-4F17-89B4-0F7C79C22D4A}" destId="{7E429802-205D-4EC6-989C-B6182143B306}" srcOrd="1" destOrd="0" presId="urn:microsoft.com/office/officeart/2005/8/layout/list1"/>
    <dgm:cxn modelId="{2B13B28B-94A9-4E9B-98B8-442662C8CCF2}" type="presParOf" srcId="{01584A1B-603F-4E84-8429-39FCB1332A88}" destId="{C19E23EA-F159-4EB0-A665-D8EDEBF9FA13}" srcOrd="9" destOrd="0" presId="urn:microsoft.com/office/officeart/2005/8/layout/list1"/>
    <dgm:cxn modelId="{E3C91AAC-DD9E-46E8-9A13-31E0F0A6B526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 custT="1"/>
      <dgm:spPr/>
      <dgm:t>
        <a:bodyPr/>
        <a:lstStyle/>
        <a:p>
          <a:r>
            <a:rPr lang="en-US" sz="3600" dirty="0" smtClean="0"/>
            <a:t>Clique  </a:t>
          </a:r>
          <a:r>
            <a:rPr lang="en-US" sz="2400" dirty="0" smtClean="0"/>
            <a:t>[</a:t>
          </a:r>
          <a:r>
            <a:rPr lang="en-US" sz="2400" dirty="0" err="1" smtClean="0"/>
            <a:t>Hastad</a:t>
          </a:r>
          <a:r>
            <a:rPr lang="en-US" sz="2400" dirty="0" smtClean="0"/>
            <a:t>]</a:t>
          </a:r>
          <a:endParaRPr lang="en-US" sz="3600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F9F423DA-B8CC-49FD-BDDF-3DED2BAB263C}">
          <dgm:prSet phldrT="[Text]"/>
          <dgm:spPr/>
          <dgm:t>
            <a:bodyPr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Hardness of approx.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u="none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998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>
        <dgm:pt modelId="{F9F423DA-B8CC-49FD-BDDF-3DED2BAB263C}">
          <dgm:prSet phldrT="[Text]"/>
          <dgm:spPr/>
          <dgm:t>
            <a:bodyPr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Hardness of approx.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/>
                </a:rPr>
                <a:t>^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0.99</a:t>
              </a:r>
              <a:r>
                <a:rPr lang="en-US" b="0" i="0" u="none" smtClean="0">
                  <a:solidFill>
                    <a:srgbClr val="7030A0"/>
                  </a:solidFill>
                  <a:latin typeface="Cambria Math"/>
                </a:rPr>
                <a:t>8</a:t>
              </a:r>
              <a:endParaRPr lang="en-US" dirty="0"/>
            </a:p>
          </dgm:t>
        </dgm:pt>
      </mc:Fallback>
    </mc:AlternateConten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2A0037E-0CE8-456D-989B-0BC18DFEE7C6}">
          <dgm:prSet phldrT="[Text]"/>
          <dgm:spPr/>
          <dgm:t>
            <a:bodyPr/>
            <a:lstStyle/>
            <a:p>
              <a:pPr rtl="0"/>
              <a:r>
                <a:rPr lang="en-US" dirty="0" smtClean="0">
                  <a:solidFill>
                    <a:schemeClr val="tx1"/>
                  </a:solidFill>
                </a:rPr>
                <a:t>Given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, it is NP-hard to distinguish between two cases: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Choice>
      <mc:Fallback xmlns="">
        <dgm:pt modelId="{72A0037E-0CE8-456D-989B-0BC18DFEE7C6}">
          <dgm:prSet phldrT="[Text]"/>
          <dgm:spPr/>
          <dgm:t>
            <a:bodyPr/>
            <a:lstStyle/>
            <a:p>
              <a:pPr rtl="0"/>
              <a:r>
                <a:rPr lang="en-US" dirty="0" smtClean="0">
                  <a:solidFill>
                    <a:schemeClr val="tx1"/>
                  </a:solidFill>
                </a:rPr>
                <a:t>Given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dirty="0" smtClean="0">
                  <a:solidFill>
                    <a:schemeClr val="tx1"/>
                  </a:solidFill>
                </a:rPr>
                <a:t>,</a:t>
              </a:r>
              <a:r>
                <a:rPr lang="en-US" dirty="0" smtClean="0">
                  <a:solidFill>
                    <a:schemeClr val="tx1"/>
                  </a:solidFill>
                </a:rPr>
                <a:t> it is </a:t>
              </a:r>
              <a:r>
                <a:rPr lang="en-US" dirty="0" smtClean="0">
                  <a:solidFill>
                    <a:schemeClr val="tx1"/>
                  </a:solidFill>
                </a:rPr>
                <a:t>NP-hard </a:t>
              </a:r>
              <a:r>
                <a:rPr lang="en-US" dirty="0" smtClean="0">
                  <a:solidFill>
                    <a:schemeClr val="tx1"/>
                  </a:solidFill>
                </a:rPr>
                <a:t>to distinguish between two cases: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Fallback>
    </mc:AlternateConten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Equivalent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/>
      <dgm:spPr/>
      <dgm:t>
        <a:bodyPr/>
        <a:lstStyle/>
        <a:p>
          <a:r>
            <a:rPr lang="en-US" dirty="0" smtClean="0"/>
            <a:t>Promise formulation</a:t>
          </a:r>
          <a:endParaRPr lang="en-US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D01670F-0D45-49F9-9833-CE921E3DBCA8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/>
                    </a:rPr>
                    <m:t>: </m:t>
                  </m:r>
                </m:oMath>
              </a14:m>
              <a:r>
                <a:rPr lang="en-US" u="none" dirty="0" smtClean="0"/>
                <a:t> promised to contain </a:t>
              </a:r>
              <a:r>
                <a:rPr lang="en-US" u="none" dirty="0" smtClean="0">
                  <a:solidFill>
                    <a:srgbClr val="C00000"/>
                  </a:solidFill>
                </a:rPr>
                <a:t>clique</a:t>
              </a:r>
              <a:r>
                <a:rPr lang="en-US" u="none" dirty="0" smtClean="0"/>
                <a:t> of size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999</m:t>
                      </m:r>
                    </m:sup>
                  </m:sSup>
                </m:oMath>
              </a14:m>
              <a:r>
                <a:rPr lang="en-US" u="none" dirty="0" smtClean="0"/>
                <a:t>. </a:t>
              </a:r>
              <a:endParaRPr lang="en-US" u="none" dirty="0"/>
            </a:p>
          </dgm:t>
        </dgm:pt>
      </mc:Choice>
      <mc:Fallback>
        <dgm:pt modelId="{DD01670F-0D45-49F9-9833-CE921E3DBCA8}">
          <dgm:prSet phldrT="[Text]"/>
          <dgm:spPr/>
          <dgm:t>
            <a:bodyPr/>
            <a:lstStyle/>
            <a:p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: </a:t>
              </a:r>
              <a:r>
                <a:rPr lang="en-US" u="none" dirty="0" smtClean="0"/>
                <a:t> promised to contain </a:t>
              </a:r>
              <a:r>
                <a:rPr lang="en-US" u="none" dirty="0" smtClean="0">
                  <a:solidFill>
                    <a:srgbClr val="C00000"/>
                  </a:solidFill>
                </a:rPr>
                <a:t>clique</a:t>
              </a:r>
              <a:r>
                <a:rPr lang="en-US" u="none" dirty="0" smtClean="0"/>
                <a:t> of size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^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0.999</a:t>
              </a:r>
              <a:r>
                <a:rPr lang="en-US" u="none" dirty="0" smtClean="0"/>
                <a:t>. </a:t>
              </a:r>
              <a:endParaRPr lang="en-US" u="none" dirty="0"/>
            </a:p>
          </dgm:t>
        </dgm:pt>
      </mc:Fallback>
    </mc:AlternateConten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8914B78-D9EA-4C9C-9EEC-F215B7AFB85D}">
          <dgm:prSet phldrT="[Text]"/>
          <dgm:spPr/>
          <dgm:t>
            <a:bodyPr/>
            <a:lstStyle/>
            <a:p>
              <a:pPr rtl="0"/>
              <a:r>
                <a:rPr lang="en-US" dirty="0" smtClean="0">
                  <a:solidFill>
                    <a:schemeClr val="accent6"/>
                  </a:solidFill>
                </a:rPr>
                <a:t>YES</a:t>
              </a:r>
              <a:r>
                <a:rPr lang="en-US" dirty="0" smtClean="0">
                  <a:solidFill>
                    <a:schemeClr val="tx1"/>
                  </a:solidFill>
                </a:rPr>
                <a:t> case: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 has clique of </a:t>
              </a:r>
              <a:r>
                <a:rPr lang="en-US" dirty="0" smtClean="0">
                  <a:solidFill>
                    <a:schemeClr val="tx1"/>
                  </a:solidFill>
                </a:rPr>
                <a:t>size     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999</m:t>
                      </m:r>
                    </m:sup>
                  </m:sSup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Choice>
      <mc:Fallback>
        <dgm:pt modelId="{C8914B78-D9EA-4C9C-9EEC-F215B7AFB85D}">
          <dgm:prSet phldrT="[Text]"/>
          <dgm:spPr/>
          <dgm:t>
            <a:bodyPr/>
            <a:lstStyle/>
            <a:p>
              <a:pPr rtl="0"/>
              <a:r>
                <a:rPr lang="en-US" dirty="0" smtClean="0">
                  <a:solidFill>
                    <a:schemeClr val="accent6"/>
                  </a:solidFill>
                </a:rPr>
                <a:t>YES</a:t>
              </a:r>
              <a:r>
                <a:rPr lang="en-US" dirty="0" smtClean="0">
                  <a:solidFill>
                    <a:schemeClr val="tx1"/>
                  </a:solidFill>
                </a:rPr>
                <a:t> case: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dirty="0" smtClean="0">
                  <a:solidFill>
                    <a:schemeClr val="tx1"/>
                  </a:solidFill>
                </a:rPr>
                <a:t> has clique of </a:t>
              </a:r>
              <a:r>
                <a:rPr lang="en-US" dirty="0" smtClean="0">
                  <a:solidFill>
                    <a:schemeClr val="tx1"/>
                  </a:solidFill>
                </a:rPr>
                <a:t>size     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^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0.999</a:t>
              </a:r>
              <a:r>
                <a:rPr lang="en-US" dirty="0" smtClean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Fallback>
    </mc:AlternateContent>
    <dgm:pt modelId="{894C45CB-B56F-4301-A797-DF4C4759940E}" type="parTrans" cxnId="{3CE67A20-0B87-4733-824C-DE9060942DA6}">
      <dgm:prSet/>
      <dgm:spPr/>
      <dgm:t>
        <a:bodyPr/>
        <a:lstStyle/>
        <a:p>
          <a:endParaRPr lang="en-US"/>
        </a:p>
      </dgm:t>
    </dgm:pt>
    <dgm:pt modelId="{93491B4C-D7A2-4F00-A3CB-E013D0C36E6E}" type="sibTrans" cxnId="{3CE67A20-0B87-4733-824C-DE9060942DA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DEC9D93-BA83-4C7D-99BD-39C8417CB3AE}">
          <dgm:prSet phldrT="[Text]"/>
          <dgm:spPr/>
          <dgm:t>
            <a:bodyPr/>
            <a:lstStyle/>
            <a:p>
              <a:pPr rtl="0"/>
              <a:r>
                <a:rPr lang="en-US" dirty="0" smtClean="0">
                  <a:solidFill>
                    <a:srgbClr val="C00000"/>
                  </a:solidFill>
                </a:rPr>
                <a:t>NO</a:t>
              </a:r>
              <a:r>
                <a:rPr lang="en-US" dirty="0" smtClean="0">
                  <a:solidFill>
                    <a:schemeClr val="tx1"/>
                  </a:solidFill>
                </a:rPr>
                <a:t> case: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 has no clique of size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001</m:t>
                      </m:r>
                    </m:sup>
                  </m:sSup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Choice>
      <mc:Fallback xmlns="">
        <dgm:pt modelId="{4DEC9D93-BA83-4C7D-99BD-39C8417CB3AE}">
          <dgm:prSet phldrT="[Text]"/>
          <dgm:spPr/>
          <dgm:t>
            <a:bodyPr/>
            <a:lstStyle/>
            <a:p>
              <a:pPr rtl="0"/>
              <a:r>
                <a:rPr lang="en-US" dirty="0" smtClean="0">
                  <a:solidFill>
                    <a:srgbClr val="C00000"/>
                  </a:solidFill>
                </a:rPr>
                <a:t>NO</a:t>
              </a:r>
              <a:r>
                <a:rPr lang="en-US" dirty="0" smtClean="0">
                  <a:solidFill>
                    <a:schemeClr val="tx1"/>
                  </a:solidFill>
                </a:rPr>
                <a:t> case: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𝐺</a:t>
              </a:r>
              <a:r>
                <a:rPr lang="en-US" dirty="0" smtClean="0">
                  <a:solidFill>
                    <a:schemeClr val="tx1"/>
                  </a:solidFill>
                </a:rPr>
                <a:t> has no clique of size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𝑛^0.001</a:t>
              </a:r>
              <a:r>
                <a:rPr lang="en-US" dirty="0" smtClean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Fallback>
    </mc:AlternateContent>
    <dgm:pt modelId="{D7C2675E-0458-4183-85CC-B47BEE1A927B}" type="parTrans" cxnId="{79C3B278-A10B-4D5D-9624-9F1626803D69}">
      <dgm:prSet/>
      <dgm:spPr/>
      <dgm:t>
        <a:bodyPr/>
        <a:lstStyle/>
        <a:p>
          <a:endParaRPr lang="en-US"/>
        </a:p>
      </dgm:t>
    </dgm:pt>
    <dgm:pt modelId="{F50AC1E7-573B-404D-99EE-794B4F10A1A8}" type="sibTrans" cxnId="{79C3B278-A10B-4D5D-9624-9F1626803D6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9A990961-50ED-4FDC-9D24-4830470F3538}">
          <dgm:prSet phldrT="[Text]"/>
          <dgm:spPr/>
          <dgm:t>
            <a:bodyPr/>
            <a:lstStyle/>
            <a:p>
              <a:r>
                <a:rPr lang="en-US" u="none" dirty="0" smtClean="0"/>
                <a:t>Hard </a:t>
              </a:r>
              <a:r>
                <a:rPr lang="en-US" u="none" dirty="0" smtClean="0"/>
                <a:t>to </a:t>
              </a:r>
              <a:r>
                <a:rPr lang="en-US" u="none" dirty="0" smtClean="0"/>
                <a:t>find clique of size                     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001</m:t>
                      </m:r>
                    </m:sup>
                  </m:sSup>
                </m:oMath>
              </a14:m>
              <a:r>
                <a:rPr lang="en-US" u="none" dirty="0" smtClean="0"/>
                <a:t>.</a:t>
              </a:r>
              <a:endParaRPr lang="en-US" u="none" dirty="0"/>
            </a:p>
          </dgm:t>
        </dgm:pt>
      </mc:Choice>
      <mc:Fallback>
        <dgm:pt modelId="{9A990961-50ED-4FDC-9D24-4830470F3538}">
          <dgm:prSet phldrT="[Text]"/>
          <dgm:spPr/>
          <dgm:t>
            <a:bodyPr/>
            <a:lstStyle/>
            <a:p>
              <a:r>
                <a:rPr lang="en-US" u="none" dirty="0" smtClean="0"/>
                <a:t>Hard </a:t>
              </a:r>
              <a:r>
                <a:rPr lang="en-US" u="none" dirty="0" smtClean="0"/>
                <a:t>to </a:t>
              </a:r>
              <a:r>
                <a:rPr lang="en-US" u="none" dirty="0" smtClean="0"/>
                <a:t>find clique of size                     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𝑛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^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0.001</a:t>
              </a:r>
              <a:r>
                <a:rPr lang="en-US" u="none" dirty="0" smtClean="0"/>
                <a:t>.</a:t>
              </a:r>
              <a:endParaRPr lang="en-US" u="none" dirty="0"/>
            </a:p>
          </dgm:t>
        </dgm:pt>
      </mc:Fallback>
    </mc:AlternateContent>
    <dgm:pt modelId="{B7F1A0B8-0417-47ED-A768-45AC7CA1AF31}" type="parTrans" cxnId="{C90F25A6-4640-4A39-A786-D3608BB9955E}">
      <dgm:prSet/>
      <dgm:spPr/>
      <dgm:t>
        <a:bodyPr/>
        <a:lstStyle/>
        <a:p>
          <a:endParaRPr lang="en-US"/>
        </a:p>
      </dgm:t>
    </dgm:pt>
    <dgm:pt modelId="{010CB55C-9186-4017-9130-CBB50B36E062}" type="sibTrans" cxnId="{C90F25A6-4640-4A39-A786-D3608BB9955E}">
      <dgm:prSet/>
      <dgm:spPr/>
      <dgm:t>
        <a:bodyPr/>
        <a:lstStyle/>
        <a:p>
          <a:endParaRPr lang="en-US"/>
        </a:p>
      </dgm:t>
    </dgm:pt>
    <dgm:pt modelId="{CB4B0D36-1628-4451-A520-F76E90E359C0}">
      <dgm:prSet phldrT="[Text]"/>
      <dgm:spPr/>
      <dgm:t>
        <a:bodyPr/>
        <a:lstStyle/>
        <a:p>
          <a:pPr rtl="0"/>
          <a:endParaRPr lang="en-US" dirty="0">
            <a:solidFill>
              <a:schemeClr val="tx1"/>
            </a:solidFill>
          </a:endParaRPr>
        </a:p>
      </dgm:t>
    </dgm:pt>
    <dgm:pt modelId="{61464D20-1759-40AE-8285-7E69FD57804B}" type="parTrans" cxnId="{FC5793DD-C545-42E4-A4E7-1420C0BE90EE}">
      <dgm:prSet/>
      <dgm:spPr/>
      <dgm:t>
        <a:bodyPr/>
        <a:lstStyle/>
        <a:p>
          <a:endParaRPr lang="en-US"/>
        </a:p>
      </dgm:t>
    </dgm:pt>
    <dgm:pt modelId="{ADD698A1-63E5-40F8-837E-2F53CD5F1475}" type="sibTrans" cxnId="{FC5793DD-C545-42E4-A4E7-1420C0BE90EE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2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1" presStyleCnt="2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78FE8-FBB7-476C-96C9-8524F6215532}" type="presOf" srcId="{E98C7E8C-72C5-43DB-9258-78DB059E231A}" destId="{A44E5098-13F2-4C1C-9BEE-37C91A35197D}" srcOrd="0" destOrd="0" presId="urn:microsoft.com/office/officeart/2011/layout/TabList"/>
    <dgm:cxn modelId="{79C3B278-A10B-4D5D-9624-9F1626803D69}" srcId="{72A0037E-0CE8-456D-989B-0BC18DFEE7C6}" destId="{4DEC9D93-BA83-4C7D-99BD-39C8417CB3AE}" srcOrd="1" destOrd="0" parTransId="{D7C2675E-0458-4183-85CC-B47BEE1A927B}" sibTransId="{F50AC1E7-573B-404D-99EE-794B4F10A1A8}"/>
    <dgm:cxn modelId="{C90F25A6-4640-4A39-A786-D3608BB9955E}" srcId="{12D45797-BE79-434D-84A8-A9F48FD991BE}" destId="{9A990961-50ED-4FDC-9D24-4830470F3538}" srcOrd="2" destOrd="0" parTransId="{B7F1A0B8-0417-47ED-A768-45AC7CA1AF31}" sibTransId="{010CB55C-9186-4017-9130-CBB50B36E062}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8931FFAE-4FAB-486A-B09B-830712F2FA9C}" type="presOf" srcId="{12D45797-BE79-434D-84A8-A9F48FD991BE}" destId="{71A51B99-987D-4456-9FE5-BEA0A0CF6D79}" srcOrd="0" destOrd="0" presId="urn:microsoft.com/office/officeart/2011/layout/TabList"/>
    <dgm:cxn modelId="{B5F3BD31-D5F6-4954-9B6A-D6077E225CB4}" type="presOf" srcId="{72A0037E-0CE8-456D-989B-0BC18DFEE7C6}" destId="{14B6A313-27E9-46E6-A16B-655C880ED37B}" srcOrd="0" destOrd="0" presId="urn:microsoft.com/office/officeart/2011/layout/TabList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3CE67A20-0B87-4733-824C-DE9060942DA6}" srcId="{72A0037E-0CE8-456D-989B-0BC18DFEE7C6}" destId="{C8914B78-D9EA-4C9C-9EEC-F215B7AFB85D}" srcOrd="0" destOrd="0" parTransId="{894C45CB-B56F-4301-A797-DF4C4759940E}" sibTransId="{93491B4C-D7A2-4F00-A3CB-E013D0C36E6E}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4E363FD4-B20B-4896-B58D-57BF85E5DD94}" type="presOf" srcId="{C8914B78-D9EA-4C9C-9EEC-F215B7AFB85D}" destId="{14B6A313-27E9-46E6-A16B-655C880ED37B}" srcOrd="0" destOrd="1" presId="urn:microsoft.com/office/officeart/2011/layout/TabList"/>
    <dgm:cxn modelId="{FC5793DD-C545-42E4-A4E7-1420C0BE90EE}" srcId="{72A0037E-0CE8-456D-989B-0BC18DFEE7C6}" destId="{CB4B0D36-1628-4451-A520-F76E90E359C0}" srcOrd="2" destOrd="0" parTransId="{61464D20-1759-40AE-8285-7E69FD57804B}" sibTransId="{ADD698A1-63E5-40F8-837E-2F53CD5F1475}"/>
    <dgm:cxn modelId="{9EA76404-16B4-4B20-A95E-B0874A6D66F3}" type="presOf" srcId="{F9F423DA-B8CC-49FD-BDDF-3DED2BAB263C}" destId="{098FA7D1-7183-43C1-B7D6-B0E0D2A7F7E7}" srcOrd="0" destOrd="0" presId="urn:microsoft.com/office/officeart/2011/layout/TabList"/>
    <dgm:cxn modelId="{A0A7C1A9-5334-4BB0-BD6F-58906DFD3C2B}" type="presOf" srcId="{8D03CECF-30FD-45AE-B1CB-9B6BC82ABC40}" destId="{FD308755-DB66-45D2-937B-2303B10CE0B8}" srcOrd="0" destOrd="0" presId="urn:microsoft.com/office/officeart/2011/layout/TabList"/>
    <dgm:cxn modelId="{42A9E557-1CDA-49E6-990A-63683B0C2770}" type="presOf" srcId="{4DEC9D93-BA83-4C7D-99BD-39C8417CB3AE}" destId="{14B6A313-27E9-46E6-A16B-655C880ED37B}" srcOrd="0" destOrd="2" presId="urn:microsoft.com/office/officeart/2011/layout/TabList"/>
    <dgm:cxn modelId="{F93EDD73-CC9E-4F83-8380-68BA35E0B20A}" type="presOf" srcId="{30A016A1-24A5-4B04-BD9C-AE3C18109E28}" destId="{FC505F1A-F79B-4F73-BB75-6697F425686A}" srcOrd="0" destOrd="0" presId="urn:microsoft.com/office/officeart/2011/layout/TabList"/>
    <dgm:cxn modelId="{D7395A4A-6C9B-49E4-9C72-46ECF66A3063}" type="presOf" srcId="{DD01670F-0D45-49F9-9833-CE921E3DBCA8}" destId="{9B634A61-C21A-4548-914E-FA51B984D2BE}" srcOrd="0" destOrd="0" presId="urn:microsoft.com/office/officeart/2011/layout/TabList"/>
    <dgm:cxn modelId="{38F54C58-DA81-454C-9AA0-D70AE4497C4C}" srcId="{8D03CECF-30FD-45AE-B1CB-9B6BC82ABC40}" destId="{12D45797-BE79-434D-84A8-A9F48FD991BE}" srcOrd="1" destOrd="0" parTransId="{EDBBE3D5-FFDD-456F-816E-CA8632AAE303}" sibTransId="{4E6BC132-A6DA-4638-8658-BEE9896F9EAD}"/>
    <dgm:cxn modelId="{77D3290E-AC48-4758-9EBA-0CF55E3CF7CC}" type="presOf" srcId="{CB4B0D36-1628-4451-A520-F76E90E359C0}" destId="{14B6A313-27E9-46E6-A16B-655C880ED37B}" srcOrd="0" destOrd="3" presId="urn:microsoft.com/office/officeart/2011/layout/TabList"/>
    <dgm:cxn modelId="{BBB67058-A2D9-43E2-8B62-3F3A57900430}" type="presOf" srcId="{9A990961-50ED-4FDC-9D24-4830470F3538}" destId="{9B634A61-C21A-4548-914E-FA51B984D2BE}" srcOrd="0" destOrd="1" presId="urn:microsoft.com/office/officeart/2011/layout/TabList"/>
    <dgm:cxn modelId="{B4EDB7F0-33F3-47B4-B1CE-C90CA9947E31}" type="presParOf" srcId="{FD308755-DB66-45D2-937B-2303B10CE0B8}" destId="{D47C152A-70AE-48FD-ABAA-60FEA14E6AC0}" srcOrd="0" destOrd="0" presId="urn:microsoft.com/office/officeart/2011/layout/TabList"/>
    <dgm:cxn modelId="{69FDFE24-50F2-4725-84E6-EC9F405B8D34}" type="presParOf" srcId="{D47C152A-70AE-48FD-ABAA-60FEA14E6AC0}" destId="{098FA7D1-7183-43C1-B7D6-B0E0D2A7F7E7}" srcOrd="0" destOrd="0" presId="urn:microsoft.com/office/officeart/2011/layout/TabList"/>
    <dgm:cxn modelId="{07FF5F53-39BD-4A9D-A3A4-80FEF7E57422}" type="presParOf" srcId="{D47C152A-70AE-48FD-ABAA-60FEA14E6AC0}" destId="{FC505F1A-F79B-4F73-BB75-6697F425686A}" srcOrd="1" destOrd="0" presId="urn:microsoft.com/office/officeart/2011/layout/TabList"/>
    <dgm:cxn modelId="{268FA544-0191-444F-A62F-870E4BD42C1F}" type="presParOf" srcId="{D47C152A-70AE-48FD-ABAA-60FEA14E6AC0}" destId="{E4C6BB2D-FB46-495E-B4B7-69D1044B8687}" srcOrd="2" destOrd="0" presId="urn:microsoft.com/office/officeart/2011/layout/TabList"/>
    <dgm:cxn modelId="{2371DE5E-EBA8-4ED3-8EB4-5852F50D05F8}" type="presParOf" srcId="{FD308755-DB66-45D2-937B-2303B10CE0B8}" destId="{14B6A313-27E9-46E6-A16B-655C880ED37B}" srcOrd="1" destOrd="0" presId="urn:microsoft.com/office/officeart/2011/layout/TabList"/>
    <dgm:cxn modelId="{993CD37B-8171-477D-8007-EC50D06CB0E5}" type="presParOf" srcId="{FD308755-DB66-45D2-937B-2303B10CE0B8}" destId="{CE2A4CEA-4B17-4282-B50E-D0CBB7C8AED7}" srcOrd="2" destOrd="0" presId="urn:microsoft.com/office/officeart/2011/layout/TabList"/>
    <dgm:cxn modelId="{471782F8-60E1-4A97-B446-798FCB4B654B}" type="presParOf" srcId="{FD308755-DB66-45D2-937B-2303B10CE0B8}" destId="{B26D1F05-7E73-4119-9097-80F97D5A643F}" srcOrd="3" destOrd="0" presId="urn:microsoft.com/office/officeart/2011/layout/TabList"/>
    <dgm:cxn modelId="{065321EB-7630-47F1-A83E-5E0068C7B009}" type="presParOf" srcId="{B26D1F05-7E73-4119-9097-80F97D5A643F}" destId="{A44E5098-13F2-4C1C-9BEE-37C91A35197D}" srcOrd="0" destOrd="0" presId="urn:microsoft.com/office/officeart/2011/layout/TabList"/>
    <dgm:cxn modelId="{EB642197-ED18-4C90-918B-B424BF001530}" type="presParOf" srcId="{B26D1F05-7E73-4119-9097-80F97D5A643F}" destId="{71A51B99-987D-4456-9FE5-BEA0A0CF6D79}" srcOrd="1" destOrd="0" presId="urn:microsoft.com/office/officeart/2011/layout/TabList"/>
    <dgm:cxn modelId="{D0C129EC-2422-4C20-A6E6-58A1A4A2DF64}" type="presParOf" srcId="{B26D1F05-7E73-4119-9097-80F97D5A643F}" destId="{8B6A9B19-B94E-44EA-99B0-5FDB3B8B969E}" srcOrd="2" destOrd="0" presId="urn:microsoft.com/office/officeart/2011/layout/TabList"/>
    <dgm:cxn modelId="{A814E024-7B5E-490C-BD0C-1CE5012B7828}" type="presParOf" srcId="{FD308755-DB66-45D2-937B-2303B10CE0B8}" destId="{9B634A61-C21A-4548-914E-FA51B984D2BE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Ingredients: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Fourier analysis on the Boolean hypercube.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Fourier analysis on </a:t>
          </a:r>
          <a:r>
            <a:rPr lang="en-US" dirty="0" err="1" smtClean="0"/>
            <a:t>Grassmann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dgm:pt modelId="{E822CE54-1B7D-4A52-9727-63F3BD712B21}">
      <dgm:prSet/>
      <dgm:spPr/>
      <dgm:t>
        <a:bodyPr/>
        <a:lstStyle/>
        <a:p>
          <a:r>
            <a:rPr lang="en-US" dirty="0" smtClean="0"/>
            <a:t>Fourier analysis on the </a:t>
          </a:r>
          <a:r>
            <a:rPr lang="en-US" dirty="0" err="1" smtClean="0"/>
            <a:t>Grassmann</a:t>
          </a:r>
          <a:r>
            <a:rPr lang="en-US" dirty="0" smtClean="0"/>
            <a:t> Graph.</a:t>
          </a:r>
          <a:endParaRPr lang="en-US" dirty="0"/>
        </a:p>
      </dgm:t>
    </dgm:p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14B89CF-2340-4A5A-BDDC-184870882321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sup>
                  </m:sSup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𝑅</m:t>
                  </m:r>
                </m:oMath>
              </a14:m>
              <a:r>
                <a:rPr lang="en-US" dirty="0" smtClean="0"/>
                <a:t> can be represented as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∑"/>
                      <m:supHide m:val="on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naryPr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  <m:sup/>
                    <m:e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nary>
                  <m:r>
                    <a:rPr lang="en-US" b="0" i="1" smtClean="0">
                      <a:latin typeface="Cambria Math" panose="02040503050406030204" pitchFamily="18" charset="0"/>
                    </a:rPr>
                    <m:t>.</m:t>
                  </m:r>
                </m:oMath>
              </a14:m>
              <a:endParaRPr lang="en-US" dirty="0"/>
            </a:p>
          </dgm:t>
        </dgm:pt>
      </mc:Choice>
      <mc:Fallback xmlns="">
        <dgm:pt modelId="{814B89CF-2340-4A5A-BDDC-184870882321}">
          <dgm:prSet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𝑓: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{−1,1}^𝑛→𝑅</a:t>
              </a:r>
              <a:r>
                <a:rPr lang="en-US" dirty="0" smtClean="0"/>
                <a:t> can be represented as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(𝑥)=∑_(𝑆⊆[𝑛])▒〖𝑓 ̂(𝑆) 𝜒_𝑆 (𝑥)〗</a:t>
              </a:r>
              <a:r>
                <a:rPr lang="en-US" b="0" i="0" smtClean="0">
                  <a:latin typeface="Cambria Math" panose="02040503050406030204" pitchFamily="18" charset="0"/>
                </a:rPr>
                <a:t>.</a:t>
              </a:r>
              <a:endParaRPr lang="en-US" dirty="0"/>
            </a:p>
          </dgm:t>
        </dgm:pt>
      </mc:Fallback>
    </mc:AlternateConten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4EB3A51-1E36-45A6-8495-B967AE30E65B}">
          <dgm:prSet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sub>
                  </m:sSub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∏"/>
                      <m:supHide m:val="on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naryPr>
                    <m:sub>
                      <m:r>
                        <m:rPr>
                          <m:brk m:alnAt="7"/>
                        </m:rP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sub>
                    <m:sup/>
                    <m:e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nary>
                </m:oMath>
              </a14:m>
              <a:r>
                <a:rPr lang="en-US" dirty="0" smtClean="0"/>
                <a:t> basis, multiplicative functions.</a:t>
              </a:r>
              <a:endParaRPr lang="en-US" dirty="0"/>
            </a:p>
          </dgm:t>
        </dgm:pt>
      </mc:Choice>
      <mc:Fallback xmlns="">
        <dgm:pt modelId="{F4EB3A51-1E36-45A6-8495-B967AE30E65B}">
          <dgm:prSet/>
          <dgm:spPr/>
          <dgm:t>
            <a:bodyPr/>
            <a:lstStyle/>
            <a:p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𝜒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𝑆 (𝑥)=∏_(𝑖∈𝑆)▒𝑥_𝑖 </a:t>
              </a:r>
              <a:r>
                <a:rPr lang="en-US" dirty="0" smtClean="0"/>
                <a:t> basis, multiplicative functions.</a:t>
              </a:r>
              <a:endParaRPr lang="en-US" dirty="0"/>
            </a:p>
          </dgm:t>
        </dgm:pt>
      </mc:Fallback>
    </mc:AlternateContent>
    <dgm:pt modelId="{6D4F2BB2-3AD9-48AB-B6B2-AB08F3AD4E1D}" type="parTrans" cxnId="{DF3E5E57-1FA3-417E-AA81-C499BAD15021}">
      <dgm:prSet/>
      <dgm:spPr/>
      <dgm:t>
        <a:bodyPr/>
        <a:lstStyle/>
        <a:p>
          <a:endParaRPr lang="en-US"/>
        </a:p>
      </dgm:t>
    </dgm:pt>
    <dgm:pt modelId="{4D110FCF-4980-490C-BE14-C1337767C684}" type="sibTrans" cxnId="{DF3E5E57-1FA3-417E-AA81-C499BAD15021}">
      <dgm:prSet/>
      <dgm:spPr/>
      <dgm:t>
        <a:bodyPr/>
        <a:lstStyle/>
        <a:p>
          <a:endParaRPr lang="en-US"/>
        </a:p>
      </dgm:t>
    </dgm:pt>
    <dgm:pt modelId="{A71F2519-167C-444D-955B-4BB0C584CC10}">
      <dgm:prSet/>
      <dgm:spPr/>
      <dgm:t>
        <a:bodyPr/>
        <a:lstStyle/>
        <a:p>
          <a:r>
            <a:rPr lang="en-US" dirty="0" smtClean="0"/>
            <a:t>No such canonical basis…</a:t>
          </a:r>
          <a:endParaRPr lang="en-US" dirty="0"/>
        </a:p>
      </dgm:t>
    </dgm:p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dgm:pt modelId="{169D4D27-3063-4A23-9C5C-23C280394AB1}">
      <dgm:prSet/>
      <dgm:spPr/>
      <dgm:t>
        <a:bodyPr/>
        <a:lstStyle/>
        <a:p>
          <a:r>
            <a:rPr lang="en-US" dirty="0" smtClean="0"/>
            <a:t>Need to use block decomposition.</a:t>
          </a:r>
          <a:endParaRPr lang="en-US" dirty="0"/>
        </a:p>
      </dgm:t>
    </dgm:pt>
    <dgm:pt modelId="{CF824BC5-7ED5-4A3A-9141-902B40963CF2}" type="parTrans" cxnId="{6B45BEED-EF74-4B7F-8C52-D6A91A606441}">
      <dgm:prSet/>
      <dgm:spPr/>
      <dgm:t>
        <a:bodyPr/>
        <a:lstStyle/>
        <a:p>
          <a:endParaRPr lang="en-US"/>
        </a:p>
      </dgm:t>
    </dgm:pt>
    <dgm:pt modelId="{185F9F79-F4B9-410A-A758-C31B98FBFD4E}" type="sibTrans" cxnId="{6B45BEED-EF74-4B7F-8C52-D6A91A606441}">
      <dgm:prSet/>
      <dgm:spPr/>
      <dgm:t>
        <a:bodyPr/>
        <a:lstStyle/>
        <a:p>
          <a:endParaRPr lang="en-US"/>
        </a:p>
      </dgm:t>
    </dgm:pt>
    <dgm:pt modelId="{C3E4CFBB-33E8-44FD-8F1A-D6DE2CDF5676}">
      <dgm:prSet/>
      <dgm:spPr/>
      <dgm:t>
        <a:bodyPr/>
        <a:lstStyle/>
        <a:p>
          <a:r>
            <a:rPr lang="en-US" dirty="0" smtClean="0"/>
            <a:t>Fourier analysis on the Boolean hypercube.</a:t>
          </a:r>
          <a:endParaRPr lang="en-US" dirty="0"/>
        </a:p>
      </dgm:t>
    </dgm:pt>
    <dgm:pt modelId="{20CE2520-6E9F-47F9-ACC3-116EFC658FBF}" type="sibTrans" cxnId="{E3FD8C06-CC99-419B-B537-530FE10EA799}">
      <dgm:prSet/>
      <dgm:spPr/>
      <dgm:t>
        <a:bodyPr/>
        <a:lstStyle/>
        <a:p>
          <a:endParaRPr lang="en-US"/>
        </a:p>
      </dgm:t>
    </dgm:pt>
    <dgm:pt modelId="{7AF693B7-1D87-406A-9AE9-EC85CADFE41A}" type="parTrans" cxnId="{E3FD8C06-CC99-419B-B537-530FE10EA799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B8C5F-9972-4E71-844F-22071CD80AF2}" type="presOf" srcId="{F4EB3A51-1E36-45A6-8495-B967AE30E65B}" destId="{258595E5-632A-44E5-AC66-DA91CBBCD10D}" srcOrd="0" destOrd="1" presId="urn:microsoft.com/office/officeart/2005/8/layout/list1"/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6B45BEED-EF74-4B7F-8C52-D6A91A606441}" srcId="{D7D72B0C-82BB-4FEB-9448-B233C450C97B}" destId="{169D4D27-3063-4A23-9C5C-23C280394AB1}" srcOrd="1" destOrd="0" parTransId="{CF824BC5-7ED5-4A3A-9141-902B40963CF2}" sibTransId="{185F9F79-F4B9-410A-A758-C31B98FBFD4E}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A821930D-796A-467A-BA98-CA2607FAB5FA}" type="presOf" srcId="{169D4D27-3063-4A23-9C5C-23C280394AB1}" destId="{571F0FB8-0924-4161-B640-3885C05164FE}" srcOrd="0" destOrd="1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262FD765-5177-4504-9CDE-29CFBFBB0CB0}" type="presOf" srcId="{C3E4CFBB-33E8-44FD-8F1A-D6DE2CDF5676}" destId="{BF32BD11-E159-4934-831C-EB19067C1451}" srcOrd="0" destOrd="1" presId="urn:microsoft.com/office/officeart/2005/8/layout/list1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DF3E5E57-1FA3-417E-AA81-C499BAD15021}" srcId="{63466444-E637-476B-93C2-71C6D8548321}" destId="{F4EB3A51-1E36-45A6-8495-B967AE30E65B}" srcOrd="1" destOrd="0" parTransId="{6D4F2BB2-3AD9-48AB-B6B2-AB08F3AD4E1D}" sibTransId="{4D110FCF-4980-490C-BE14-C1337767C684}"/>
    <dgm:cxn modelId="{E3FD8C06-CC99-419B-B537-530FE10EA799}" srcId="{5DF172F4-DC89-47D7-8EB1-43FFF9A023B7}" destId="{C3E4CFBB-33E8-44FD-8F1A-D6DE2CDF5676}" srcOrd="1" destOrd="0" parTransId="{7AF693B7-1D87-406A-9AE9-EC85CADFE41A}" sibTransId="{20CE2520-6E9F-47F9-ACC3-116EFC658FBF}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0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Simplify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Observation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Abstraction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dgm:pt modelId="{E822CE54-1B7D-4A52-9727-63F3BD712B2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dgm:pt modelId="{814B89CF-2340-4A5A-BDDC-18487088232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dgm:pt modelId="{A71F2519-167C-444D-955B-4BB0C584CC10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dgm:pt modelId="{2649999F-7A26-476D-A8A0-1D2EF683A529}">
      <dgm:prSet/>
      <dgm:spPr/>
      <dgm:t>
        <a:bodyPr/>
        <a:lstStyle/>
        <a:p>
          <a:r>
            <a:rPr lang="he-IL">
              <a:noFill/>
            </a:rPr>
            <a:t> </a:t>
          </a:r>
        </a:p>
      </dgm:t>
    </dgm:pt>
    <dgm:pt modelId="{6B44225D-37A1-4326-840E-2E66A03AE897}" type="parTrans" cxnId="{6FECB8A4-42A0-4416-9D87-CC113C8BC0F5}">
      <dgm:prSet/>
      <dgm:spPr/>
      <dgm:t>
        <a:bodyPr/>
        <a:lstStyle/>
        <a:p>
          <a:endParaRPr lang="en-US"/>
        </a:p>
      </dgm:t>
    </dgm:pt>
    <dgm:pt modelId="{15C470C9-1A9B-4BC2-8E1C-2903AB73490F}" type="sibTrans" cxnId="{6FECB8A4-42A0-4416-9D87-CC113C8BC0F5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 custLinFactNeighborX="-3857" custLinFactNeighborY="-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6FECB8A4-42A0-4416-9D87-CC113C8BC0F5}" srcId="{D7D72B0C-82BB-4FEB-9448-B233C450C97B}" destId="{2649999F-7A26-476D-A8A0-1D2EF683A529}" srcOrd="1" destOrd="0" parTransId="{6B44225D-37A1-4326-840E-2E66A03AE897}" sibTransId="{15C470C9-1A9B-4BC2-8E1C-2903AB73490F}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4D1628B0-4356-4AAE-AFA2-26940568FE0E}" type="presOf" srcId="{2649999F-7A26-476D-A8A0-1D2EF683A529}" destId="{571F0FB8-0924-4161-B640-3885C05164FE}" srcOrd="0" destOrd="1" presId="urn:microsoft.com/office/officeart/2005/8/layout/list1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Level i: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Example 1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Dual Example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822CE54-1B7D-4A52-9727-63F3BD712B21}">
          <dgm:prSet/>
          <dgm:spPr/>
          <dgm:t>
            <a:bodyPr/>
            <a:lstStyle/>
            <a:p>
              <a:pPr rtl="0"/>
              <a:r>
                <a:rPr lang="en-US" dirty="0" smtClean="0"/>
                <a:t>Function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,ℓ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𝑅</m:t>
                  </m:r>
                </m:oMath>
              </a14:m>
              <a:r>
                <a:rPr lang="en-US" dirty="0" smtClean="0"/>
                <a:t> is </a:t>
              </a:r>
              <a:r>
                <a:rPr lang="en-US" i="1" dirty="0" smtClean="0"/>
                <a:t>level-</a:t>
              </a:r>
              <a:r>
                <a:rPr lang="en-US" i="1" dirty="0" err="1" smtClean="0">
                  <a:solidFill>
                    <a:srgbClr val="7030A0"/>
                  </a:solidFill>
                </a:rPr>
                <a:t>i</a:t>
              </a:r>
              <a:r>
                <a:rPr lang="en-US" i="1" dirty="0" smtClean="0"/>
                <a:t> function </a:t>
              </a:r>
              <a:r>
                <a:rPr lang="en-US" dirty="0" smtClean="0"/>
                <a:t>if there is</a:t>
              </a:r>
              <a14:m>
                <m:oMath xmlns:m="http://schemas.openxmlformats.org/officeDocument/2006/math">
                  <m:r>
                    <a:rPr lang="en-US" b="0" i="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𝑅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such that</a:t>
              </a:r>
              <a:endParaRPr lang="en-US" dirty="0"/>
            </a:p>
          </dgm:t>
        </dgm:pt>
      </mc:Choice>
      <mc:Fallback xmlns="">
        <dgm:pt modelId="{E822CE54-1B7D-4A52-9727-63F3BD712B21}">
          <dgm:prSet/>
          <dgm:spPr/>
          <dgm:t>
            <a:bodyPr/>
            <a:lstStyle/>
            <a:p>
              <a:pPr rtl="0"/>
              <a:r>
                <a:rPr lang="en-US" dirty="0" smtClean="0"/>
                <a:t>Function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𝐹:𝐺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(𝑉,ℓ)→𝑅</a:t>
              </a:r>
              <a:r>
                <a:rPr lang="en-US" dirty="0" smtClean="0"/>
                <a:t> is </a:t>
              </a:r>
              <a:r>
                <a:rPr lang="en-US" i="1" dirty="0" smtClean="0"/>
                <a:t>level-</a:t>
              </a:r>
              <a:r>
                <a:rPr lang="en-US" i="1" dirty="0" err="1" smtClean="0">
                  <a:solidFill>
                    <a:srgbClr val="7030A0"/>
                  </a:solidFill>
                </a:rPr>
                <a:t>i</a:t>
              </a:r>
              <a:r>
                <a:rPr lang="en-US" i="1" dirty="0" smtClean="0"/>
                <a:t> function </a:t>
              </a:r>
              <a:r>
                <a:rPr lang="en-US" dirty="0" smtClean="0"/>
                <a:t>if there is</a:t>
              </a:r>
              <a:r>
                <a:rPr lang="en-US" b="0" i="0" smtClean="0">
                  <a:latin typeface="Cambria Math" panose="02040503050406030204" pitchFamily="18" charset="0"/>
                </a:rPr>
                <a:t>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𝑔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𝑖:𝐺(𝑉,𝑖)→𝑅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such that</a:t>
              </a:r>
              <a:endParaRPr lang="en-US" dirty="0"/>
            </a:p>
          </dgm:t>
        </dgm:pt>
      </mc:Fallback>
    </mc:AlternateConten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14B89CF-2340-4A5A-BDDC-184870882321}">
          <dgm:prSet/>
          <dgm:spPr/>
          <dgm:t>
            <a:bodyPr/>
            <a:lstStyle/>
            <a:p>
              <a:pPr rtl="0"/>
              <a:r>
                <a:rPr lang="en-US" dirty="0" smtClean="0"/>
                <a:t>Let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∖</m:t>
                  </m:r>
                  <m:d>
                    <m:dPr>
                      <m:begChr m:val="{"/>
                      <m:endChr m:val="}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</m:d>
                </m:oMath>
              </a14:m>
              <a:r>
                <a:rPr lang="en-US" dirty="0" smtClean="0"/>
                <a:t>, then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]=</m:t>
                  </m:r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sub>
                  </m:sSub>
                </m:oMath>
              </a14:m>
              <a:r>
                <a:rPr lang="en-US" dirty="0" smtClean="0"/>
                <a:t> is a level 1 function.</a:t>
              </a:r>
              <a:endParaRPr lang="en-US" dirty="0"/>
            </a:p>
          </dgm:t>
        </dgm:pt>
      </mc:Choice>
      <mc:Fallback xmlns="">
        <dgm:pt modelId="{814B89CF-2340-4A5A-BDDC-184870882321}">
          <dgm:prSet/>
          <dgm:spPr/>
          <dgm:t>
            <a:bodyPr/>
            <a:lstStyle/>
            <a:p>
              <a:pPr rtl="0"/>
              <a:r>
                <a:rPr lang="en-US" dirty="0" smtClean="0"/>
                <a:t>Let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𝑥∈𝑉∖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{0}</a:t>
              </a:r>
              <a:r>
                <a:rPr lang="en-US" dirty="0" smtClean="0"/>
                <a:t>, then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𝐹[𝐿]=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1_(𝑥∈𝐿)</a:t>
              </a:r>
              <a:r>
                <a:rPr lang="en-US" dirty="0" smtClean="0"/>
                <a:t> is a level 1 function.</a:t>
              </a:r>
              <a:endParaRPr lang="en-US" dirty="0"/>
            </a:p>
          </dgm:t>
        </dgm:pt>
      </mc:Fallback>
    </mc:AlternateConten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71F2519-167C-444D-955B-4BB0C584CC10}">
          <dgm:prSet/>
          <dgm:spPr/>
          <dgm:t>
            <a:bodyPr/>
            <a:lstStyle/>
            <a:p>
              <a:pPr rtl="0"/>
              <a:r>
                <a:rPr lang="en-US" dirty="0" smtClean="0"/>
                <a:t>Let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</m:oMath>
              </a14:m>
              <a:r>
                <a:rPr lang="en-US" dirty="0" smtClean="0"/>
                <a:t> hyperplane, then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]=</m:t>
                  </m:r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</m:oMath>
              </a14:m>
              <a:r>
                <a:rPr lang="en-US" dirty="0" smtClean="0"/>
                <a:t> is a level 1 function.</a:t>
              </a:r>
              <a:endParaRPr lang="en-US" dirty="0"/>
            </a:p>
          </dgm:t>
        </dgm:pt>
      </mc:Choice>
      <mc:Fallback xmlns="">
        <dgm:pt modelId="{A71F2519-167C-444D-955B-4BB0C584CC10}">
          <dgm:prSet/>
          <dgm:spPr/>
          <dgm:t>
            <a:bodyPr/>
            <a:lstStyle/>
            <a:p>
              <a:pPr rtl="0"/>
              <a:r>
                <a:rPr lang="en-US" dirty="0" smtClean="0"/>
                <a:t>Let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𝑊⊆𝑉</a:t>
              </a:r>
              <a:r>
                <a:rPr lang="en-US" dirty="0" smtClean="0"/>
                <a:t> hyperplane, </a:t>
              </a:r>
              <a:r>
                <a:rPr lang="en-US" dirty="0" smtClean="0"/>
                <a:t>then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𝐹[𝐿]=1_(𝐿⊆𝑊)</a:t>
              </a:r>
              <a:r>
                <a:rPr lang="en-US" dirty="0" smtClean="0"/>
                <a:t> is a level 1 function.</a:t>
              </a:r>
              <a:endParaRPr lang="en-US" dirty="0"/>
            </a:p>
          </dgm:t>
        </dgm:pt>
      </mc:Fallback>
    </mc:AlternateConten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F224C4E-D027-4851-B374-4B7A2B8BACCE}">
          <dgm:prSet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2F224C4E-D027-4851-B374-4B7A2B8BACCE}">
          <dgm:prSet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𝐹[𝐿]=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∑_(𝐿_𝑖⊆𝐿)▒〖𝑔_𝑖 (𝐿_𝑖)〗</a:t>
              </a:r>
              <a:r>
                <a:rPr lang="en-US" b="0" i="0" smtClean="0">
                  <a:latin typeface="Cambria Math" panose="02040503050406030204" pitchFamily="18" charset="0"/>
                </a:rPr>
                <a:t>.</a:t>
              </a:r>
              <a:endParaRPr lang="en-US" dirty="0"/>
            </a:p>
          </dgm:t>
        </dgm:pt>
      </mc:Fallback>
    </mc:AlternateContent>
    <dgm:pt modelId="{177E035C-0A71-4652-BAAC-249005120D62}" type="parTrans" cxnId="{F29DC04A-6D09-4309-B470-47B205E2A249}">
      <dgm:prSet/>
      <dgm:spPr/>
      <dgm:t>
        <a:bodyPr/>
        <a:lstStyle/>
        <a:p>
          <a:endParaRPr lang="en-US"/>
        </a:p>
      </dgm:t>
    </dgm:pt>
    <dgm:pt modelId="{00A3ADAA-E81D-42AD-AC2A-21E034651EF1}" type="sibTrans" cxnId="{F29DC04A-6D09-4309-B470-47B205E2A24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F2AF653-3943-45B7-B199-296B6252BBD2}">
          <dgm:prSet/>
          <dgm:spPr/>
          <dgm:t>
            <a:bodyPr/>
            <a:lstStyle/>
            <a:p>
              <a:pPr rtl="0"/>
              <a:r>
                <a:rPr lang="en-US" u="sng" dirty="0" smtClean="0"/>
                <a:t>Pf</a:t>
              </a:r>
              <a:r>
                <a:rPr lang="en-US" dirty="0" smtClean="0"/>
                <a:t>: let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if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𝑦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and else </a:t>
              </a:r>
              <a:r>
                <a:rPr lang="en-US" dirty="0" smtClean="0">
                  <a:solidFill>
                    <a:srgbClr val="7030A0"/>
                  </a:solidFill>
                </a:rPr>
                <a:t>0</a:t>
              </a:r>
              <a:r>
                <a:rPr lang="en-US" dirty="0" smtClean="0"/>
                <a:t>. </a:t>
              </a:r>
              <a:endParaRPr lang="en-US" dirty="0"/>
            </a:p>
          </dgm:t>
        </dgm:pt>
      </mc:Choice>
      <mc:Fallback xmlns="">
        <dgm:pt modelId="{BF2AF653-3943-45B7-B199-296B6252BBD2}">
          <dgm:prSet/>
          <dgm:spPr/>
          <dgm:t>
            <a:bodyPr/>
            <a:lstStyle/>
            <a:p>
              <a:pPr rtl="0"/>
              <a:r>
                <a:rPr lang="en-US" u="sng" dirty="0" smtClean="0"/>
                <a:t>Pf</a:t>
              </a:r>
              <a:r>
                <a:rPr lang="en-US" dirty="0" smtClean="0"/>
                <a:t>: let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𝑔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 (𝑦)=1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if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𝑦=𝑥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and else </a:t>
              </a:r>
              <a:r>
                <a:rPr lang="en-US" dirty="0" smtClean="0">
                  <a:solidFill>
                    <a:srgbClr val="7030A0"/>
                  </a:solidFill>
                </a:rPr>
                <a:t>0</a:t>
              </a:r>
              <a:r>
                <a:rPr lang="en-US" dirty="0" smtClean="0"/>
                <a:t>. </a:t>
              </a:r>
              <a:endParaRPr lang="en-US" dirty="0"/>
            </a:p>
          </dgm:t>
        </dgm:pt>
      </mc:Fallback>
    </mc:AlternateContent>
    <dgm:pt modelId="{2AF2D998-9D1F-4B15-8918-B59E0F63A0D4}" type="parTrans" cxnId="{796C8641-8F5D-4623-9B3B-B06FA8ABD031}">
      <dgm:prSet/>
      <dgm:spPr/>
      <dgm:t>
        <a:bodyPr/>
        <a:lstStyle/>
        <a:p>
          <a:endParaRPr lang="en-US"/>
        </a:p>
      </dgm:t>
    </dgm:pt>
    <dgm:pt modelId="{DA85B323-B07C-43BA-9882-5DF64AE7C7C0}" type="sibTrans" cxnId="{796C8641-8F5D-4623-9B3B-B06FA8ABD03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FEEB8F3-C51D-418D-943A-246CBDF03841}">
          <dgm:prSet/>
          <dgm:spPr/>
          <dgm:t>
            <a:bodyPr/>
            <a:lstStyle/>
            <a:p>
              <a:pPr rtl="0"/>
              <a:r>
                <a:rPr lang="en-US" u="sng" dirty="0" smtClean="0"/>
                <a:t>Pf:</a:t>
              </a:r>
              <a:r>
                <a:rPr lang="en-US" dirty="0" smtClean="0"/>
                <a:t> let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−ℓ</m:t>
                      </m:r>
                    </m:sup>
                  </m:sSup>
                </m:oMath>
              </a14:m>
              <a:r>
                <a:rPr lang="en-US" dirty="0" smtClean="0"/>
                <a:t> if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𝑦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and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−ℓ</m:t>
                      </m:r>
                    </m:sup>
                  </m:sSup>
                </m:oMath>
              </a14:m>
              <a:r>
                <a:rPr lang="en-US" dirty="0" smtClean="0"/>
                <a:t> otherwise.</a:t>
              </a:r>
              <a:endParaRPr lang="en-US" dirty="0"/>
            </a:p>
          </dgm:t>
        </dgm:pt>
      </mc:Choice>
      <mc:Fallback xmlns="">
        <dgm:pt modelId="{5FEEB8F3-C51D-418D-943A-246CBDF03841}">
          <dgm:prSet/>
          <dgm:spPr/>
          <dgm:t>
            <a:bodyPr/>
            <a:lstStyle/>
            <a:p>
              <a:pPr rtl="0"/>
              <a:r>
                <a:rPr lang="en-US" u="sng" dirty="0" smtClean="0"/>
                <a:t>Pf:</a:t>
              </a:r>
              <a:r>
                <a:rPr lang="en-US" dirty="0" smtClean="0"/>
                <a:t> let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𝑔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 (𝑦)=2^(−ℓ)</a:t>
              </a:r>
              <a:r>
                <a:rPr lang="en-US" dirty="0" smtClean="0"/>
                <a:t> if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𝑦∈𝑊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and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𝑔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 (𝑦)=〖−2〗^(−ℓ)</a:t>
              </a:r>
              <a:r>
                <a:rPr lang="en-US" dirty="0" smtClean="0"/>
                <a:t> otherwise.</a:t>
              </a:r>
              <a:endParaRPr lang="en-US" dirty="0"/>
            </a:p>
          </dgm:t>
        </dgm:pt>
      </mc:Fallback>
    </mc:AlternateContent>
    <dgm:pt modelId="{DE33AEB0-51EE-4047-8B5E-E48C2B4640D8}" type="parTrans" cxnId="{23C1A07C-B67D-4194-A68C-BCA085DD70BD}">
      <dgm:prSet/>
      <dgm:spPr/>
      <dgm:t>
        <a:bodyPr/>
        <a:lstStyle/>
        <a:p>
          <a:endParaRPr lang="en-US"/>
        </a:p>
      </dgm:t>
    </dgm:pt>
    <dgm:pt modelId="{D23028A9-340E-4560-B94D-D53FD6142B64}" type="sibTrans" cxnId="{23C1A07C-B67D-4194-A68C-BCA085DD70BD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2F59F-5E54-4635-80AC-2B91B37F5639}" type="presOf" srcId="{5FEEB8F3-C51D-418D-943A-246CBDF03841}" destId="{571F0FB8-0924-4161-B640-3885C05164FE}" srcOrd="0" destOrd="1" presId="urn:microsoft.com/office/officeart/2005/8/layout/list1"/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F29DC04A-6D09-4309-B470-47B205E2A249}" srcId="{E822CE54-1B7D-4A52-9727-63F3BD712B21}" destId="{2F224C4E-D027-4851-B374-4B7A2B8BACCE}" srcOrd="0" destOrd="0" parTransId="{177E035C-0A71-4652-BAAC-249005120D62}" sibTransId="{00A3ADAA-E81D-42AD-AC2A-21E034651EF1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9EFB7989-8DBA-463C-B0CA-B68F6AB25B6C}" type="presOf" srcId="{BF2AF653-3943-45B7-B199-296B6252BBD2}" destId="{258595E5-632A-44E5-AC66-DA91CBBCD10D}" srcOrd="0" destOrd="1" presId="urn:microsoft.com/office/officeart/2005/8/layout/list1"/>
    <dgm:cxn modelId="{AE6C7869-7CA7-4DC7-A4D5-2E424583441E}" type="presOf" srcId="{2F224C4E-D027-4851-B374-4B7A2B8BACCE}" destId="{BF32BD11-E159-4934-831C-EB19067C1451}" srcOrd="0" destOrd="1" presId="urn:microsoft.com/office/officeart/2005/8/layout/list1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796C8641-8F5D-4623-9B3B-B06FA8ABD031}" srcId="{63466444-E637-476B-93C2-71C6D8548321}" destId="{BF2AF653-3943-45B7-B199-296B6252BBD2}" srcOrd="1" destOrd="0" parTransId="{2AF2D998-9D1F-4B15-8918-B59E0F63A0D4}" sibTransId="{DA85B323-B07C-43BA-9882-5DF64AE7C7C0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23C1A07C-B67D-4194-A68C-BCA085DD70BD}" srcId="{D7D72B0C-82BB-4FEB-9448-B233C450C97B}" destId="{5FEEB8F3-C51D-418D-943A-246CBDF03841}" srcOrd="1" destOrd="0" parTransId="{DE33AEB0-51EE-4047-8B5E-E48C2B4640D8}" sibTransId="{D23028A9-340E-4560-B94D-D53FD6142B64}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Fact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Fact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Pf overview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822CE54-1B7D-4A52-9727-63F3BD712B21}">
          <dgm:prSet/>
          <dgm:spPr/>
          <dgm:t>
            <a:bodyPr/>
            <a:lstStyle/>
            <a:p>
              <a:r>
                <a:rPr lang="en-US" dirty="0" smtClean="0"/>
                <a:t>Every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,ℓ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𝑅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can be written as:</a:t>
              </a:r>
              <a:endParaRPr lang="en-US" dirty="0"/>
            </a:p>
          </dgm:t>
        </dgm:pt>
      </mc:Choice>
      <mc:Fallback xmlns="">
        <dgm:pt modelId="{E822CE54-1B7D-4A52-9727-63F3BD712B21}">
          <dgm:prSet/>
          <dgm:spPr/>
          <dgm:t>
            <a:bodyPr/>
            <a:lstStyle/>
            <a:p>
              <a:r>
                <a:rPr lang="en-US" dirty="0" smtClean="0"/>
                <a:t>Every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𝑓:𝐺(𝑉,ℓ)→𝑅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can be written as:</a:t>
              </a:r>
              <a:endParaRPr lang="en-US" dirty="0"/>
            </a:p>
          </dgm:t>
        </dgm:pt>
      </mc:Fallback>
    </mc:AlternateConten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14B89CF-2340-4A5A-BDDC-184870882321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oMath>
              </a14:m>
              <a:r>
                <a:rPr lang="en-US" dirty="0" smtClean="0"/>
                <a:t> Eigen-vector of </a:t>
              </a:r>
              <a:r>
                <a:rPr lang="en-US" dirty="0" err="1" smtClean="0"/>
                <a:t>eigen</a:t>
              </a:r>
              <a:r>
                <a:rPr lang="en-US" dirty="0" smtClean="0"/>
                <a:t>-value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p>
                  </m:sSup>
                </m:oMath>
              </a14:m>
              <a:r>
                <a:rPr lang="en-US" dirty="0" smtClean="0"/>
                <a:t>.</a:t>
              </a:r>
              <a:endParaRPr lang="en-US" dirty="0"/>
            </a:p>
          </dgm:t>
        </dgm:pt>
      </mc:Choice>
      <mc:Fallback xmlns="">
        <dgm:pt modelId="{814B89CF-2340-4A5A-BDDC-184870882321}">
          <dgm:prSet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𝐹_𝑖</a:t>
              </a:r>
              <a:r>
                <a:rPr lang="en-US" dirty="0" smtClean="0"/>
                <a:t> Eigen-vector of </a:t>
              </a:r>
              <a:r>
                <a:rPr lang="en-US" dirty="0" err="1" smtClean="0"/>
                <a:t>eigen</a:t>
              </a:r>
              <a:r>
                <a:rPr lang="en-US" dirty="0" smtClean="0"/>
                <a:t>-value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2^(−𝑖)</a:t>
              </a:r>
              <a:r>
                <a:rPr lang="en-US" dirty="0" smtClean="0"/>
                <a:t>.</a:t>
              </a:r>
              <a:endParaRPr lang="en-US" dirty="0"/>
            </a:p>
          </dgm:t>
        </dgm:pt>
      </mc:Fallback>
    </mc:AlternateConten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71F2519-167C-444D-955B-4BB0C584CC10}">
          <dgm:prSet/>
          <dgm:spPr/>
          <dgm:t>
            <a:bodyPr/>
            <a:lstStyle/>
            <a:p>
              <a:pPr rtl="0"/>
              <a:r>
                <a:rPr lang="en-US" b="0" dirty="0" smtClean="0"/>
                <a:t>Suppose </a:t>
              </a:r>
              <a:r>
                <a:rPr lang="en-US" b="0" dirty="0" smtClean="0">
                  <a:solidFill>
                    <a:srgbClr val="7030A0"/>
                  </a:solidFill>
                </a:rPr>
                <a:t>S</a:t>
              </a:r>
              <a:r>
                <a:rPr lang="en-US" b="0" dirty="0" smtClean="0"/>
                <a:t> has expansion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≤</m:t>
                  </m:r>
                  <m:f>
                    <m:f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num>
                    <m:den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den>
                  </m:f>
                  <m:r>
                    <a:rPr lang="en-US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𝜂</m:t>
                  </m:r>
                </m:oMath>
              </a14:m>
              <a:r>
                <a:rPr lang="en-US" dirty="0" smtClean="0"/>
                <a:t>. </a:t>
              </a:r>
              <a:endParaRPr lang="en-US" dirty="0"/>
            </a:p>
          </dgm:t>
        </dgm:pt>
      </mc:Choice>
      <mc:Fallback xmlns="">
        <dgm:pt modelId="{A71F2519-167C-444D-955B-4BB0C584CC10}">
          <dgm:prSet/>
          <dgm:spPr/>
          <dgm:t>
            <a:bodyPr/>
            <a:lstStyle/>
            <a:p>
              <a:pPr rtl="0"/>
              <a:r>
                <a:rPr lang="en-US" b="0" dirty="0" smtClean="0"/>
                <a:t>Suppose </a:t>
              </a:r>
              <a:r>
                <a:rPr lang="en-US" b="0" dirty="0" smtClean="0">
                  <a:solidFill>
                    <a:srgbClr val="7030A0"/>
                  </a:solidFill>
                </a:rPr>
                <a:t>S</a:t>
              </a:r>
              <a:r>
                <a:rPr lang="en-US" b="0" dirty="0" smtClean="0"/>
                <a:t> </a:t>
              </a:r>
              <a:r>
                <a:rPr lang="en-US" b="0" dirty="0" smtClean="0"/>
                <a:t>has expansion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≤3/4−𝜂</a:t>
              </a:r>
              <a:r>
                <a:rPr lang="en-US" dirty="0" smtClean="0"/>
                <a:t>. </a:t>
              </a:r>
              <a:endParaRPr lang="en-US" dirty="0"/>
            </a:p>
          </dgm:t>
        </dgm:pt>
      </mc:Fallback>
    </mc:AlternateConten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CA08B10-99E0-4EC9-8A32-592FA7178DE1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]=</m:t>
                  </m:r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+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+….+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sub>
                  </m:sSub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a14:m>
              <a:r>
                <a:rPr lang="en-US" dirty="0" smtClean="0"/>
                <a:t>.</a:t>
              </a:r>
              <a:endParaRPr lang="en-US" dirty="0"/>
            </a:p>
          </dgm:t>
        </dgm:pt>
      </mc:Choice>
      <mc:Fallback xmlns="">
        <dgm:pt modelId="{FCA08B10-99E0-4EC9-8A32-592FA7178DE1}">
          <dgm:prSet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𝑓[𝐿]=𝐹_0 [𝐿]</a:t>
              </a:r>
              <a:r>
                <a:rPr lang="en-US" dirty="0" smtClean="0">
                  <a:solidFill>
                    <a:srgbClr val="7030A0"/>
                  </a:solidFill>
                </a:rPr>
                <a:t>+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𝐹_1 [𝐿]</a:t>
              </a:r>
              <a:r>
                <a:rPr lang="en-US" dirty="0" smtClean="0">
                  <a:solidFill>
                    <a:srgbClr val="7030A0"/>
                  </a:solidFill>
                </a:rPr>
                <a:t>+….+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𝐹_ℓ [𝐿]</a:t>
              </a:r>
              <a:r>
                <a:rPr lang="en-US" dirty="0" smtClean="0"/>
                <a:t>.</a:t>
              </a:r>
              <a:endParaRPr lang="en-US" dirty="0"/>
            </a:p>
          </dgm:t>
        </dgm:pt>
      </mc:Fallback>
    </mc:AlternateContent>
    <dgm:pt modelId="{DC4E985F-3D03-46CA-A3A8-8ACFCA35D3C9}" type="parTrans" cxnId="{855A0214-E5B2-4DB5-9419-FE5E9A2FD2C5}">
      <dgm:prSet/>
      <dgm:spPr/>
      <dgm:t>
        <a:bodyPr/>
        <a:lstStyle/>
        <a:p>
          <a:endParaRPr lang="en-US"/>
        </a:p>
      </dgm:t>
    </dgm:pt>
    <dgm:pt modelId="{2E8F0162-CA22-4BC3-83A3-F7470E3355F2}" type="sibTrans" cxnId="{855A0214-E5B2-4DB5-9419-FE5E9A2FD2C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2ED0BE5-78F2-4D4F-819A-5C30F2298A8C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oMath>
              </a14:m>
              <a:r>
                <a:rPr lang="en-US" dirty="0" smtClean="0"/>
                <a:t> level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en-US" dirty="0" smtClean="0"/>
                <a:t> function orthogonal to all level&lt;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en-US" dirty="0" smtClean="0"/>
                <a:t> functions. </a:t>
              </a:r>
              <a:endParaRPr lang="en-US" dirty="0"/>
            </a:p>
          </dgm:t>
        </dgm:pt>
      </mc:Choice>
      <mc:Fallback xmlns="">
        <dgm:pt modelId="{D2ED0BE5-78F2-4D4F-819A-5C30F2298A8C}">
          <dgm:prSet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𝐹_𝑖</a:t>
              </a:r>
              <a:r>
                <a:rPr lang="en-US" dirty="0" smtClean="0"/>
                <a:t> level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𝑖</a:t>
              </a:r>
              <a:r>
                <a:rPr lang="en-US" dirty="0" smtClean="0"/>
                <a:t> function orthogonal to all level&lt;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𝑖</a:t>
              </a:r>
              <a:r>
                <a:rPr lang="en-US" dirty="0" smtClean="0"/>
                <a:t> functions. </a:t>
              </a:r>
              <a:endParaRPr lang="en-US" dirty="0"/>
            </a:p>
          </dgm:t>
        </dgm:pt>
      </mc:Fallback>
    </mc:AlternateContent>
    <dgm:pt modelId="{01B8FE69-FBA0-430B-98E1-58C12667ACDD}" type="parTrans" cxnId="{60B6093B-0F46-469C-8A3A-02A048CC5A27}">
      <dgm:prSet/>
      <dgm:spPr/>
      <dgm:t>
        <a:bodyPr/>
        <a:lstStyle/>
        <a:p>
          <a:endParaRPr lang="en-US"/>
        </a:p>
      </dgm:t>
    </dgm:pt>
    <dgm:pt modelId="{4234F465-DF20-4B29-8442-FC596EAAAB29}" type="sibTrans" cxnId="{60B6093B-0F46-469C-8A3A-02A048CC5A2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8EF7378-DFA6-4298-9B02-CA6F5F7431C5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]=</m:t>
                  </m:r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sub>
                  </m:sSub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e>
                  </m:d>
                </m:oMath>
              </a14:m>
              <a:r>
                <a:rPr lang="en-US" dirty="0" smtClean="0"/>
                <a:t>; we have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Φ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f>
                    <m:f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d>
                    <m:dPr>
                      <m:begChr m:val="["/>
                      <m:endChr m:val="]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f>
                    <m:f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den>
                  </m:f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d>
                    <m:dPr>
                      <m:begChr m:val="["/>
                      <m:endChr m:val="]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−…</m:t>
                  </m:r>
                </m:oMath>
              </a14:m>
              <a:r>
                <a:rPr lang="en-US" dirty="0" smtClean="0"/>
                <a:t> </a:t>
              </a:r>
              <a:endParaRPr lang="en-US" dirty="0"/>
            </a:p>
          </dgm:t>
        </dgm:pt>
      </mc:Choice>
      <mc:Fallback xmlns="">
        <dgm:pt modelId="{78EF7378-DFA6-4298-9B02-CA6F5F7431C5}">
          <dgm:prSet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𝐹[𝐿]=1_𝑆 (𝐿)</a:t>
              </a:r>
              <a:r>
                <a:rPr lang="en-US" dirty="0" smtClean="0"/>
                <a:t>; we have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Φ(𝑆)=1−1/2 𝑊_(=1) [𝐹]−1/4 𝑊_(=2) [𝐹]−…</a:t>
              </a:r>
              <a:r>
                <a:rPr lang="en-US" dirty="0" smtClean="0"/>
                <a:t> </a:t>
              </a:r>
              <a:endParaRPr lang="en-US" dirty="0"/>
            </a:p>
          </dgm:t>
        </dgm:pt>
      </mc:Fallback>
    </mc:AlternateContent>
    <dgm:pt modelId="{39F350FF-D538-4D1C-B674-5E4EC91919FB}" type="parTrans" cxnId="{DE571CD9-69DC-46A8-950B-0B6419102183}">
      <dgm:prSet/>
      <dgm:spPr/>
      <dgm:t>
        <a:bodyPr/>
        <a:lstStyle/>
        <a:p>
          <a:endParaRPr lang="en-US"/>
        </a:p>
      </dgm:t>
    </dgm:pt>
    <dgm:pt modelId="{E7E482CF-C794-4F55-8173-D445A8D48875}" type="sibTrans" cxnId="{DE571CD9-69DC-46A8-950B-0B641910218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A466C44-4B7E-46C8-ABF3-66CDFD6CC619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</m:oMath>
              </a14:m>
              <a:r>
                <a:rPr lang="en-US" dirty="0" smtClean="0"/>
                <a:t> must have mass on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&gt;</m:t>
                  </m:r>
                  <m:f>
                    <m:f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den>
                  </m:f>
                </m:oMath>
              </a14:m>
              <a:r>
                <a:rPr lang="en-US" dirty="0" smtClean="0"/>
                <a:t> </a:t>
              </a:r>
              <a:r>
                <a:rPr lang="en-US" dirty="0" err="1" smtClean="0"/>
                <a:t>eigen</a:t>
              </a:r>
              <a:r>
                <a:rPr lang="en-US" dirty="0" smtClean="0"/>
                <a:t>-value eigenvectors, i.e. on level </a:t>
              </a:r>
              <a:r>
                <a:rPr lang="en-US" dirty="0" smtClean="0">
                  <a:solidFill>
                    <a:srgbClr val="7030A0"/>
                  </a:solidFill>
                </a:rPr>
                <a:t>1</a:t>
              </a:r>
              <a:r>
                <a:rPr lang="en-US" dirty="0" smtClean="0"/>
                <a:t>. </a:t>
              </a:r>
              <a:endParaRPr lang="en-US" dirty="0"/>
            </a:p>
          </dgm:t>
        </dgm:pt>
      </mc:Choice>
      <mc:Fallback xmlns="">
        <dgm:pt modelId="{CA466C44-4B7E-46C8-ABF3-66CDFD6CC619}">
          <dgm:prSet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𝐹</a:t>
              </a:r>
              <a:r>
                <a:rPr lang="en-US" dirty="0" smtClean="0"/>
                <a:t> must have mass on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&gt;1/4</a:t>
              </a:r>
              <a:r>
                <a:rPr lang="en-US" dirty="0" smtClean="0"/>
                <a:t> </a:t>
              </a:r>
              <a:r>
                <a:rPr lang="en-US" dirty="0" err="1" smtClean="0"/>
                <a:t>eigen</a:t>
              </a:r>
              <a:r>
                <a:rPr lang="en-US" dirty="0" smtClean="0"/>
                <a:t>-value eigenvectors, i.e. on level </a:t>
              </a:r>
              <a:r>
                <a:rPr lang="en-US" dirty="0" smtClean="0">
                  <a:solidFill>
                    <a:srgbClr val="7030A0"/>
                  </a:solidFill>
                </a:rPr>
                <a:t>1</a:t>
              </a:r>
              <a:r>
                <a:rPr lang="en-US" dirty="0" smtClean="0"/>
                <a:t>. </a:t>
              </a:r>
              <a:endParaRPr lang="en-US" dirty="0"/>
            </a:p>
          </dgm:t>
        </dgm:pt>
      </mc:Fallback>
    </mc:AlternateContent>
    <dgm:pt modelId="{9A0B5A20-715A-4AFF-A1A3-57A4E1D6D460}" type="parTrans" cxnId="{1F0AA700-F37E-4F01-86D6-9529903612FC}">
      <dgm:prSet/>
      <dgm:spPr/>
      <dgm:t>
        <a:bodyPr/>
        <a:lstStyle/>
        <a:p>
          <a:endParaRPr lang="en-US"/>
        </a:p>
      </dgm:t>
    </dgm:pt>
    <dgm:pt modelId="{0F417B3A-05AD-43B5-923D-02E1502BBFBF}" type="sibTrans" cxnId="{1F0AA700-F37E-4F01-86D6-9529903612FC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 custScaleX="67123" custScaleY="1054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 custLinFactNeighborX="-89" custLinFactNeighborY="-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5A0214-E5B2-4DB5-9419-FE5E9A2FD2C5}" srcId="{E822CE54-1B7D-4A52-9727-63F3BD712B21}" destId="{FCA08B10-99E0-4EC9-8A32-592FA7178DE1}" srcOrd="0" destOrd="0" parTransId="{DC4E985F-3D03-46CA-A3A8-8ACFCA35D3C9}" sibTransId="{2E8F0162-CA22-4BC3-83A3-F7470E3355F2}"/>
    <dgm:cxn modelId="{60B6093B-0F46-469C-8A3A-02A048CC5A27}" srcId="{E822CE54-1B7D-4A52-9727-63F3BD712B21}" destId="{D2ED0BE5-78F2-4D4F-819A-5C30F2298A8C}" srcOrd="1" destOrd="0" parTransId="{01B8FE69-FBA0-430B-98E1-58C12667ACDD}" sibTransId="{4234F465-DF20-4B29-8442-FC596EAAAB29}"/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1F0AA700-F37E-4F01-86D6-9529903612FC}" srcId="{D7D72B0C-82BB-4FEB-9448-B233C450C97B}" destId="{CA466C44-4B7E-46C8-ABF3-66CDFD6CC619}" srcOrd="2" destOrd="0" parTransId="{9A0B5A20-715A-4AFF-A1A3-57A4E1D6D460}" sibTransId="{0F417B3A-05AD-43B5-923D-02E1502BBFBF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AA9686BD-08E6-4DF6-828E-EBD86E949251}" type="presOf" srcId="{CA466C44-4B7E-46C8-ABF3-66CDFD6CC619}" destId="{571F0FB8-0924-4161-B640-3885C05164FE}" srcOrd="0" destOrd="2" presId="urn:microsoft.com/office/officeart/2005/8/layout/list1"/>
    <dgm:cxn modelId="{DE571CD9-69DC-46A8-950B-0B6419102183}" srcId="{D7D72B0C-82BB-4FEB-9448-B233C450C97B}" destId="{78EF7378-DFA6-4298-9B02-CA6F5F7431C5}" srcOrd="1" destOrd="0" parTransId="{39F350FF-D538-4D1C-B674-5E4EC91919FB}" sibTransId="{E7E482CF-C794-4F55-8173-D445A8D48875}"/>
    <dgm:cxn modelId="{BE029094-E151-4035-BC5C-2DFDF937E600}" type="presOf" srcId="{D2ED0BE5-78F2-4D4F-819A-5C30F2298A8C}" destId="{BF32BD11-E159-4934-831C-EB19067C1451}" srcOrd="0" destOrd="2" presId="urn:microsoft.com/office/officeart/2005/8/layout/list1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A8328AB-D4BC-4A4B-8B11-69ADA6D07637}" type="presOf" srcId="{78EF7378-DFA6-4298-9B02-CA6F5F7431C5}" destId="{571F0FB8-0924-4161-B640-3885C05164FE}" srcOrd="0" destOrd="1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E0F1E148-010A-497C-A974-2F4A03F5BC31}" type="presOf" srcId="{FCA08B10-99E0-4EC9-8A32-592FA7178DE1}" destId="{BF32BD11-E159-4934-831C-EB19067C1451}" srcOrd="0" destOrd="1" presId="urn:microsoft.com/office/officeart/2005/8/layout/list1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Simplify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Observation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Abstraction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822CE54-1B7D-4A52-9727-63F3BD712B21}">
          <dgm:prSet/>
          <dgm:spPr/>
          <dgm:t>
            <a:bodyPr/>
            <a:lstStyle/>
            <a:p>
              <a:r>
                <a:rPr lang="en-US" dirty="0" smtClean="0"/>
                <a:t>What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𝐺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,ℓ</m:t>
                      </m:r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→{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can be purely level 1? (full correlation)</a:t>
              </a:r>
              <a:br>
                <a:rPr lang="en-US" dirty="0" smtClean="0"/>
              </a:br>
              <a:r>
                <a:rPr lang="en-US" dirty="0" smtClean="0"/>
                <a:t>	That is,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]=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+</m:t>
                  </m:r>
                  <m:nary>
                    <m:naryPr>
                      <m:chr m:val="∑"/>
                      <m:supHide m:val="on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naryPr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sub>
                    <m:sup/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nary>
                  <m:r>
                    <a:rPr lang="en-US" b="0" i="1" smtClean="0">
                      <a:latin typeface="Cambria Math" panose="02040503050406030204" pitchFamily="18" charset="0"/>
                    </a:rPr>
                    <m:t>?</m:t>
                  </m:r>
                </m:oMath>
              </a14:m>
              <a:endParaRPr lang="en-US" dirty="0"/>
            </a:p>
          </dgm:t>
        </dgm:pt>
      </mc:Choice>
      <mc:Fallback xmlns="">
        <dgm:pt modelId="{E822CE54-1B7D-4A52-9727-63F3BD712B21}">
          <dgm:prSet/>
          <dgm:spPr/>
          <dgm:t>
            <a:bodyPr/>
            <a:lstStyle/>
            <a:p>
              <a:r>
                <a:rPr lang="en-US" dirty="0" smtClean="0"/>
                <a:t>What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𝑓:𝐺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(𝑉,ℓ)→{0,1}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can be purely level 1? (full correlation)</a:t>
              </a:r>
              <a:br>
                <a:rPr lang="en-US" dirty="0" smtClean="0"/>
              </a:br>
              <a:r>
                <a:rPr lang="en-US" dirty="0" smtClean="0"/>
                <a:t>	That is,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𝑓[𝐿]=𝛿+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∑_(𝑥∈𝐿)▒〖𝑔(𝑥)〗</a:t>
              </a:r>
              <a:r>
                <a:rPr lang="en-US" b="0" i="0" smtClean="0">
                  <a:latin typeface="Cambria Math" panose="02040503050406030204" pitchFamily="18" charset="0"/>
                </a:rPr>
                <a:t>?</a:t>
              </a:r>
              <a:endParaRPr lang="en-US" dirty="0"/>
            </a:p>
          </dgm:t>
        </dgm:pt>
      </mc:Fallback>
    </mc:AlternateConten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14B89CF-2340-4A5A-BDDC-184870882321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𝑓</m:t>
                  </m:r>
                </m:oMath>
              </a14:m>
              <a:r>
                <a:rPr lang="en-US" dirty="0" smtClean="0"/>
                <a:t> is Boolean, so </a:t>
              </a:r>
              <a14:m>
                <m:oMath xmlns:m="http://schemas.openxmlformats.org/officeDocument/2006/math">
                  <m:nary>
                    <m:naryPr>
                      <m:chr m:val="∑"/>
                      <m:supHide m:val="on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naryPr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sub>
                    <m:sup/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nary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∈{−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𝛿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for all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oMath>
              </a14:m>
              <a:r>
                <a:rPr lang="en-US" dirty="0" smtClean="0"/>
                <a:t>.</a:t>
              </a:r>
              <a:r>
                <a: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/>
              </a:r>
              <a:br>
                <a: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⇒</m:t>
                  </m:r>
                </m:oMath>
              </a14:m>
              <a:r>
                <a:rPr lang="en-US" dirty="0" smtClean="0"/>
                <a:t> deviates from its expectation (0) with high probability!</a:t>
              </a:r>
              <a:endParaRPr lang="en-US" dirty="0"/>
            </a:p>
          </dgm:t>
        </dgm:pt>
      </mc:Choice>
      <mc:Fallback xmlns="">
        <dgm:pt modelId="{814B89CF-2340-4A5A-BDDC-184870882321}">
          <dgm:prSet/>
          <dgm:spPr/>
          <dgm:t>
            <a:bodyPr/>
            <a:lstStyle/>
            <a:p>
              <a:pPr rtl="0"/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𝑓</a:t>
              </a:r>
              <a:r>
                <a:rPr lang="en-US" dirty="0" smtClean="0"/>
                <a:t> is Boolean, so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∑_(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𝑥∈𝐿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)▒〖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𝑔(𝑥)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〗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∈{−𝛿,1−𝛿}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/>
                <a:t>for all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𝐿</a:t>
              </a:r>
              <a:r>
                <a:rPr lang="en-US" dirty="0" smtClean="0"/>
                <a:t>.</a:t>
              </a:r>
              <a:r>
                <a: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/>
              </a:r>
              <a:br>
                <a: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⇒</a:t>
              </a:r>
              <a:r>
                <a:rPr lang="en-US" dirty="0" smtClean="0"/>
                <a:t> </a:t>
              </a:r>
              <a:r>
                <a:rPr lang="en-US" dirty="0" smtClean="0"/>
                <a:t>deviates from its expectation (0) with high probability!</a:t>
              </a:r>
              <a:endParaRPr lang="en-US" dirty="0"/>
            </a:p>
          </dgm:t>
        </dgm:pt>
      </mc:Fallback>
    </mc:AlternateConten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71F2519-167C-444D-955B-4BB0C584CC10}">
          <dgm:prSet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,….,</m:t>
                  </m:r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e>
                    <m:sub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sub>
                  </m:sSub>
                  <m:r>
                    <a:rPr lang="en-US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dirty="0" smtClean="0"/>
                <a:t>0-mean random variables (=values of g on points of </a:t>
              </a:r>
              <a:r>
                <a:rPr lang="en-US" dirty="0" smtClean="0">
                  <a:solidFill>
                    <a:srgbClr val="7030A0"/>
                  </a:solidFill>
                </a:rPr>
                <a:t>L</a:t>
              </a:r>
              <a:r>
                <a:rPr lang="en-US" dirty="0" smtClean="0"/>
                <a:t>).</a:t>
              </a:r>
              <a:endParaRPr lang="en-US" dirty="0"/>
            </a:p>
          </dgm:t>
        </dgm:pt>
      </mc:Choice>
      <mc:Fallback xmlns="">
        <dgm:pt modelId="{A71F2519-167C-444D-955B-4BB0C584CC10}">
          <dgm:prSet/>
          <dgm:spPr/>
          <dgm:t>
            <a:bodyPr/>
            <a:lstStyle/>
            <a:p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𝑍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_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1,….,𝑍_(2^ℓ ) </a:t>
              </a:r>
              <a:r>
                <a:rPr lang="en-US" b="0" i="0" smtClean="0">
                  <a:latin typeface="Cambria Math" panose="02040503050406030204" pitchFamily="18" charset="0"/>
                </a:rPr>
                <a:t> </a:t>
              </a:r>
              <a:r>
                <a:rPr lang="en-US" dirty="0" smtClean="0"/>
                <a:t>0-mean random variables (=values of g on points of </a:t>
              </a:r>
              <a:r>
                <a:rPr lang="en-US" dirty="0" smtClean="0">
                  <a:solidFill>
                    <a:srgbClr val="7030A0"/>
                  </a:solidFill>
                </a:rPr>
                <a:t>L</a:t>
              </a:r>
              <a:r>
                <a:rPr lang="en-US" dirty="0" smtClean="0"/>
                <a:t>).</a:t>
              </a:r>
              <a:endParaRPr lang="en-US" dirty="0"/>
            </a:p>
          </dgm:t>
        </dgm:pt>
      </mc:Fallback>
    </mc:AlternateConten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649999F-7A26-476D-A8A0-1D2EF683A529}">
          <dgm:prSet/>
          <dgm:spPr/>
          <dgm:t>
            <a:bodyPr/>
            <a:lstStyle/>
            <a:p>
              <a:pPr rtl="0"/>
              <a:r>
                <a:rPr lang="en-US" b="0" dirty="0" smtClean="0"/>
                <a:t>How can </a:t>
              </a:r>
              <a14:m>
                <m:oMath xmlns:m="http://schemas.openxmlformats.org/officeDocument/2006/math">
                  <m:nary>
                    <m:naryPr>
                      <m:chr m:val="∑"/>
                      <m:supHide m:val="on"/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naryPr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sub>
                    <m:sup/>
                    <m:e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e>
                  </m:nary>
                </m:oMath>
              </a14:m>
              <a:r>
                <a:rPr lang="en-US" dirty="0" smtClean="0"/>
                <a:t> deviate from its mean?</a:t>
              </a:r>
              <a:endParaRPr lang="en-US" dirty="0"/>
            </a:p>
          </dgm:t>
        </dgm:pt>
      </mc:Choice>
      <mc:Fallback xmlns="">
        <dgm:pt modelId="{2649999F-7A26-476D-A8A0-1D2EF683A529}">
          <dgm:prSet/>
          <dgm:spPr/>
          <dgm:t>
            <a:bodyPr/>
            <a:lstStyle/>
            <a:p>
              <a:pPr rtl="0"/>
              <a:r>
                <a:rPr lang="en-US" b="0" dirty="0" smtClean="0"/>
                <a:t>How can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∑_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𝑗▒𝑍_𝑗 </a:t>
              </a:r>
              <a:r>
                <a:rPr lang="en-US" dirty="0" smtClean="0"/>
                <a:t> deviate from its mean?</a:t>
              </a:r>
              <a:endParaRPr lang="en-US" dirty="0"/>
            </a:p>
          </dgm:t>
        </dgm:pt>
      </mc:Fallback>
    </mc:AlternateContent>
    <dgm:pt modelId="{6B44225D-37A1-4326-840E-2E66A03AE897}" type="parTrans" cxnId="{6FECB8A4-42A0-4416-9D87-CC113C8BC0F5}">
      <dgm:prSet/>
      <dgm:spPr/>
      <dgm:t>
        <a:bodyPr/>
        <a:lstStyle/>
        <a:p>
          <a:endParaRPr lang="en-US"/>
        </a:p>
      </dgm:t>
    </dgm:pt>
    <dgm:pt modelId="{15C470C9-1A9B-4BC2-8E1C-2903AB73490F}" type="sibTrans" cxnId="{6FECB8A4-42A0-4416-9D87-CC113C8BC0F5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 custLinFactNeighborX="-3857" custLinFactNeighborY="-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6FECB8A4-42A0-4416-9D87-CC113C8BC0F5}" srcId="{D7D72B0C-82BB-4FEB-9448-B233C450C97B}" destId="{2649999F-7A26-476D-A8A0-1D2EF683A529}" srcOrd="1" destOrd="0" parTransId="{6B44225D-37A1-4326-840E-2E66A03AE897}" sibTransId="{15C470C9-1A9B-4BC2-8E1C-2903AB73490F}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4D1628B0-4356-4AAE-AFA2-26940568FE0E}" type="presOf" srcId="{2649999F-7A26-476D-A8A0-1D2EF683A529}" destId="{571F0FB8-0924-4161-B640-3885C05164FE}" srcOrd="0" destOrd="1" presId="urn:microsoft.com/office/officeart/2005/8/layout/list1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0A26808-8A4E-49CF-AB89-8CBCDCC0CBF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172F4-DC89-47D7-8EB1-43FFF9A023B7}">
      <dgm:prSet phldrT="[Text]"/>
      <dgm:spPr/>
      <dgm:t>
        <a:bodyPr/>
        <a:lstStyle/>
        <a:p>
          <a:r>
            <a:rPr lang="en-US" dirty="0" smtClean="0"/>
            <a:t>The second level r=2</a:t>
          </a:r>
          <a:endParaRPr lang="en-US" dirty="0"/>
        </a:p>
      </dgm:t>
    </dgm:pt>
    <dgm:pt modelId="{FDE5AA27-0C18-465B-AB41-A6D239609D7F}" type="parTrans" cxnId="{0A551B4D-ECB1-4848-A543-438AF166EC61}">
      <dgm:prSet/>
      <dgm:spPr/>
      <dgm:t>
        <a:bodyPr/>
        <a:lstStyle/>
        <a:p>
          <a:endParaRPr lang="en-US"/>
        </a:p>
      </dgm:t>
    </dgm:pt>
    <dgm:pt modelId="{B3162164-33CA-4D92-A52E-81A485307867}" type="sibTrans" cxnId="{0A551B4D-ECB1-4848-A543-438AF166EC61}">
      <dgm:prSet/>
      <dgm:spPr/>
      <dgm:t>
        <a:bodyPr/>
        <a:lstStyle/>
        <a:p>
          <a:endParaRPr lang="en-US"/>
        </a:p>
      </dgm:t>
    </dgm:pt>
    <dgm:pt modelId="{63466444-E637-476B-93C2-71C6D8548321}">
      <dgm:prSet phldrT="[Text]"/>
      <dgm:spPr/>
      <dgm:t>
        <a:bodyPr/>
        <a:lstStyle/>
        <a:p>
          <a:r>
            <a:rPr lang="en-US" dirty="0" smtClean="0"/>
            <a:t>Beyond the second level r&gt;2</a:t>
          </a:r>
          <a:endParaRPr lang="en-US" dirty="0"/>
        </a:p>
      </dgm:t>
    </dgm:pt>
    <dgm:pt modelId="{45F81A49-7B54-4097-A863-DAAA13459BE7}" type="parTrans" cxnId="{FADDC0AA-6FDE-4AEA-9B3F-594CD49B5957}">
      <dgm:prSet/>
      <dgm:spPr/>
      <dgm:t>
        <a:bodyPr/>
        <a:lstStyle/>
        <a:p>
          <a:endParaRPr lang="en-US"/>
        </a:p>
      </dgm:t>
    </dgm:pt>
    <dgm:pt modelId="{CCBE1C12-FA44-4F2F-A0EB-744E8619010A}" type="sibTrans" cxnId="{FADDC0AA-6FDE-4AEA-9B3F-594CD49B5957}">
      <dgm:prSet/>
      <dgm:spPr/>
      <dgm:t>
        <a:bodyPr/>
        <a:lstStyle/>
        <a:p>
          <a:endParaRPr lang="en-US"/>
        </a:p>
      </dgm:t>
    </dgm:pt>
    <dgm:pt modelId="{D7D72B0C-82BB-4FEB-9448-B233C450C97B}">
      <dgm:prSet phldrT="[Text]"/>
      <dgm:spPr/>
      <dgm:t>
        <a:bodyPr/>
        <a:lstStyle/>
        <a:p>
          <a:r>
            <a:rPr lang="en-US" dirty="0" smtClean="0"/>
            <a:t>Approach[KMS2]:</a:t>
          </a:r>
          <a:endParaRPr lang="en-US" dirty="0"/>
        </a:p>
      </dgm:t>
    </dgm:pt>
    <dgm:pt modelId="{E5EA2FCF-F46C-4BDD-9608-56E847181620}" type="parTrans" cxnId="{215C4BA4-2D45-4D97-B1EB-DFD434C8A41A}">
      <dgm:prSet/>
      <dgm:spPr/>
      <dgm:t>
        <a:bodyPr/>
        <a:lstStyle/>
        <a:p>
          <a:endParaRPr lang="en-US"/>
        </a:p>
      </dgm:t>
    </dgm:pt>
    <dgm:pt modelId="{B85661D2-8C55-4747-8A77-758E6A837EC3}" type="sibTrans" cxnId="{215C4BA4-2D45-4D97-B1EB-DFD434C8A41A}">
      <dgm:prSet/>
      <dgm:spPr/>
      <dgm:t>
        <a:bodyPr/>
        <a:lstStyle/>
        <a:p>
          <a:endParaRPr lang="en-US"/>
        </a:p>
      </dgm:t>
    </dgm:pt>
    <dgm:pt modelId="{E822CE54-1B7D-4A52-9727-63F3BD712B21}">
      <dgm:prSet/>
      <dgm:spPr/>
      <dgm:t>
        <a:bodyPr/>
        <a:lstStyle/>
        <a:p>
          <a:r>
            <a:rPr lang="en-US" dirty="0" smtClean="0"/>
            <a:t>Already much more challenging:</a:t>
          </a:r>
          <a:endParaRPr lang="en-US" dirty="0"/>
        </a:p>
      </dgm:t>
    </dgm:pt>
    <dgm:pt modelId="{8440D2F5-DA08-4E04-B65D-13E698E14600}" type="parTrans" cxnId="{338C1E8B-6715-43E1-A138-F9A82258F5CA}">
      <dgm:prSet/>
      <dgm:spPr/>
      <dgm:t>
        <a:bodyPr/>
        <a:lstStyle/>
        <a:p>
          <a:endParaRPr lang="en-US"/>
        </a:p>
      </dgm:t>
    </dgm:pt>
    <dgm:pt modelId="{1E6423F2-0B84-49BE-B9A2-667B921BFF34}" type="sibTrans" cxnId="{338C1E8B-6715-43E1-A138-F9A82258F5CA}">
      <dgm:prSet/>
      <dgm:spPr/>
      <dgm:t>
        <a:bodyPr/>
        <a:lstStyle/>
        <a:p>
          <a:endParaRPr lang="en-US"/>
        </a:p>
      </dgm:t>
    </dgm:pt>
    <dgm:pt modelId="{814B89CF-2340-4A5A-BDDC-184870882321}">
      <dgm:prSet/>
      <dgm:spPr/>
      <dgm:t>
        <a:bodyPr/>
        <a:lstStyle/>
        <a:p>
          <a:pPr rtl="0"/>
          <a:r>
            <a:rPr lang="en-US" dirty="0" smtClean="0"/>
            <a:t>The</a:t>
          </a:r>
          <a:r>
            <a:rPr lang="en-US" baseline="0" dirty="0" smtClean="0"/>
            <a:t> number of cases is already very large.</a:t>
          </a:r>
          <a:endParaRPr lang="en-US" dirty="0"/>
        </a:p>
      </dgm:t>
    </dgm:pt>
    <dgm:pt modelId="{F12932E8-E8DD-4F38-A030-67842A35FDB2}" type="parTrans" cxnId="{61D7BB91-8A0B-4BEC-A130-DDADCA0D5937}">
      <dgm:prSet/>
      <dgm:spPr/>
      <dgm:t>
        <a:bodyPr/>
        <a:lstStyle/>
        <a:p>
          <a:endParaRPr lang="en-US"/>
        </a:p>
      </dgm:t>
    </dgm:pt>
    <dgm:pt modelId="{390BFF73-5AF8-4405-BD9F-4B64B1D72345}" type="sibTrans" cxnId="{61D7BB91-8A0B-4BEC-A130-DDADCA0D5937}">
      <dgm:prSet/>
      <dgm:spPr/>
      <dgm:t>
        <a:bodyPr/>
        <a:lstStyle/>
        <a:p>
          <a:endParaRPr lang="en-US"/>
        </a:p>
      </dgm:t>
    </dgm:pt>
    <dgm:pt modelId="{A71F2519-167C-444D-955B-4BB0C584CC10}">
      <dgm:prSet/>
      <dgm:spPr/>
      <dgm:t>
        <a:bodyPr/>
        <a:lstStyle/>
        <a:p>
          <a:pPr rtl="0"/>
          <a:r>
            <a:rPr lang="en-US" dirty="0" smtClean="0"/>
            <a:t>Develop a systematic way to analyze 4-wise correlations.</a:t>
          </a:r>
          <a:endParaRPr lang="en-US" dirty="0"/>
        </a:p>
      </dgm:t>
    </dgm:pt>
    <dgm:pt modelId="{76A51890-D2F4-405F-AAEF-A1A694FBD826}" type="parTrans" cxnId="{0B610192-9076-4213-B878-8EAF2CB6B9C7}">
      <dgm:prSet/>
      <dgm:spPr/>
      <dgm:t>
        <a:bodyPr/>
        <a:lstStyle/>
        <a:p>
          <a:endParaRPr lang="en-US"/>
        </a:p>
      </dgm:t>
    </dgm:pt>
    <dgm:pt modelId="{5F81AD8A-E987-4546-83C6-4EAC9FF264DF}" type="sibTrans" cxnId="{0B610192-9076-4213-B878-8EAF2CB6B9C7}">
      <dgm:prSet/>
      <dgm:spPr/>
      <dgm:t>
        <a:bodyPr/>
        <a:lstStyle/>
        <a:p>
          <a:endParaRPr lang="en-US"/>
        </a:p>
      </dgm:t>
    </dgm:pt>
    <dgm:pt modelId="{2649999F-7A26-476D-A8A0-1D2EF683A529}">
      <dgm:prSet/>
      <dgm:spPr/>
      <dgm:t>
        <a:bodyPr/>
        <a:lstStyle/>
        <a:p>
          <a:pPr rtl="0"/>
          <a:r>
            <a:rPr lang="en-US" b="0" dirty="0" smtClean="0"/>
            <a:t>Work with a closely related Cayley Graph.</a:t>
          </a:r>
          <a:endParaRPr lang="en-US" dirty="0"/>
        </a:p>
      </dgm:t>
    </dgm:pt>
    <dgm:pt modelId="{6B44225D-37A1-4326-840E-2E66A03AE897}" type="parTrans" cxnId="{6FECB8A4-42A0-4416-9D87-CC113C8BC0F5}">
      <dgm:prSet/>
      <dgm:spPr/>
      <dgm:t>
        <a:bodyPr/>
        <a:lstStyle/>
        <a:p>
          <a:endParaRPr lang="en-US"/>
        </a:p>
      </dgm:t>
    </dgm:pt>
    <dgm:pt modelId="{15C470C9-1A9B-4BC2-8E1C-2903AB73490F}" type="sibTrans" cxnId="{6FECB8A4-42A0-4416-9D87-CC113C8BC0F5}">
      <dgm:prSet/>
      <dgm:spPr/>
      <dgm:t>
        <a:bodyPr/>
        <a:lstStyle/>
        <a:p>
          <a:endParaRPr lang="en-US"/>
        </a:p>
      </dgm:t>
    </dgm:pt>
    <dgm:pt modelId="{EFE7CF39-409C-4148-A8D3-51F4ED38A652}">
      <dgm:prSet/>
      <dgm:spPr/>
      <dgm:t>
        <a:bodyPr/>
        <a:lstStyle/>
        <a:p>
          <a:r>
            <a:rPr lang="en-US" dirty="0" smtClean="0"/>
            <a:t>Reason: correlations come in many different ways…</a:t>
          </a:r>
          <a:endParaRPr lang="en-US" dirty="0"/>
        </a:p>
      </dgm:t>
    </dgm:pt>
    <dgm:pt modelId="{CF814051-3B77-41FD-9480-73C04DB82832}" type="parTrans" cxnId="{58A391CD-E941-4285-9B52-E23703454453}">
      <dgm:prSet/>
      <dgm:spPr/>
      <dgm:t>
        <a:bodyPr/>
        <a:lstStyle/>
        <a:p>
          <a:endParaRPr lang="en-US"/>
        </a:p>
      </dgm:t>
    </dgm:pt>
    <dgm:pt modelId="{AD82795B-03D9-4DCF-BA51-68FC89A5B5AE}" type="sibTrans" cxnId="{58A391CD-E941-4285-9B52-E23703454453}">
      <dgm:prSet/>
      <dgm:spPr/>
      <dgm:t>
        <a:bodyPr/>
        <a:lstStyle/>
        <a:p>
          <a:endParaRPr lang="en-US"/>
        </a:p>
      </dgm:t>
    </dgm:pt>
    <dgm:pt modelId="{B1919B96-1F63-4A9D-8772-0B0D4F769480}">
      <dgm:prSet/>
      <dgm:spPr/>
      <dgm:t>
        <a:bodyPr/>
        <a:lstStyle/>
        <a:p>
          <a:pPr rtl="0"/>
          <a:r>
            <a:rPr lang="en-US" dirty="0" smtClean="0"/>
            <a:t>Related but simpler: Johnson Graph [KMMS].</a:t>
          </a:r>
          <a:endParaRPr lang="en-US" dirty="0"/>
        </a:p>
      </dgm:t>
    </dgm:pt>
    <dgm:pt modelId="{998C7C29-9DA4-4DB6-B676-C27A5E8A1FF0}" type="parTrans" cxnId="{37AC19A3-44B2-4A93-8E94-F43E8F791478}">
      <dgm:prSet/>
      <dgm:spPr/>
      <dgm:t>
        <a:bodyPr/>
        <a:lstStyle/>
        <a:p>
          <a:endParaRPr lang="en-US"/>
        </a:p>
      </dgm:t>
    </dgm:pt>
    <dgm:pt modelId="{EFBF6CC5-0ED1-4F59-939A-5634AB7DC518}" type="sibTrans" cxnId="{37AC19A3-44B2-4A93-8E94-F43E8F791478}">
      <dgm:prSet/>
      <dgm:spPr/>
      <dgm:t>
        <a:bodyPr/>
        <a:lstStyle/>
        <a:p>
          <a:endParaRPr lang="en-US"/>
        </a:p>
      </dgm:t>
    </dgm:pt>
    <dgm:pt modelId="{01584A1B-603F-4E84-8429-39FCB1332A88}" type="pres">
      <dgm:prSet presAssocID="{00A26808-8A4E-49CF-AB89-8CBCDCC0CB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5AA9A-7DBE-46E9-8BC2-0A1D85DAB561}" type="pres">
      <dgm:prSet presAssocID="{5DF172F4-DC89-47D7-8EB1-43FFF9A023B7}" presName="parentLin" presStyleCnt="0"/>
      <dgm:spPr/>
      <dgm:t>
        <a:bodyPr/>
        <a:lstStyle/>
        <a:p>
          <a:endParaRPr lang="en-US"/>
        </a:p>
      </dgm:t>
    </dgm:pt>
    <dgm:pt modelId="{4981DFC0-CE2D-4BCB-9656-FE37DF29A154}" type="pres">
      <dgm:prSet presAssocID="{5DF172F4-DC89-47D7-8EB1-43FFF9A023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C321E2-4064-4150-A8B2-634C6D67408C}" type="pres">
      <dgm:prSet presAssocID="{5DF172F4-DC89-47D7-8EB1-43FFF9A023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9D3A-0B24-4D9A-8E81-0D84DDD31B77}" type="pres">
      <dgm:prSet presAssocID="{5DF172F4-DC89-47D7-8EB1-43FFF9A023B7}" presName="negativeSpace" presStyleCnt="0"/>
      <dgm:spPr/>
      <dgm:t>
        <a:bodyPr/>
        <a:lstStyle/>
        <a:p>
          <a:endParaRPr lang="en-US"/>
        </a:p>
      </dgm:t>
    </dgm:pt>
    <dgm:pt modelId="{BF32BD11-E159-4934-831C-EB19067C1451}" type="pres">
      <dgm:prSet presAssocID="{5DF172F4-DC89-47D7-8EB1-43FFF9A023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124DA-F5D7-4B2C-B2B2-D13F29FE8BC5}" type="pres">
      <dgm:prSet presAssocID="{B3162164-33CA-4D92-A52E-81A485307867}" presName="spaceBetweenRectangles" presStyleCnt="0"/>
      <dgm:spPr/>
      <dgm:t>
        <a:bodyPr/>
        <a:lstStyle/>
        <a:p>
          <a:endParaRPr lang="en-US"/>
        </a:p>
      </dgm:t>
    </dgm:pt>
    <dgm:pt modelId="{A0CB15BB-3C37-4C32-A1DE-7EE7822D75B8}" type="pres">
      <dgm:prSet presAssocID="{63466444-E637-476B-93C2-71C6D8548321}" presName="parentLin" presStyleCnt="0"/>
      <dgm:spPr/>
      <dgm:t>
        <a:bodyPr/>
        <a:lstStyle/>
        <a:p>
          <a:endParaRPr lang="en-US"/>
        </a:p>
      </dgm:t>
    </dgm:pt>
    <dgm:pt modelId="{34AFC36E-11A0-4DD3-9CA7-2F49D16DF33F}" type="pres">
      <dgm:prSet presAssocID="{63466444-E637-476B-93C2-71C6D85483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A0A73-845C-46EC-BBFB-2054D8A991DE}" type="pres">
      <dgm:prSet presAssocID="{63466444-E637-476B-93C2-71C6D8548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08FAC-1C11-48C0-873D-35D4831AE070}" type="pres">
      <dgm:prSet presAssocID="{63466444-E637-476B-93C2-71C6D8548321}" presName="negativeSpace" presStyleCnt="0"/>
      <dgm:spPr/>
      <dgm:t>
        <a:bodyPr/>
        <a:lstStyle/>
        <a:p>
          <a:endParaRPr lang="en-US"/>
        </a:p>
      </dgm:t>
    </dgm:pt>
    <dgm:pt modelId="{258595E5-632A-44E5-AC66-DA91CBBCD10D}" type="pres">
      <dgm:prSet presAssocID="{63466444-E637-476B-93C2-71C6D8548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6D02A-04FE-4B76-88D5-A67E3558497E}" type="pres">
      <dgm:prSet presAssocID="{CCBE1C12-FA44-4F2F-A0EB-744E8619010A}" presName="spaceBetweenRectangles" presStyleCnt="0"/>
      <dgm:spPr/>
      <dgm:t>
        <a:bodyPr/>
        <a:lstStyle/>
        <a:p>
          <a:endParaRPr lang="en-US"/>
        </a:p>
      </dgm:t>
    </dgm:pt>
    <dgm:pt modelId="{CAE72F14-94FD-4F17-89B4-0F7C79C22D4A}" type="pres">
      <dgm:prSet presAssocID="{D7D72B0C-82BB-4FEB-9448-B233C450C97B}" presName="parentLin" presStyleCnt="0"/>
      <dgm:spPr/>
      <dgm:t>
        <a:bodyPr/>
        <a:lstStyle/>
        <a:p>
          <a:endParaRPr lang="en-US"/>
        </a:p>
      </dgm:t>
    </dgm:pt>
    <dgm:pt modelId="{C663CA80-F22C-4D8E-915B-9A04C194AAA4}" type="pres">
      <dgm:prSet presAssocID="{D7D72B0C-82BB-4FEB-9448-B233C450C9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E429802-205D-4EC6-989C-B6182143B306}" type="pres">
      <dgm:prSet presAssocID="{D7D72B0C-82BB-4FEB-9448-B233C450C9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3EA-F159-4EB0-A665-D8EDEBF9FA13}" type="pres">
      <dgm:prSet presAssocID="{D7D72B0C-82BB-4FEB-9448-B233C450C97B}" presName="negativeSpace" presStyleCnt="0"/>
      <dgm:spPr/>
      <dgm:t>
        <a:bodyPr/>
        <a:lstStyle/>
        <a:p>
          <a:endParaRPr lang="en-US"/>
        </a:p>
      </dgm:t>
    </dgm:pt>
    <dgm:pt modelId="{571F0FB8-0924-4161-B640-3885C05164FE}" type="pres">
      <dgm:prSet presAssocID="{D7D72B0C-82BB-4FEB-9448-B233C450C97B}" presName="childText" presStyleLbl="conFgAcc1" presStyleIdx="2" presStyleCnt="3" custLinFactNeighborX="-3857" custLinFactNeighborY="-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DC0AA-6FDE-4AEA-9B3F-594CD49B5957}" srcId="{00A26808-8A4E-49CF-AB89-8CBCDCC0CBF0}" destId="{63466444-E637-476B-93C2-71C6D8548321}" srcOrd="1" destOrd="0" parTransId="{45F81A49-7B54-4097-A863-DAAA13459BE7}" sibTransId="{CCBE1C12-FA44-4F2F-A0EB-744E8619010A}"/>
    <dgm:cxn modelId="{39678EF8-9F77-4BE0-8F8C-EA61372BFB1C}" type="presOf" srcId="{EFE7CF39-409C-4148-A8D3-51F4ED38A652}" destId="{BF32BD11-E159-4934-831C-EB19067C1451}" srcOrd="0" destOrd="1" presId="urn:microsoft.com/office/officeart/2005/8/layout/list1"/>
    <dgm:cxn modelId="{9420A944-89C9-468C-98B5-D1274C970EE3}" type="presOf" srcId="{D7D72B0C-82BB-4FEB-9448-B233C450C97B}" destId="{C663CA80-F22C-4D8E-915B-9A04C194AAA4}" srcOrd="0" destOrd="0" presId="urn:microsoft.com/office/officeart/2005/8/layout/list1"/>
    <dgm:cxn modelId="{83B02A88-C236-4421-A41D-FFE264AD4320}" type="presOf" srcId="{814B89CF-2340-4A5A-BDDC-184870882321}" destId="{258595E5-632A-44E5-AC66-DA91CBBCD10D}" srcOrd="0" destOrd="0" presId="urn:microsoft.com/office/officeart/2005/8/layout/list1"/>
    <dgm:cxn modelId="{DB6770C9-4DA3-44BB-A01B-4BC33A140C7E}" type="presOf" srcId="{63466444-E637-476B-93C2-71C6D8548321}" destId="{34AFC36E-11A0-4DD3-9CA7-2F49D16DF33F}" srcOrd="0" destOrd="0" presId="urn:microsoft.com/office/officeart/2005/8/layout/list1"/>
    <dgm:cxn modelId="{90119AF4-26EB-430D-A2C8-741BBEAEC155}" type="presOf" srcId="{00A26808-8A4E-49CF-AB89-8CBCDCC0CBF0}" destId="{01584A1B-603F-4E84-8429-39FCB1332A88}" srcOrd="0" destOrd="0" presId="urn:microsoft.com/office/officeart/2005/8/layout/list1"/>
    <dgm:cxn modelId="{0B610192-9076-4213-B878-8EAF2CB6B9C7}" srcId="{D7D72B0C-82BB-4FEB-9448-B233C450C97B}" destId="{A71F2519-167C-444D-955B-4BB0C584CC10}" srcOrd="0" destOrd="0" parTransId="{76A51890-D2F4-405F-AAEF-A1A694FBD826}" sibTransId="{5F81AD8A-E987-4546-83C6-4EAC9FF264DF}"/>
    <dgm:cxn modelId="{338C1E8B-6715-43E1-A138-F9A82258F5CA}" srcId="{5DF172F4-DC89-47D7-8EB1-43FFF9A023B7}" destId="{E822CE54-1B7D-4A52-9727-63F3BD712B21}" srcOrd="0" destOrd="0" parTransId="{8440D2F5-DA08-4E04-B65D-13E698E14600}" sibTransId="{1E6423F2-0B84-49BE-B9A2-667B921BFF34}"/>
    <dgm:cxn modelId="{37AC19A3-44B2-4A93-8E94-F43E8F791478}" srcId="{D7D72B0C-82BB-4FEB-9448-B233C450C97B}" destId="{B1919B96-1F63-4A9D-8772-0B0D4F769480}" srcOrd="2" destOrd="0" parTransId="{998C7C29-9DA4-4DB6-B676-C27A5E8A1FF0}" sibTransId="{EFBF6CC5-0ED1-4F59-939A-5634AB7DC518}"/>
    <dgm:cxn modelId="{643946D7-7F7E-4BB5-B33A-C21A46953EE5}" type="presOf" srcId="{5DF172F4-DC89-47D7-8EB1-43FFF9A023B7}" destId="{4AC321E2-4064-4150-A8B2-634C6D67408C}" srcOrd="1" destOrd="0" presId="urn:microsoft.com/office/officeart/2005/8/layout/list1"/>
    <dgm:cxn modelId="{6925A663-D606-4CE9-AD9F-B9F39BE9B22C}" type="presOf" srcId="{E822CE54-1B7D-4A52-9727-63F3BD712B21}" destId="{BF32BD11-E159-4934-831C-EB19067C1451}" srcOrd="0" destOrd="0" presId="urn:microsoft.com/office/officeart/2005/8/layout/list1"/>
    <dgm:cxn modelId="{6FECB8A4-42A0-4416-9D87-CC113C8BC0F5}" srcId="{D7D72B0C-82BB-4FEB-9448-B233C450C97B}" destId="{2649999F-7A26-476D-A8A0-1D2EF683A529}" srcOrd="1" destOrd="0" parTransId="{6B44225D-37A1-4326-840E-2E66A03AE897}" sibTransId="{15C470C9-1A9B-4BC2-8E1C-2903AB73490F}"/>
    <dgm:cxn modelId="{0A551B4D-ECB1-4848-A543-438AF166EC61}" srcId="{00A26808-8A4E-49CF-AB89-8CBCDCC0CBF0}" destId="{5DF172F4-DC89-47D7-8EB1-43FFF9A023B7}" srcOrd="0" destOrd="0" parTransId="{FDE5AA27-0C18-465B-AB41-A6D239609D7F}" sibTransId="{B3162164-33CA-4D92-A52E-81A485307867}"/>
    <dgm:cxn modelId="{61D7BB91-8A0B-4BEC-A130-DDADCA0D5937}" srcId="{63466444-E637-476B-93C2-71C6D8548321}" destId="{814B89CF-2340-4A5A-BDDC-184870882321}" srcOrd="0" destOrd="0" parTransId="{F12932E8-E8DD-4F38-A030-67842A35FDB2}" sibTransId="{390BFF73-5AF8-4405-BD9F-4B64B1D72345}"/>
    <dgm:cxn modelId="{B78CA9EF-F598-4A10-9998-E7DED793F8D6}" type="presOf" srcId="{A71F2519-167C-444D-955B-4BB0C584CC10}" destId="{571F0FB8-0924-4161-B640-3885C05164FE}" srcOrd="0" destOrd="0" presId="urn:microsoft.com/office/officeart/2005/8/layout/list1"/>
    <dgm:cxn modelId="{F89009A5-0F16-49A8-92B2-0E44DA1D5710}" type="presOf" srcId="{D7D72B0C-82BB-4FEB-9448-B233C450C97B}" destId="{7E429802-205D-4EC6-989C-B6182143B306}" srcOrd="1" destOrd="0" presId="urn:microsoft.com/office/officeart/2005/8/layout/list1"/>
    <dgm:cxn modelId="{B88D41FC-FD47-4102-BC8D-B70123C397A8}" type="presOf" srcId="{5DF172F4-DC89-47D7-8EB1-43FFF9A023B7}" destId="{4981DFC0-CE2D-4BCB-9656-FE37DF29A154}" srcOrd="0" destOrd="0" presId="urn:microsoft.com/office/officeart/2005/8/layout/list1"/>
    <dgm:cxn modelId="{4BCE06F9-BCFB-4B9A-9BB5-8DC09CA65BAF}" type="presOf" srcId="{B1919B96-1F63-4A9D-8772-0B0D4F769480}" destId="{571F0FB8-0924-4161-B640-3885C05164FE}" srcOrd="0" destOrd="2" presId="urn:microsoft.com/office/officeart/2005/8/layout/list1"/>
    <dgm:cxn modelId="{215C4BA4-2D45-4D97-B1EB-DFD434C8A41A}" srcId="{00A26808-8A4E-49CF-AB89-8CBCDCC0CBF0}" destId="{D7D72B0C-82BB-4FEB-9448-B233C450C97B}" srcOrd="2" destOrd="0" parTransId="{E5EA2FCF-F46C-4BDD-9608-56E847181620}" sibTransId="{B85661D2-8C55-4747-8A77-758E6A837EC3}"/>
    <dgm:cxn modelId="{58A391CD-E941-4285-9B52-E23703454453}" srcId="{5DF172F4-DC89-47D7-8EB1-43FFF9A023B7}" destId="{EFE7CF39-409C-4148-A8D3-51F4ED38A652}" srcOrd="1" destOrd="0" parTransId="{CF814051-3B77-41FD-9480-73C04DB82832}" sibTransId="{AD82795B-03D9-4DCF-BA51-68FC89A5B5AE}"/>
    <dgm:cxn modelId="{E88C9F3B-9BBF-47E6-86BE-105CC6746A96}" type="presOf" srcId="{63466444-E637-476B-93C2-71C6D8548321}" destId="{770A0A73-845C-46EC-BBFB-2054D8A991DE}" srcOrd="1" destOrd="0" presId="urn:microsoft.com/office/officeart/2005/8/layout/list1"/>
    <dgm:cxn modelId="{4D1628B0-4356-4AAE-AFA2-26940568FE0E}" type="presOf" srcId="{2649999F-7A26-476D-A8A0-1D2EF683A529}" destId="{571F0FB8-0924-4161-B640-3885C05164FE}" srcOrd="0" destOrd="1" presId="urn:microsoft.com/office/officeart/2005/8/layout/list1"/>
    <dgm:cxn modelId="{93B1FC62-B942-4AB4-9654-457882B573D5}" type="presParOf" srcId="{01584A1B-603F-4E84-8429-39FCB1332A88}" destId="{4745AA9A-7DBE-46E9-8BC2-0A1D85DAB561}" srcOrd="0" destOrd="0" presId="urn:microsoft.com/office/officeart/2005/8/layout/list1"/>
    <dgm:cxn modelId="{22439975-BAFD-4FA6-B66B-668846F5B362}" type="presParOf" srcId="{4745AA9A-7DBE-46E9-8BC2-0A1D85DAB561}" destId="{4981DFC0-CE2D-4BCB-9656-FE37DF29A154}" srcOrd="0" destOrd="0" presId="urn:microsoft.com/office/officeart/2005/8/layout/list1"/>
    <dgm:cxn modelId="{BE0497D0-3C0D-4F8D-BA46-E912EC764792}" type="presParOf" srcId="{4745AA9A-7DBE-46E9-8BC2-0A1D85DAB561}" destId="{4AC321E2-4064-4150-A8B2-634C6D67408C}" srcOrd="1" destOrd="0" presId="urn:microsoft.com/office/officeart/2005/8/layout/list1"/>
    <dgm:cxn modelId="{C1244DB0-D8A4-45DB-B737-31758787E34B}" type="presParOf" srcId="{01584A1B-603F-4E84-8429-39FCB1332A88}" destId="{1CE49D3A-0B24-4D9A-8E81-0D84DDD31B77}" srcOrd="1" destOrd="0" presId="urn:microsoft.com/office/officeart/2005/8/layout/list1"/>
    <dgm:cxn modelId="{CE72B0B7-5350-4082-895B-ED0D7D895C16}" type="presParOf" srcId="{01584A1B-603F-4E84-8429-39FCB1332A88}" destId="{BF32BD11-E159-4934-831C-EB19067C1451}" srcOrd="2" destOrd="0" presId="urn:microsoft.com/office/officeart/2005/8/layout/list1"/>
    <dgm:cxn modelId="{E264338D-28E7-4DE9-B77D-955E40389D1C}" type="presParOf" srcId="{01584A1B-603F-4E84-8429-39FCB1332A88}" destId="{2AE124DA-F5D7-4B2C-B2B2-D13F29FE8BC5}" srcOrd="3" destOrd="0" presId="urn:microsoft.com/office/officeart/2005/8/layout/list1"/>
    <dgm:cxn modelId="{6BB32051-5D75-4F6A-B7CA-105637E3447E}" type="presParOf" srcId="{01584A1B-603F-4E84-8429-39FCB1332A88}" destId="{A0CB15BB-3C37-4C32-A1DE-7EE7822D75B8}" srcOrd="4" destOrd="0" presId="urn:microsoft.com/office/officeart/2005/8/layout/list1"/>
    <dgm:cxn modelId="{0C8995D6-1FE8-4EA7-98E4-4DD4CE11DEED}" type="presParOf" srcId="{A0CB15BB-3C37-4C32-A1DE-7EE7822D75B8}" destId="{34AFC36E-11A0-4DD3-9CA7-2F49D16DF33F}" srcOrd="0" destOrd="0" presId="urn:microsoft.com/office/officeart/2005/8/layout/list1"/>
    <dgm:cxn modelId="{51989D66-B5A2-4833-A6C2-B2E4D1DB8214}" type="presParOf" srcId="{A0CB15BB-3C37-4C32-A1DE-7EE7822D75B8}" destId="{770A0A73-845C-46EC-BBFB-2054D8A991DE}" srcOrd="1" destOrd="0" presId="urn:microsoft.com/office/officeart/2005/8/layout/list1"/>
    <dgm:cxn modelId="{94050C80-0F19-4830-B101-ED23F4DFF70A}" type="presParOf" srcId="{01584A1B-603F-4E84-8429-39FCB1332A88}" destId="{B1D08FAC-1C11-48C0-873D-35D4831AE070}" srcOrd="5" destOrd="0" presId="urn:microsoft.com/office/officeart/2005/8/layout/list1"/>
    <dgm:cxn modelId="{277BB0D9-4274-4448-93D0-0C7AA3D6EB02}" type="presParOf" srcId="{01584A1B-603F-4E84-8429-39FCB1332A88}" destId="{258595E5-632A-44E5-AC66-DA91CBBCD10D}" srcOrd="6" destOrd="0" presId="urn:microsoft.com/office/officeart/2005/8/layout/list1"/>
    <dgm:cxn modelId="{EEE6C535-53D4-49BA-884C-32FAFC566611}" type="presParOf" srcId="{01584A1B-603F-4E84-8429-39FCB1332A88}" destId="{D026D02A-04FE-4B76-88D5-A67E3558497E}" srcOrd="7" destOrd="0" presId="urn:microsoft.com/office/officeart/2005/8/layout/list1"/>
    <dgm:cxn modelId="{B13544D7-EFF5-42AE-A90D-2091A304E685}" type="presParOf" srcId="{01584A1B-603F-4E84-8429-39FCB1332A88}" destId="{CAE72F14-94FD-4F17-89B4-0F7C79C22D4A}" srcOrd="8" destOrd="0" presId="urn:microsoft.com/office/officeart/2005/8/layout/list1"/>
    <dgm:cxn modelId="{B494757D-EA46-4F88-A29A-F5346B5136D9}" type="presParOf" srcId="{CAE72F14-94FD-4F17-89B4-0F7C79C22D4A}" destId="{C663CA80-F22C-4D8E-915B-9A04C194AAA4}" srcOrd="0" destOrd="0" presId="urn:microsoft.com/office/officeart/2005/8/layout/list1"/>
    <dgm:cxn modelId="{F466C0A8-01F7-4CE4-BEBB-3E497096ED12}" type="presParOf" srcId="{CAE72F14-94FD-4F17-89B4-0F7C79C22D4A}" destId="{7E429802-205D-4EC6-989C-B6182143B306}" srcOrd="1" destOrd="0" presId="urn:microsoft.com/office/officeart/2005/8/layout/list1"/>
    <dgm:cxn modelId="{090AE423-F6CC-45F8-B043-08DBD1D31BC9}" type="presParOf" srcId="{01584A1B-603F-4E84-8429-39FCB1332A88}" destId="{C19E23EA-F159-4EB0-A665-D8EDEBF9FA13}" srcOrd="9" destOrd="0" presId="urn:microsoft.com/office/officeart/2005/8/layout/list1"/>
    <dgm:cxn modelId="{D9CE9337-5416-4469-A76C-CF431394DEBC}" type="presParOf" srcId="{01584A1B-603F-4E84-8429-39FCB1332A88}" destId="{571F0FB8-0924-4161-B640-3885C05164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 custT="1"/>
      <dgm:spPr/>
      <dgm:t>
        <a:bodyPr/>
        <a:lstStyle/>
        <a:p>
          <a:r>
            <a:rPr lang="en-US" sz="3600" dirty="0" smtClean="0"/>
            <a:t>Clique  </a:t>
          </a:r>
          <a:r>
            <a:rPr lang="en-US" sz="2400" dirty="0" smtClean="0"/>
            <a:t>[</a:t>
          </a:r>
          <a:r>
            <a:rPr lang="en-US" sz="2400" dirty="0" err="1" smtClean="0"/>
            <a:t>Hastad</a:t>
          </a:r>
          <a:r>
            <a:rPr lang="en-US" sz="2400" dirty="0" smtClean="0"/>
            <a:t>]</a:t>
          </a:r>
          <a:endParaRPr lang="en-US" sz="3600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>
        <a:blipFill rotWithShape="1">
          <a:blip xmlns:r="http://schemas.openxmlformats.org/officeDocument/2006/relationships" r:embed="rId1"/>
          <a:stretch>
            <a:fillRect l="-3340" t="-1183" b="-2781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dgm:pt modelId="{72A0037E-0CE8-456D-989B-0BC18DFEE7C6}">
      <dgm:prSet phldrT="[Text]"/>
      <dgm:spPr>
        <a:blipFill rotWithShape="1">
          <a:blip xmlns:r="http://schemas.openxmlformats.org/officeDocument/2006/relationships" r:embed="rId2"/>
          <a:stretch>
            <a:fillRect l="-1338" t="-441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Equivalent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/>
      <dgm:spPr/>
      <dgm:t>
        <a:bodyPr/>
        <a:lstStyle/>
        <a:p>
          <a:r>
            <a:rPr lang="en-US" dirty="0" smtClean="0"/>
            <a:t>Promise formulation</a:t>
          </a:r>
          <a:endParaRPr lang="en-US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DD01670F-0D45-49F9-9833-CE921E3DBCA8}">
      <dgm:prSet phldrT="[Text]"/>
      <dgm:spPr>
        <a:blipFill rotWithShape="1">
          <a:blip xmlns:r="http://schemas.openxmlformats.org/officeDocument/2006/relationships" r:embed="rId3"/>
          <a:stretch>
            <a:fillRect l="-1338" t="-442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dgm:pt modelId="{C8914B78-D9EA-4C9C-9EEC-F215B7AFB85D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894C45CB-B56F-4301-A797-DF4C4759940E}" type="parTrans" cxnId="{3CE67A20-0B87-4733-824C-DE9060942DA6}">
      <dgm:prSet/>
      <dgm:spPr/>
      <dgm:t>
        <a:bodyPr/>
        <a:lstStyle/>
        <a:p>
          <a:endParaRPr lang="en-US"/>
        </a:p>
      </dgm:t>
    </dgm:pt>
    <dgm:pt modelId="{93491B4C-D7A2-4F00-A3CB-E013D0C36E6E}" type="sibTrans" cxnId="{3CE67A20-0B87-4733-824C-DE9060942DA6}">
      <dgm:prSet/>
      <dgm:spPr/>
      <dgm:t>
        <a:bodyPr/>
        <a:lstStyle/>
        <a:p>
          <a:endParaRPr lang="en-US"/>
        </a:p>
      </dgm:t>
    </dgm:pt>
    <dgm:pt modelId="{4DEC9D93-BA83-4C7D-99BD-39C8417CB3AE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7C2675E-0458-4183-85CC-B47BEE1A927B}" type="parTrans" cxnId="{79C3B278-A10B-4D5D-9624-9F1626803D69}">
      <dgm:prSet/>
      <dgm:spPr/>
      <dgm:t>
        <a:bodyPr/>
        <a:lstStyle/>
        <a:p>
          <a:endParaRPr lang="en-US"/>
        </a:p>
      </dgm:t>
    </dgm:pt>
    <dgm:pt modelId="{F50AC1E7-573B-404D-99EE-794B4F10A1A8}" type="sibTrans" cxnId="{79C3B278-A10B-4D5D-9624-9F1626803D69}">
      <dgm:prSet/>
      <dgm:spPr/>
      <dgm:t>
        <a:bodyPr/>
        <a:lstStyle/>
        <a:p>
          <a:endParaRPr lang="en-US"/>
        </a:p>
      </dgm:t>
    </dgm:pt>
    <dgm:pt modelId="{9A990961-50ED-4FDC-9D24-4830470F3538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7F1A0B8-0417-47ED-A768-45AC7CA1AF31}" type="parTrans" cxnId="{C90F25A6-4640-4A39-A786-D3608BB9955E}">
      <dgm:prSet/>
      <dgm:spPr/>
      <dgm:t>
        <a:bodyPr/>
        <a:lstStyle/>
        <a:p>
          <a:endParaRPr lang="en-US"/>
        </a:p>
      </dgm:t>
    </dgm:pt>
    <dgm:pt modelId="{010CB55C-9186-4017-9130-CBB50B36E062}" type="sibTrans" cxnId="{C90F25A6-4640-4A39-A786-D3608BB9955E}">
      <dgm:prSet/>
      <dgm:spPr/>
      <dgm:t>
        <a:bodyPr/>
        <a:lstStyle/>
        <a:p>
          <a:endParaRPr lang="en-US"/>
        </a:p>
      </dgm:t>
    </dgm:pt>
    <dgm:pt modelId="{CB4B0D36-1628-4451-A520-F76E90E359C0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1464D20-1759-40AE-8285-7E69FD57804B}" type="parTrans" cxnId="{FC5793DD-C545-42E4-A4E7-1420C0BE90EE}">
      <dgm:prSet/>
      <dgm:spPr/>
      <dgm:t>
        <a:bodyPr/>
        <a:lstStyle/>
        <a:p>
          <a:endParaRPr lang="en-US"/>
        </a:p>
      </dgm:t>
    </dgm:pt>
    <dgm:pt modelId="{ADD698A1-63E5-40F8-837E-2F53CD5F1475}" type="sibTrans" cxnId="{FC5793DD-C545-42E4-A4E7-1420C0BE90EE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2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1" presStyleCnt="2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78FE8-FBB7-476C-96C9-8524F6215532}" type="presOf" srcId="{E98C7E8C-72C5-43DB-9258-78DB059E231A}" destId="{A44E5098-13F2-4C1C-9BEE-37C91A35197D}" srcOrd="0" destOrd="0" presId="urn:microsoft.com/office/officeart/2011/layout/TabList"/>
    <dgm:cxn modelId="{79C3B278-A10B-4D5D-9624-9F1626803D69}" srcId="{72A0037E-0CE8-456D-989B-0BC18DFEE7C6}" destId="{4DEC9D93-BA83-4C7D-99BD-39C8417CB3AE}" srcOrd="1" destOrd="0" parTransId="{D7C2675E-0458-4183-85CC-B47BEE1A927B}" sibTransId="{F50AC1E7-573B-404D-99EE-794B4F10A1A8}"/>
    <dgm:cxn modelId="{C90F25A6-4640-4A39-A786-D3608BB9955E}" srcId="{12D45797-BE79-434D-84A8-A9F48FD991BE}" destId="{9A990961-50ED-4FDC-9D24-4830470F3538}" srcOrd="2" destOrd="0" parTransId="{B7F1A0B8-0417-47ED-A768-45AC7CA1AF31}" sibTransId="{010CB55C-9186-4017-9130-CBB50B36E062}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8931FFAE-4FAB-486A-B09B-830712F2FA9C}" type="presOf" srcId="{12D45797-BE79-434D-84A8-A9F48FD991BE}" destId="{71A51B99-987D-4456-9FE5-BEA0A0CF6D79}" srcOrd="0" destOrd="0" presId="urn:microsoft.com/office/officeart/2011/layout/TabList"/>
    <dgm:cxn modelId="{B5F3BD31-D5F6-4954-9B6A-D6077E225CB4}" type="presOf" srcId="{72A0037E-0CE8-456D-989B-0BC18DFEE7C6}" destId="{14B6A313-27E9-46E6-A16B-655C880ED37B}" srcOrd="0" destOrd="0" presId="urn:microsoft.com/office/officeart/2011/layout/TabList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3CE67A20-0B87-4733-824C-DE9060942DA6}" srcId="{72A0037E-0CE8-456D-989B-0BC18DFEE7C6}" destId="{C8914B78-D9EA-4C9C-9EEC-F215B7AFB85D}" srcOrd="0" destOrd="0" parTransId="{894C45CB-B56F-4301-A797-DF4C4759940E}" sibTransId="{93491B4C-D7A2-4F00-A3CB-E013D0C36E6E}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4E363FD4-B20B-4896-B58D-57BF85E5DD94}" type="presOf" srcId="{C8914B78-D9EA-4C9C-9EEC-F215B7AFB85D}" destId="{14B6A313-27E9-46E6-A16B-655C880ED37B}" srcOrd="0" destOrd="1" presId="urn:microsoft.com/office/officeart/2011/layout/TabList"/>
    <dgm:cxn modelId="{FC5793DD-C545-42E4-A4E7-1420C0BE90EE}" srcId="{72A0037E-0CE8-456D-989B-0BC18DFEE7C6}" destId="{CB4B0D36-1628-4451-A520-F76E90E359C0}" srcOrd="2" destOrd="0" parTransId="{61464D20-1759-40AE-8285-7E69FD57804B}" sibTransId="{ADD698A1-63E5-40F8-837E-2F53CD5F1475}"/>
    <dgm:cxn modelId="{9EA76404-16B4-4B20-A95E-B0874A6D66F3}" type="presOf" srcId="{F9F423DA-B8CC-49FD-BDDF-3DED2BAB263C}" destId="{098FA7D1-7183-43C1-B7D6-B0E0D2A7F7E7}" srcOrd="0" destOrd="0" presId="urn:microsoft.com/office/officeart/2011/layout/TabList"/>
    <dgm:cxn modelId="{A0A7C1A9-5334-4BB0-BD6F-58906DFD3C2B}" type="presOf" srcId="{8D03CECF-30FD-45AE-B1CB-9B6BC82ABC40}" destId="{FD308755-DB66-45D2-937B-2303B10CE0B8}" srcOrd="0" destOrd="0" presId="urn:microsoft.com/office/officeart/2011/layout/TabList"/>
    <dgm:cxn modelId="{42A9E557-1CDA-49E6-990A-63683B0C2770}" type="presOf" srcId="{4DEC9D93-BA83-4C7D-99BD-39C8417CB3AE}" destId="{14B6A313-27E9-46E6-A16B-655C880ED37B}" srcOrd="0" destOrd="2" presId="urn:microsoft.com/office/officeart/2011/layout/TabList"/>
    <dgm:cxn modelId="{F93EDD73-CC9E-4F83-8380-68BA35E0B20A}" type="presOf" srcId="{30A016A1-24A5-4B04-BD9C-AE3C18109E28}" destId="{FC505F1A-F79B-4F73-BB75-6697F425686A}" srcOrd="0" destOrd="0" presId="urn:microsoft.com/office/officeart/2011/layout/TabList"/>
    <dgm:cxn modelId="{D7395A4A-6C9B-49E4-9C72-46ECF66A3063}" type="presOf" srcId="{DD01670F-0D45-49F9-9833-CE921E3DBCA8}" destId="{9B634A61-C21A-4548-914E-FA51B984D2BE}" srcOrd="0" destOrd="0" presId="urn:microsoft.com/office/officeart/2011/layout/TabList"/>
    <dgm:cxn modelId="{38F54C58-DA81-454C-9AA0-D70AE4497C4C}" srcId="{8D03CECF-30FD-45AE-B1CB-9B6BC82ABC40}" destId="{12D45797-BE79-434D-84A8-A9F48FD991BE}" srcOrd="1" destOrd="0" parTransId="{EDBBE3D5-FFDD-456F-816E-CA8632AAE303}" sibTransId="{4E6BC132-A6DA-4638-8658-BEE9896F9EAD}"/>
    <dgm:cxn modelId="{77D3290E-AC48-4758-9EBA-0CF55E3CF7CC}" type="presOf" srcId="{CB4B0D36-1628-4451-A520-F76E90E359C0}" destId="{14B6A313-27E9-46E6-A16B-655C880ED37B}" srcOrd="0" destOrd="3" presId="urn:microsoft.com/office/officeart/2011/layout/TabList"/>
    <dgm:cxn modelId="{BBB67058-A2D9-43E2-8B62-3F3A57900430}" type="presOf" srcId="{9A990961-50ED-4FDC-9D24-4830470F3538}" destId="{9B634A61-C21A-4548-914E-FA51B984D2BE}" srcOrd="0" destOrd="1" presId="urn:microsoft.com/office/officeart/2011/layout/TabList"/>
    <dgm:cxn modelId="{B4EDB7F0-33F3-47B4-B1CE-C90CA9947E31}" type="presParOf" srcId="{FD308755-DB66-45D2-937B-2303B10CE0B8}" destId="{D47C152A-70AE-48FD-ABAA-60FEA14E6AC0}" srcOrd="0" destOrd="0" presId="urn:microsoft.com/office/officeart/2011/layout/TabList"/>
    <dgm:cxn modelId="{69FDFE24-50F2-4725-84E6-EC9F405B8D34}" type="presParOf" srcId="{D47C152A-70AE-48FD-ABAA-60FEA14E6AC0}" destId="{098FA7D1-7183-43C1-B7D6-B0E0D2A7F7E7}" srcOrd="0" destOrd="0" presId="urn:microsoft.com/office/officeart/2011/layout/TabList"/>
    <dgm:cxn modelId="{07FF5F53-39BD-4A9D-A3A4-80FEF7E57422}" type="presParOf" srcId="{D47C152A-70AE-48FD-ABAA-60FEA14E6AC0}" destId="{FC505F1A-F79B-4F73-BB75-6697F425686A}" srcOrd="1" destOrd="0" presId="urn:microsoft.com/office/officeart/2011/layout/TabList"/>
    <dgm:cxn modelId="{268FA544-0191-444F-A62F-870E4BD42C1F}" type="presParOf" srcId="{D47C152A-70AE-48FD-ABAA-60FEA14E6AC0}" destId="{E4C6BB2D-FB46-495E-B4B7-69D1044B8687}" srcOrd="2" destOrd="0" presId="urn:microsoft.com/office/officeart/2011/layout/TabList"/>
    <dgm:cxn modelId="{2371DE5E-EBA8-4ED3-8EB4-5852F50D05F8}" type="presParOf" srcId="{FD308755-DB66-45D2-937B-2303B10CE0B8}" destId="{14B6A313-27E9-46E6-A16B-655C880ED37B}" srcOrd="1" destOrd="0" presId="urn:microsoft.com/office/officeart/2011/layout/TabList"/>
    <dgm:cxn modelId="{993CD37B-8171-477D-8007-EC50D06CB0E5}" type="presParOf" srcId="{FD308755-DB66-45D2-937B-2303B10CE0B8}" destId="{CE2A4CEA-4B17-4282-B50E-D0CBB7C8AED7}" srcOrd="2" destOrd="0" presId="urn:microsoft.com/office/officeart/2011/layout/TabList"/>
    <dgm:cxn modelId="{471782F8-60E1-4A97-B446-798FCB4B654B}" type="presParOf" srcId="{FD308755-DB66-45D2-937B-2303B10CE0B8}" destId="{B26D1F05-7E73-4119-9097-80F97D5A643F}" srcOrd="3" destOrd="0" presId="urn:microsoft.com/office/officeart/2011/layout/TabList"/>
    <dgm:cxn modelId="{065321EB-7630-47F1-A83E-5E0068C7B009}" type="presParOf" srcId="{B26D1F05-7E73-4119-9097-80F97D5A643F}" destId="{A44E5098-13F2-4C1C-9BEE-37C91A35197D}" srcOrd="0" destOrd="0" presId="urn:microsoft.com/office/officeart/2011/layout/TabList"/>
    <dgm:cxn modelId="{EB642197-ED18-4C90-918B-B424BF001530}" type="presParOf" srcId="{B26D1F05-7E73-4119-9097-80F97D5A643F}" destId="{71A51B99-987D-4456-9FE5-BEA0A0CF6D79}" srcOrd="1" destOrd="0" presId="urn:microsoft.com/office/officeart/2011/layout/TabList"/>
    <dgm:cxn modelId="{D0C129EC-2422-4C20-A6E6-58A1A4A2DF64}" type="presParOf" srcId="{B26D1F05-7E73-4119-9097-80F97D5A643F}" destId="{8B6A9B19-B94E-44EA-99B0-5FDB3B8B969E}" srcOrd="2" destOrd="0" presId="urn:microsoft.com/office/officeart/2011/layout/TabList"/>
    <dgm:cxn modelId="{A814E024-7B5E-490C-BD0C-1CE5012B7828}" type="presParOf" srcId="{FD308755-DB66-45D2-937B-2303B10CE0B8}" destId="{9B634A61-C21A-4548-914E-FA51B984D2BE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pPr rtl="0"/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2A0037E-0CE8-456D-989B-0BC18DFEE7C6}">
          <dgm:prSet phldrT="[Text]"/>
          <dgm:spPr/>
          <dgm:t>
            <a:bodyPr/>
            <a:lstStyle/>
            <a:p>
              <a:pPr rtl="0"/>
              <a:r>
                <a:rPr lang="en-US" dirty="0" smtClean="0"/>
                <a:t>A</a:t>
              </a:r>
              <a:r>
                <a:rPr lang="he-IL" dirty="0" smtClean="0"/>
                <a:t> </a:t>
              </a:r>
              <a:r>
                <a:rPr lang="en-US" i="1" u="sng" dirty="0" smtClean="0">
                  <a:solidFill>
                    <a:srgbClr val="7030A0"/>
                  </a:solidFill>
                </a:rPr>
                <a:t>unique game[q]</a:t>
              </a:r>
              <a:r>
                <a:rPr lang="en-US" dirty="0" smtClean="0">
                  <a:solidFill>
                    <a:srgbClr val="7030A0"/>
                  </a:solidFill>
                </a:rPr>
                <a:t>: </a:t>
              </a:r>
              <a:r>
                <a:rPr lang="en-US" dirty="0" smtClean="0"/>
                <a:t>variables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𝑋</m:t>
                  </m:r>
                </m:oMath>
              </a14:m>
              <a:r>
                <a:rPr lang="en-US" dirty="0" smtClean="0"/>
                <a:t>, equations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b="0" i="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Eq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. </m:t>
                  </m:r>
                </m:oMath>
              </a14:m>
              <a:endParaRPr lang="en-US" dirty="0"/>
            </a:p>
          </dgm:t>
        </dgm:pt>
      </mc:Choice>
      <mc:Fallback xmlns="">
        <dgm:pt modelId="{72A0037E-0CE8-456D-989B-0BC18DFEE7C6}">
          <dgm:prSet phldrT="[Text]"/>
          <dgm:spPr/>
          <dgm:t>
            <a:bodyPr/>
            <a:lstStyle/>
            <a:p>
              <a:pPr rtl="0"/>
              <a:r>
                <a:rPr lang="en-US" dirty="0" smtClean="0"/>
                <a:t>A</a:t>
              </a:r>
              <a:r>
                <a:rPr lang="he-IL" dirty="0" smtClean="0"/>
                <a:t> </a:t>
              </a:r>
              <a:r>
                <a:rPr lang="en-US" i="1" u="sng" dirty="0" smtClean="0">
                  <a:solidFill>
                    <a:srgbClr val="7030A0"/>
                  </a:solidFill>
                </a:rPr>
                <a:t>unique game[q]</a:t>
              </a:r>
              <a:r>
                <a:rPr lang="en-US" dirty="0" smtClean="0">
                  <a:solidFill>
                    <a:srgbClr val="7030A0"/>
                  </a:solidFill>
                </a:rPr>
                <a:t>: </a:t>
              </a:r>
              <a:r>
                <a:rPr lang="en-US" dirty="0" smtClean="0"/>
                <a:t>variables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𝑋</a:t>
              </a:r>
              <a:r>
                <a:rPr lang="en-US" dirty="0" smtClean="0"/>
                <a:t>, equations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Eq</a:t>
              </a:r>
              <a:r>
                <a:rPr lang="en-US" b="0" i="0" smtClean="0">
                  <a:latin typeface="Cambria Math" panose="02040503050406030204" pitchFamily="18" charset="0"/>
                </a:rPr>
                <a:t>. </a:t>
              </a:r>
              <a:endParaRPr lang="en-US" dirty="0"/>
            </a:p>
          </dgm:t>
        </dgm:pt>
      </mc:Fallback>
    </mc:AlternateConten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E10727D7-C21B-4DEF-BFF4-60DB7AD33020}">
      <dgm:prSet phldrT="[Text]"/>
      <dgm:spPr/>
      <dgm:t>
        <a:bodyPr/>
        <a:lstStyle/>
        <a:p>
          <a:r>
            <a:rPr lang="en-US" dirty="0" smtClean="0"/>
            <a:t>Assignment</a:t>
          </a:r>
          <a:endParaRPr lang="en-US" dirty="0"/>
        </a:p>
      </dgm:t>
    </dgm:pt>
    <dgm:pt modelId="{EE91A87E-A729-41C2-995A-74E71ABBC905}" type="parTrans" cxnId="{1B7C5F0A-F6A6-4C87-8885-23935E8BFDC2}">
      <dgm:prSet/>
      <dgm:spPr/>
      <dgm:t>
        <a:bodyPr/>
        <a:lstStyle/>
        <a:p>
          <a:endParaRPr lang="en-US"/>
        </a:p>
      </dgm:t>
    </dgm:pt>
    <dgm:pt modelId="{14E54EC2-715F-44AB-83D7-ECE18FF2F706}" type="sibTrans" cxnId="{1B7C5F0A-F6A6-4C87-8885-23935E8BFDC2}">
      <dgm:prSet/>
      <dgm:spPr/>
      <dgm:t>
        <a:bodyPr/>
        <a:lstStyle/>
        <a:p>
          <a:endParaRPr lang="en-US"/>
        </a:p>
      </dgm:t>
    </dgm:pt>
    <dgm:pt modelId="{28BA1ED4-ABA6-4551-A69B-41B63FADC61B}">
      <dgm:prSet phldrT="[Text]" phldr="1"/>
      <dgm:spPr/>
      <dgm:t>
        <a:bodyPr/>
        <a:lstStyle/>
        <a:p>
          <a:endParaRPr lang="en-US"/>
        </a:p>
      </dgm:t>
    </dgm:pt>
    <dgm:pt modelId="{3614DC96-F286-477E-9FCE-A263AA21775B}" type="parTrans" cxnId="{BCADCEAC-79C2-4A16-9DFC-5291D57FFF66}">
      <dgm:prSet/>
      <dgm:spPr/>
      <dgm:t>
        <a:bodyPr/>
        <a:lstStyle/>
        <a:p>
          <a:endParaRPr lang="en-US"/>
        </a:p>
      </dgm:t>
    </dgm:pt>
    <dgm:pt modelId="{EBEB52BF-7231-4FB5-BF9A-A41851558F4D}" type="sibTrans" cxnId="{BCADCEAC-79C2-4A16-9DFC-5291D57FFF6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CC5AB21-A2D9-40A7-847E-B76BE59CD207}">
          <dgm:prSet phldrT="[Text]"/>
          <dgm:spPr/>
          <dgm:t>
            <a:bodyPr/>
            <a:lstStyle/>
            <a:p>
              <a:pPr rtl="0"/>
              <a:r>
                <a:rPr lang="en-US" b="0" dirty="0" smtClean="0">
                  <a:solidFill>
                    <a:schemeClr val="tx1"/>
                  </a:solidFill>
                </a:rPr>
                <a:t>is a mapping</a:t>
              </a:r>
              <a:r>
                <a:rPr lang="en-US" b="0" dirty="0" smtClean="0">
                  <a:solidFill>
                    <a:srgbClr val="7030A0"/>
                  </a:solidFill>
                </a:rPr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𝐴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𝑋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→{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,…,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𝑞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a14:m>
              <a:r>
                <a:rPr lang="en-US" dirty="0" smtClean="0">
                  <a:solidFill>
                    <a:srgbClr val="7030A0"/>
                  </a:solidFill>
                </a:rPr>
                <a:t>. </a:t>
              </a:r>
              <a:endParaRPr lang="en-US" dirty="0">
                <a:solidFill>
                  <a:srgbClr val="7030A0"/>
                </a:solidFill>
              </a:endParaRPr>
            </a:p>
          </dgm:t>
        </dgm:pt>
      </mc:Choice>
      <mc:Fallback xmlns="">
        <dgm:pt modelId="{7CC5AB21-A2D9-40A7-847E-B76BE59CD207}">
          <dgm:prSet phldrT="[Text]"/>
          <dgm:spPr/>
          <dgm:t>
            <a:bodyPr/>
            <a:lstStyle/>
            <a:p>
              <a:pPr rtl="0"/>
              <a:r>
                <a:rPr lang="en-US" b="0" dirty="0" smtClean="0">
                  <a:solidFill>
                    <a:schemeClr val="tx1"/>
                  </a:solidFill>
                </a:rPr>
                <a:t>is a mapping</a:t>
              </a:r>
              <a:r>
                <a:rPr lang="en-US" b="0" dirty="0" smtClean="0">
                  <a:solidFill>
                    <a:srgbClr val="7030A0"/>
                  </a:solidFill>
                </a:rPr>
                <a:t>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𝐴:𝑋→{0,…,𝑞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−1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}</a:t>
              </a:r>
              <a:r>
                <a:rPr lang="en-US" dirty="0" smtClean="0">
                  <a:solidFill>
                    <a:srgbClr val="7030A0"/>
                  </a:solidFill>
                </a:rPr>
                <a:t>. </a:t>
              </a:r>
              <a:endParaRPr lang="en-US" dirty="0">
                <a:solidFill>
                  <a:srgbClr val="7030A0"/>
                </a:solidFill>
              </a:endParaRPr>
            </a:p>
          </dgm:t>
        </dgm:pt>
      </mc:Fallback>
    </mc:AlternateContent>
    <dgm:pt modelId="{983ECC71-F50F-4A4A-A96C-51A29417E104}" type="parTrans" cxnId="{5C7CA794-B8BE-488E-9FFD-1D657E96F44B}">
      <dgm:prSet/>
      <dgm:spPr/>
      <dgm:t>
        <a:bodyPr/>
        <a:lstStyle/>
        <a:p>
          <a:endParaRPr lang="en-US"/>
        </a:p>
      </dgm:t>
    </dgm:pt>
    <dgm:pt modelId="{12DF7CAC-FD1E-41FC-8EB3-1677E54CBCFB}" type="sibTrans" cxnId="{5C7CA794-B8BE-488E-9FFD-1D657E96F44B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Goal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 phldr="1"/>
      <dgm:spPr/>
      <dgm:t>
        <a:bodyPr/>
        <a:lstStyle/>
        <a:p>
          <a:endParaRPr lang="en-US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DD01670F-0D45-49F9-9833-CE921E3DBCA8}">
      <dgm:prSet phldrT="[Text]"/>
      <dgm:spPr/>
      <dgm:t>
        <a:bodyPr/>
        <a:lstStyle/>
        <a:p>
          <a:r>
            <a:rPr lang="en-US" u="none" dirty="0" smtClean="0"/>
            <a:t>Find an assignment that satisfies as many equations as possible.</a:t>
          </a:r>
          <a:endParaRPr lang="en-US" u="none" dirty="0"/>
        </a:p>
      </dgm:t>
    </dgm:p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8C5323F-EB18-4D9C-86A9-831575523381}">
          <dgm:prSet phldrT="[Text]"/>
          <dgm:spPr/>
          <dgm:t>
            <a:bodyPr/>
            <a:lstStyle/>
            <a:p>
              <a:pPr rtl="0"/>
              <a:r>
                <a:rPr lang="en-US" dirty="0" smtClean="0"/>
                <a:t>Each equation of form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sub>
                  </m:sSub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𝑏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  (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𝑚𝑜𝑑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 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𝑞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 smtClean="0"/>
                <a:t>.</a:t>
              </a:r>
              <a:endParaRPr lang="en-US" dirty="0"/>
            </a:p>
          </dgm:t>
        </dgm:pt>
      </mc:Choice>
      <mc:Fallback xmlns="">
        <dgm:pt modelId="{68C5323F-EB18-4D9C-86A9-831575523381}">
          <dgm:prSet phldrT="[Text]"/>
          <dgm:spPr/>
          <dgm:t>
            <a:bodyPr/>
            <a:lstStyle/>
            <a:p>
              <a:pPr rtl="0"/>
              <a:r>
                <a:rPr lang="en-US" dirty="0" smtClean="0"/>
                <a:t>Each equation </a:t>
              </a:r>
              <a:r>
                <a:rPr lang="en-US" dirty="0" smtClean="0"/>
                <a:t>of form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𝑥_𝑖−𝑥_𝑗=𝑏  (𝑚𝑜𝑑 𝑞)</a:t>
              </a:r>
              <a:r>
                <a:rPr lang="en-US" dirty="0" smtClean="0"/>
                <a:t>.</a:t>
              </a:r>
              <a:endParaRPr lang="en-US" dirty="0"/>
            </a:p>
          </dgm:t>
        </dgm:pt>
      </mc:Fallback>
    </mc:AlternateContent>
    <dgm:pt modelId="{2727FC56-E8FE-41F9-B87A-D2406CFCD4F3}" type="parTrans" cxnId="{BE656970-4AAF-421E-B8B2-0B752039A728}">
      <dgm:prSet/>
      <dgm:spPr/>
      <dgm:t>
        <a:bodyPr/>
        <a:lstStyle/>
        <a:p>
          <a:endParaRPr lang="en-US"/>
        </a:p>
      </dgm:t>
    </dgm:pt>
    <dgm:pt modelId="{03232CCC-3BD3-40EB-8761-157EE81DA053}" type="sibTrans" cxnId="{BE656970-4AAF-421E-B8B2-0B752039A72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2D7C7EF-8714-40AC-8891-238E56B92D03}">
          <dgm:prSet phldrT="[Text]"/>
          <dgm:spPr/>
          <dgm:t>
            <a:bodyPr/>
            <a:lstStyle/>
            <a:p>
              <a:pPr rtl="0"/>
              <a:r>
                <a:rPr lang="en-US" dirty="0" smtClean="0">
                  <a:solidFill>
                    <a:schemeClr val="tx1"/>
                  </a:solidFill>
                </a:rPr>
                <a:t>Satisfies the equation for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𝑗</m:t>
                  </m:r>
                </m:oMath>
              </a14:m>
              <a:r>
                <a:rPr lang="en-US" dirty="0" smtClean="0">
                  <a:solidFill>
                    <a:schemeClr val="tx1"/>
                  </a:solidFill>
                </a:rPr>
                <a:t> if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𝐴</m:t>
                  </m:r>
                  <m:d>
                    <m:d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d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𝐴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sub>
                  </m:sSub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)=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𝑏</m:t>
                  </m:r>
                </m:oMath>
              </a14:m>
              <a:endParaRPr lang="en-US" dirty="0">
                <a:solidFill>
                  <a:srgbClr val="7030A0"/>
                </a:solidFill>
              </a:endParaRPr>
            </a:p>
          </dgm:t>
        </dgm:pt>
      </mc:Choice>
      <mc:Fallback xmlns="">
        <dgm:pt modelId="{72D7C7EF-8714-40AC-8891-238E56B92D03}">
          <dgm:prSet phldrT="[Text]"/>
          <dgm:spPr/>
          <dgm:t>
            <a:bodyPr/>
            <a:lstStyle/>
            <a:p>
              <a:pPr rtl="0"/>
              <a:r>
                <a:rPr lang="en-US" dirty="0" smtClean="0">
                  <a:solidFill>
                    <a:schemeClr val="tx1"/>
                  </a:solidFill>
                </a:rPr>
                <a:t>Satisfies the equation for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𝑖,𝑗</a:t>
              </a:r>
              <a:r>
                <a:rPr lang="en-US" dirty="0" smtClean="0">
                  <a:solidFill>
                    <a:schemeClr val="tx1"/>
                  </a:solidFill>
                </a:rPr>
                <a:t> if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𝐴(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𝑥_𝑖 )−𝐴(𝑥_𝑗)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=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𝑏</a:t>
              </a:r>
              <a:endParaRPr lang="en-US" dirty="0">
                <a:solidFill>
                  <a:srgbClr val="7030A0"/>
                </a:solidFill>
              </a:endParaRPr>
            </a:p>
          </dgm:t>
        </dgm:pt>
      </mc:Fallback>
    </mc:AlternateContent>
    <dgm:pt modelId="{B8A3B655-51F3-4F07-BF13-C2B758FC1113}" type="parTrans" cxnId="{FA47875B-FB84-4140-9BF9-E5610ACE9245}">
      <dgm:prSet/>
      <dgm:spPr/>
      <dgm:t>
        <a:bodyPr/>
        <a:lstStyle/>
        <a:p>
          <a:pPr rtl="1"/>
          <a:endParaRPr lang="he-IL"/>
        </a:p>
      </dgm:t>
    </dgm:pt>
    <dgm:pt modelId="{4251F17D-6081-41FA-A8B3-0E64090E415E}" type="sibTrans" cxnId="{FA47875B-FB84-4140-9BF9-E5610ACE9245}">
      <dgm:prSet/>
      <dgm:spPr/>
      <dgm:t>
        <a:bodyPr/>
        <a:lstStyle/>
        <a:p>
          <a:pPr rtl="1"/>
          <a:endParaRPr lang="he-IL"/>
        </a:p>
      </dgm:t>
    </dgm:pt>
    <dgm:pt modelId="{8C57978F-5613-42C2-88C8-10EE3109FF58}">
      <dgm:prSet phldrT="[Text]"/>
      <dgm:spPr/>
      <dgm:t>
        <a:bodyPr/>
        <a:lstStyle/>
        <a:p>
          <a:r>
            <a:rPr lang="en-US" u="none" dirty="0" smtClean="0">
              <a:solidFill>
                <a:srgbClr val="7030A0"/>
              </a:solidFill>
            </a:rPr>
            <a:t>Value = </a:t>
          </a:r>
          <a:r>
            <a:rPr lang="en-US" u="none" dirty="0" smtClean="0"/>
            <a:t>max fraction of satisfied equations by any assignment.</a:t>
          </a:r>
          <a:endParaRPr lang="en-US" u="none" dirty="0"/>
        </a:p>
      </dgm:t>
    </dgm:pt>
    <dgm:pt modelId="{FCBC5CF2-E0A5-428A-AB14-94D129BE6DC9}" type="parTrans" cxnId="{1F797477-20A3-4317-82A9-43945E3D9B51}">
      <dgm:prSet/>
      <dgm:spPr/>
      <dgm:t>
        <a:bodyPr/>
        <a:lstStyle/>
        <a:p>
          <a:endParaRPr lang="en-US"/>
        </a:p>
      </dgm:t>
    </dgm:pt>
    <dgm:pt modelId="{A9B7A7D8-AEF2-4952-BD5C-B631A491C551}" type="sibTrans" cxnId="{1F797477-20A3-4317-82A9-43945E3D9B51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FD04189C-C8F5-4096-B4E0-04F23E955762}" type="pres">
      <dgm:prSet presAssocID="{E10727D7-C21B-4DEF-BFF4-60DB7AD33020}" presName="composite" presStyleCnt="0"/>
      <dgm:spPr/>
      <dgm:t>
        <a:bodyPr/>
        <a:lstStyle/>
        <a:p>
          <a:endParaRPr lang="en-US"/>
        </a:p>
      </dgm:t>
    </dgm:pt>
    <dgm:pt modelId="{176CBB29-7FCD-4FC5-886A-477803D0AC49}" type="pres">
      <dgm:prSet presAssocID="{E10727D7-C21B-4DEF-BFF4-60DB7AD330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9CCD-AF37-4B67-9CEA-8B515DC854BD}" type="pres">
      <dgm:prSet presAssocID="{E10727D7-C21B-4DEF-BFF4-60DB7AD330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D4E-9AF9-482A-82AE-FA5369FD7ED6}" type="pres">
      <dgm:prSet presAssocID="{E10727D7-C21B-4DEF-BFF4-60DB7AD33020}" presName="Accent" presStyleLbl="parChTrans1D1" presStyleIdx="1" presStyleCnt="3" custFlipVert="1" custFlipHor="1" custSzY="73710" custScaleX="20647" custLinFactY="-100000" custLinFactNeighborX="-36191" custLinFactNeighborY="-141358"/>
      <dgm:spPr/>
      <dgm:t>
        <a:bodyPr/>
        <a:lstStyle/>
        <a:p>
          <a:endParaRPr lang="en-US"/>
        </a:p>
      </dgm:t>
    </dgm:pt>
    <dgm:pt modelId="{7530A598-0AB3-4143-9CB5-0EB7562D42BC}" type="pres">
      <dgm:prSet presAssocID="{E10727D7-C21B-4DEF-BFF4-60DB7AD33020}" presName="Child" presStyleLbl="revTx" presStyleIdx="3" presStyleCnt="6" custScaleY="9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9FD4-EB34-4051-80CC-6997EAD85F2A}" type="pres">
      <dgm:prSet presAssocID="{14E54EC2-715F-44AB-83D7-ECE18FF2F706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2" presStyleCnt="3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CA794-B8BE-488E-9FFD-1D657E96F44B}" srcId="{E10727D7-C21B-4DEF-BFF4-60DB7AD33020}" destId="{7CC5AB21-A2D9-40A7-847E-B76BE59CD207}" srcOrd="1" destOrd="0" parTransId="{983ECC71-F50F-4A4A-A96C-51A29417E104}" sibTransId="{12DF7CAC-FD1E-41FC-8EB3-1677E54CBCFB}"/>
    <dgm:cxn modelId="{98278FE8-FBB7-476C-96C9-8524F6215532}" type="presOf" srcId="{E98C7E8C-72C5-43DB-9258-78DB059E231A}" destId="{A44E5098-13F2-4C1C-9BEE-37C91A35197D}" srcOrd="0" destOrd="0" presId="urn:microsoft.com/office/officeart/2011/layout/TabList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8931FFAE-4FAB-486A-B09B-830712F2FA9C}" type="presOf" srcId="{12D45797-BE79-434D-84A8-A9F48FD991BE}" destId="{71A51B99-987D-4456-9FE5-BEA0A0CF6D79}" srcOrd="0" destOrd="0" presId="urn:microsoft.com/office/officeart/2011/layout/TabList"/>
    <dgm:cxn modelId="{B5F3BD31-D5F6-4954-9B6A-D6077E225CB4}" type="presOf" srcId="{72A0037E-0CE8-456D-989B-0BC18DFEE7C6}" destId="{14B6A313-27E9-46E6-A16B-655C880ED37B}" srcOrd="0" destOrd="0" presId="urn:microsoft.com/office/officeart/2011/layout/TabList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1B7C5F0A-F6A6-4C87-8885-23935E8BFDC2}" srcId="{8D03CECF-30FD-45AE-B1CB-9B6BC82ABC40}" destId="{E10727D7-C21B-4DEF-BFF4-60DB7AD33020}" srcOrd="1" destOrd="0" parTransId="{EE91A87E-A729-41C2-995A-74E71ABBC905}" sibTransId="{14E54EC2-715F-44AB-83D7-ECE18FF2F706}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BAB330C4-C9DB-43A0-978F-2D02FDC1A574}" type="presOf" srcId="{7CC5AB21-A2D9-40A7-847E-B76BE59CD207}" destId="{7530A598-0AB3-4143-9CB5-0EB7562D42BC}" srcOrd="0" destOrd="0" presId="urn:microsoft.com/office/officeart/2011/layout/TabList"/>
    <dgm:cxn modelId="{155ECB5B-2F68-4F59-8192-9226FBB28BB2}" type="presOf" srcId="{68C5323F-EB18-4D9C-86A9-831575523381}" destId="{14B6A313-27E9-46E6-A16B-655C880ED37B}" srcOrd="0" destOrd="1" presId="urn:microsoft.com/office/officeart/2011/layout/TabList"/>
    <dgm:cxn modelId="{BCADCEAC-79C2-4A16-9DFC-5291D57FFF66}" srcId="{E10727D7-C21B-4DEF-BFF4-60DB7AD33020}" destId="{28BA1ED4-ABA6-4551-A69B-41B63FADC61B}" srcOrd="0" destOrd="0" parTransId="{3614DC96-F286-477E-9FCE-A263AA21775B}" sibTransId="{EBEB52BF-7231-4FB5-BF9A-A41851558F4D}"/>
    <dgm:cxn modelId="{01BF28A5-CF85-45B0-9EA2-688C41885984}" type="presOf" srcId="{28BA1ED4-ABA6-4551-A69B-41B63FADC61B}" destId="{176CBB29-7FCD-4FC5-886A-477803D0AC49}" srcOrd="0" destOrd="0" presId="urn:microsoft.com/office/officeart/2011/layout/TabList"/>
    <dgm:cxn modelId="{9EA76404-16B4-4B20-A95E-B0874A6D66F3}" type="presOf" srcId="{F9F423DA-B8CC-49FD-BDDF-3DED2BAB263C}" destId="{098FA7D1-7183-43C1-B7D6-B0E0D2A7F7E7}" srcOrd="0" destOrd="0" presId="urn:microsoft.com/office/officeart/2011/layout/TabList"/>
    <dgm:cxn modelId="{5FDF6CC4-DD92-4D2B-B56F-0C2120ECB962}" type="presOf" srcId="{E10727D7-C21B-4DEF-BFF4-60DB7AD33020}" destId="{74E79CCD-AF37-4B67-9CEA-8B515DC854BD}" srcOrd="0" destOrd="0" presId="urn:microsoft.com/office/officeart/2011/layout/TabList"/>
    <dgm:cxn modelId="{6061EBEA-DA30-4274-92A4-1630BEDFF9ED}" type="presOf" srcId="{8C57978F-5613-42C2-88C8-10EE3109FF58}" destId="{9B634A61-C21A-4548-914E-FA51B984D2BE}" srcOrd="0" destOrd="1" presId="urn:microsoft.com/office/officeart/2011/layout/TabList"/>
    <dgm:cxn modelId="{A0A7C1A9-5334-4BB0-BD6F-58906DFD3C2B}" type="presOf" srcId="{8D03CECF-30FD-45AE-B1CB-9B6BC82ABC40}" destId="{FD308755-DB66-45D2-937B-2303B10CE0B8}" srcOrd="0" destOrd="0" presId="urn:microsoft.com/office/officeart/2011/layout/TabList"/>
    <dgm:cxn modelId="{BE656970-4AAF-421E-B8B2-0B752039A728}" srcId="{30A016A1-24A5-4B04-BD9C-AE3C18109E28}" destId="{68C5323F-EB18-4D9C-86A9-831575523381}" srcOrd="2" destOrd="0" parTransId="{2727FC56-E8FE-41F9-B87A-D2406CFCD4F3}" sibTransId="{03232CCC-3BD3-40EB-8761-157EE81DA053}"/>
    <dgm:cxn modelId="{EAD0AD83-E35D-4760-B9D7-B8FEDE871205}" type="presOf" srcId="{72D7C7EF-8714-40AC-8891-238E56B92D03}" destId="{7530A598-0AB3-4143-9CB5-0EB7562D42BC}" srcOrd="0" destOrd="1" presId="urn:microsoft.com/office/officeart/2011/layout/TabList"/>
    <dgm:cxn modelId="{F93EDD73-CC9E-4F83-8380-68BA35E0B20A}" type="presOf" srcId="{30A016A1-24A5-4B04-BD9C-AE3C18109E28}" destId="{FC505F1A-F79B-4F73-BB75-6697F425686A}" srcOrd="0" destOrd="0" presId="urn:microsoft.com/office/officeart/2011/layout/TabList"/>
    <dgm:cxn modelId="{D7395A4A-6C9B-49E4-9C72-46ECF66A3063}" type="presOf" srcId="{DD01670F-0D45-49F9-9833-CE921E3DBCA8}" destId="{9B634A61-C21A-4548-914E-FA51B984D2BE}" srcOrd="0" destOrd="0" presId="urn:microsoft.com/office/officeart/2011/layout/TabList"/>
    <dgm:cxn modelId="{1F797477-20A3-4317-82A9-43945E3D9B51}" srcId="{12D45797-BE79-434D-84A8-A9F48FD991BE}" destId="{8C57978F-5613-42C2-88C8-10EE3109FF58}" srcOrd="2" destOrd="0" parTransId="{FCBC5CF2-E0A5-428A-AB14-94D129BE6DC9}" sibTransId="{A9B7A7D8-AEF2-4952-BD5C-B631A491C551}"/>
    <dgm:cxn modelId="{38F54C58-DA81-454C-9AA0-D70AE4497C4C}" srcId="{8D03CECF-30FD-45AE-B1CB-9B6BC82ABC40}" destId="{12D45797-BE79-434D-84A8-A9F48FD991BE}" srcOrd="2" destOrd="0" parTransId="{EDBBE3D5-FFDD-456F-816E-CA8632AAE303}" sibTransId="{4E6BC132-A6DA-4638-8658-BEE9896F9EAD}"/>
    <dgm:cxn modelId="{FA47875B-FB84-4140-9BF9-E5610ACE9245}" srcId="{E10727D7-C21B-4DEF-BFF4-60DB7AD33020}" destId="{72D7C7EF-8714-40AC-8891-238E56B92D03}" srcOrd="2" destOrd="0" parTransId="{B8A3B655-51F3-4F07-BF13-C2B758FC1113}" sibTransId="{4251F17D-6081-41FA-A8B3-0E64090E415E}"/>
    <dgm:cxn modelId="{B4EDB7F0-33F3-47B4-B1CE-C90CA9947E31}" type="presParOf" srcId="{FD308755-DB66-45D2-937B-2303B10CE0B8}" destId="{D47C152A-70AE-48FD-ABAA-60FEA14E6AC0}" srcOrd="0" destOrd="0" presId="urn:microsoft.com/office/officeart/2011/layout/TabList"/>
    <dgm:cxn modelId="{69FDFE24-50F2-4725-84E6-EC9F405B8D34}" type="presParOf" srcId="{D47C152A-70AE-48FD-ABAA-60FEA14E6AC0}" destId="{098FA7D1-7183-43C1-B7D6-B0E0D2A7F7E7}" srcOrd="0" destOrd="0" presId="urn:microsoft.com/office/officeart/2011/layout/TabList"/>
    <dgm:cxn modelId="{07FF5F53-39BD-4A9D-A3A4-80FEF7E57422}" type="presParOf" srcId="{D47C152A-70AE-48FD-ABAA-60FEA14E6AC0}" destId="{FC505F1A-F79B-4F73-BB75-6697F425686A}" srcOrd="1" destOrd="0" presId="urn:microsoft.com/office/officeart/2011/layout/TabList"/>
    <dgm:cxn modelId="{268FA544-0191-444F-A62F-870E4BD42C1F}" type="presParOf" srcId="{D47C152A-70AE-48FD-ABAA-60FEA14E6AC0}" destId="{E4C6BB2D-FB46-495E-B4B7-69D1044B8687}" srcOrd="2" destOrd="0" presId="urn:microsoft.com/office/officeart/2011/layout/TabList"/>
    <dgm:cxn modelId="{2371DE5E-EBA8-4ED3-8EB4-5852F50D05F8}" type="presParOf" srcId="{FD308755-DB66-45D2-937B-2303B10CE0B8}" destId="{14B6A313-27E9-46E6-A16B-655C880ED37B}" srcOrd="1" destOrd="0" presId="urn:microsoft.com/office/officeart/2011/layout/TabList"/>
    <dgm:cxn modelId="{993CD37B-8171-477D-8007-EC50D06CB0E5}" type="presParOf" srcId="{FD308755-DB66-45D2-937B-2303B10CE0B8}" destId="{CE2A4CEA-4B17-4282-B50E-D0CBB7C8AED7}" srcOrd="2" destOrd="0" presId="urn:microsoft.com/office/officeart/2011/layout/TabList"/>
    <dgm:cxn modelId="{5D35E253-DF10-4C9C-8E63-404AC565FADF}" type="presParOf" srcId="{FD308755-DB66-45D2-937B-2303B10CE0B8}" destId="{FD04189C-C8F5-4096-B4E0-04F23E955762}" srcOrd="3" destOrd="0" presId="urn:microsoft.com/office/officeart/2011/layout/TabList"/>
    <dgm:cxn modelId="{27124084-2F2F-4CFF-A080-807BA4BFB1DB}" type="presParOf" srcId="{FD04189C-C8F5-4096-B4E0-04F23E955762}" destId="{176CBB29-7FCD-4FC5-886A-477803D0AC49}" srcOrd="0" destOrd="0" presId="urn:microsoft.com/office/officeart/2011/layout/TabList"/>
    <dgm:cxn modelId="{437DDCB1-FD37-463B-A3C4-607FA98D9717}" type="presParOf" srcId="{FD04189C-C8F5-4096-B4E0-04F23E955762}" destId="{74E79CCD-AF37-4B67-9CEA-8B515DC854BD}" srcOrd="1" destOrd="0" presId="urn:microsoft.com/office/officeart/2011/layout/TabList"/>
    <dgm:cxn modelId="{D7D5FF17-A58A-4F23-A7C3-63A709F9E668}" type="presParOf" srcId="{FD04189C-C8F5-4096-B4E0-04F23E955762}" destId="{1608ED4E-9AF9-482A-82AE-FA5369FD7ED6}" srcOrd="2" destOrd="0" presId="urn:microsoft.com/office/officeart/2011/layout/TabList"/>
    <dgm:cxn modelId="{2307900B-B278-4DFA-B904-585C609C63FD}" type="presParOf" srcId="{FD308755-DB66-45D2-937B-2303B10CE0B8}" destId="{7530A598-0AB3-4143-9CB5-0EB7562D42BC}" srcOrd="4" destOrd="0" presId="urn:microsoft.com/office/officeart/2011/layout/TabList"/>
    <dgm:cxn modelId="{B5D47128-A23B-466A-B35B-0A1368237138}" type="presParOf" srcId="{FD308755-DB66-45D2-937B-2303B10CE0B8}" destId="{FC549FD4-EB34-4051-80CC-6997EAD85F2A}" srcOrd="5" destOrd="0" presId="urn:microsoft.com/office/officeart/2011/layout/TabList"/>
    <dgm:cxn modelId="{471782F8-60E1-4A97-B446-798FCB4B654B}" type="presParOf" srcId="{FD308755-DB66-45D2-937B-2303B10CE0B8}" destId="{B26D1F05-7E73-4119-9097-80F97D5A643F}" srcOrd="6" destOrd="0" presId="urn:microsoft.com/office/officeart/2011/layout/TabList"/>
    <dgm:cxn modelId="{065321EB-7630-47F1-A83E-5E0068C7B009}" type="presParOf" srcId="{B26D1F05-7E73-4119-9097-80F97D5A643F}" destId="{A44E5098-13F2-4C1C-9BEE-37C91A35197D}" srcOrd="0" destOrd="0" presId="urn:microsoft.com/office/officeart/2011/layout/TabList"/>
    <dgm:cxn modelId="{EB642197-ED18-4C90-918B-B424BF001530}" type="presParOf" srcId="{B26D1F05-7E73-4119-9097-80F97D5A643F}" destId="{71A51B99-987D-4456-9FE5-BEA0A0CF6D79}" srcOrd="1" destOrd="0" presId="urn:microsoft.com/office/officeart/2011/layout/TabList"/>
    <dgm:cxn modelId="{D0C129EC-2422-4C20-A6E6-58A1A4A2DF64}" type="presParOf" srcId="{B26D1F05-7E73-4119-9097-80F97D5A643F}" destId="{8B6A9B19-B94E-44EA-99B0-5FDB3B8B969E}" srcOrd="2" destOrd="0" presId="urn:microsoft.com/office/officeart/2011/layout/TabList"/>
    <dgm:cxn modelId="{A814E024-7B5E-490C-BD0C-1CE5012B7828}" type="presParOf" srcId="{FD308755-DB66-45D2-937B-2303B10CE0B8}" destId="{9B634A61-C21A-4548-914E-FA51B984D2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Conjecture [2002]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pPr rtl="0"/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2A0037E-0CE8-456D-989B-0BC18DFEE7C6}">
          <dgm:prSet phldrT="[Text]" custT="1"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 </m:t>
                  </m:r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 ∃</m:t>
                  </m:r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𝑞</m:t>
                  </m:r>
                  <m:r>
                    <a:rPr lang="en-US" sz="2400" b="0" i="1" smtClean="0">
                      <a:solidFill>
                        <a:srgbClr val="7030A0"/>
                      </a:solidFill>
                      <a:latin typeface="Cambria Math"/>
                    </a:rPr>
                    <m:t>  </m:t>
                  </m:r>
                </m:oMath>
              </a14:m>
              <a:r>
                <a:rPr lang="en-US" sz="2400" dirty="0" smtClean="0"/>
                <a:t> </a:t>
              </a:r>
              <a:r>
                <a:rPr lang="en-US" sz="2400" dirty="0" err="1" smtClean="0"/>
                <a:t>s.t.</a:t>
              </a:r>
              <a:r>
                <a:rPr lang="en-US" sz="2400" dirty="0" smtClean="0"/>
                <a:t> given </a:t>
              </a:r>
              <a:r>
                <a:rPr lang="en-US" sz="2400" dirty="0" smtClean="0">
                  <a:solidFill>
                    <a:srgbClr val="7030A0"/>
                  </a:solidFill>
                </a:rPr>
                <a:t>UG[q]</a:t>
              </a:r>
              <a:r>
                <a:rPr lang="en-US" sz="2400" dirty="0" smtClean="0"/>
                <a:t> instance -- NP-hard to distinguish between:</a:t>
              </a:r>
              <a:endParaRPr lang="en-US" sz="2400" dirty="0"/>
            </a:p>
          </dgm:t>
        </dgm:pt>
      </mc:Choice>
      <mc:Fallback>
        <dgm:pt modelId="{72A0037E-0CE8-456D-989B-0BC18DFEE7C6}">
          <dgm:prSet phldrT="[Text]" custT="1"/>
          <dgm:spPr/>
          <dgm:t>
            <a:bodyPr/>
            <a:lstStyle/>
            <a:p>
              <a:pPr rtl="0"/>
              <a:r>
                <a:rPr lang="en-US" sz="24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∀𝜀,</a:t>
              </a:r>
              <a:r>
                <a:rPr lang="en-US" sz="2400" b="0" i="0" smtClean="0">
                  <a:solidFill>
                    <a:srgbClr val="7030A0"/>
                  </a:solidFill>
                  <a:latin typeface="Cambria Math"/>
                </a:rPr>
                <a:t> </a:t>
              </a:r>
              <a:r>
                <a:rPr lang="en-US" sz="24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 ∃𝑞</a:t>
              </a:r>
              <a:r>
                <a:rPr lang="en-US" sz="2400" b="0" i="0" smtClean="0">
                  <a:solidFill>
                    <a:srgbClr val="7030A0"/>
                  </a:solidFill>
                  <a:latin typeface="Cambria Math"/>
                </a:rPr>
                <a:t>  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s.t.</a:t>
              </a:r>
              <a:r>
                <a:rPr lang="en-US" sz="2400" dirty="0" smtClean="0"/>
                <a:t> given </a:t>
              </a:r>
              <a:r>
                <a:rPr lang="en-US" sz="2400" dirty="0" smtClean="0">
                  <a:solidFill>
                    <a:srgbClr val="7030A0"/>
                  </a:solidFill>
                </a:rPr>
                <a:t>UG[q]</a:t>
              </a:r>
              <a:r>
                <a:rPr lang="en-US" sz="2400" dirty="0" smtClean="0"/>
                <a:t> instance -- NP-hard to distinguish between:</a:t>
              </a:r>
              <a:endParaRPr lang="en-US" sz="2400" dirty="0"/>
            </a:p>
          </dgm:t>
        </dgm:pt>
      </mc:Fallback>
    </mc:AlternateConten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E10727D7-C21B-4DEF-BFF4-60DB7AD33020}">
      <dgm:prSet phldrT="[Text]"/>
      <dgm:spPr/>
      <dgm:t>
        <a:bodyPr/>
        <a:lstStyle/>
        <a:p>
          <a:r>
            <a:rPr lang="en-US" dirty="0" smtClean="0"/>
            <a:t>Implications</a:t>
          </a:r>
          <a:endParaRPr lang="en-US" dirty="0"/>
        </a:p>
      </dgm:t>
    </dgm:pt>
    <dgm:pt modelId="{EE91A87E-A729-41C2-995A-74E71ABBC905}" type="parTrans" cxnId="{1B7C5F0A-F6A6-4C87-8885-23935E8BFDC2}">
      <dgm:prSet/>
      <dgm:spPr/>
      <dgm:t>
        <a:bodyPr/>
        <a:lstStyle/>
        <a:p>
          <a:endParaRPr lang="en-US"/>
        </a:p>
      </dgm:t>
    </dgm:pt>
    <dgm:pt modelId="{14E54EC2-715F-44AB-83D7-ECE18FF2F706}" type="sibTrans" cxnId="{1B7C5F0A-F6A6-4C87-8885-23935E8BFDC2}">
      <dgm:prSet/>
      <dgm:spPr/>
      <dgm:t>
        <a:bodyPr/>
        <a:lstStyle/>
        <a:p>
          <a:endParaRPr lang="en-US"/>
        </a:p>
      </dgm:t>
    </dgm:pt>
    <dgm:pt modelId="{28BA1ED4-ABA6-4551-A69B-41B63FADC61B}">
      <dgm:prSet phldrT="[Text]"/>
      <dgm:spPr/>
      <dgm:t>
        <a:bodyPr/>
        <a:lstStyle/>
        <a:p>
          <a:pPr rtl="0"/>
          <a:r>
            <a:rPr lang="en-US" dirty="0" smtClean="0"/>
            <a:t> </a:t>
          </a:r>
          <a:r>
            <a:rPr lang="en-US" dirty="0" smtClean="0"/>
            <a:t>Many</a:t>
          </a:r>
          <a:endParaRPr lang="en-US" dirty="0"/>
        </a:p>
      </dgm:t>
    </dgm:pt>
    <dgm:pt modelId="{3614DC96-F286-477E-9FCE-A263AA21775B}" type="parTrans" cxnId="{BCADCEAC-79C2-4A16-9DFC-5291D57FFF66}">
      <dgm:prSet/>
      <dgm:spPr/>
      <dgm:t>
        <a:bodyPr/>
        <a:lstStyle/>
        <a:p>
          <a:endParaRPr lang="en-US"/>
        </a:p>
      </dgm:t>
    </dgm:pt>
    <dgm:pt modelId="{EBEB52BF-7231-4FB5-BF9A-A41851558F4D}" type="sibTrans" cxnId="{BCADCEAC-79C2-4A16-9DFC-5291D57FFF66}">
      <dgm:prSet/>
      <dgm:spPr/>
      <dgm:t>
        <a:bodyPr/>
        <a:lstStyle/>
        <a:p>
          <a:endParaRPr lang="en-US"/>
        </a:p>
      </dgm:t>
    </dgm:pt>
    <dgm:pt modelId="{7CC5AB21-A2D9-40A7-847E-B76BE59CD207}">
      <dgm:prSet phldrT="[Text]"/>
      <dgm:spPr/>
      <dgm:t>
        <a:bodyPr/>
        <a:lstStyle/>
        <a:p>
          <a:pPr rtl="0"/>
          <a:endParaRPr lang="en-US" dirty="0">
            <a:solidFill>
              <a:srgbClr val="7030A0"/>
            </a:solidFill>
          </a:endParaRPr>
        </a:p>
      </dgm:t>
    </dgm:pt>
    <dgm:pt modelId="{983ECC71-F50F-4A4A-A96C-51A29417E104}" type="parTrans" cxnId="{5C7CA794-B8BE-488E-9FFD-1D657E96F44B}">
      <dgm:prSet/>
      <dgm:spPr/>
      <dgm:t>
        <a:bodyPr/>
        <a:lstStyle/>
        <a:p>
          <a:endParaRPr lang="en-US"/>
        </a:p>
      </dgm:t>
    </dgm:pt>
    <dgm:pt modelId="{12DF7CAC-FD1E-41FC-8EB3-1677E54CBCFB}" type="sibTrans" cxnId="{5C7CA794-B8BE-488E-9FFD-1D657E96F44B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Evidence?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/>
      <dgm:spPr/>
      <dgm:t>
        <a:bodyPr/>
        <a:lstStyle/>
        <a:p>
          <a:r>
            <a:rPr lang="en-US" dirty="0" smtClean="0"/>
            <a:t>In the eyes of the beholder.  </a:t>
          </a:r>
        </a:p>
        <a:p>
          <a:r>
            <a:rPr lang="en-US" dirty="0" smtClean="0"/>
            <a:t>Absence of evidence is not evidence of absence. </a:t>
          </a:r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DD01670F-0D45-49F9-9833-CE921E3DBCA8}">
      <dgm:prSet phldrT="[Text]" custT="1"/>
      <dgm:spPr/>
      <dgm:t>
        <a:bodyPr/>
        <a:lstStyle/>
        <a:p>
          <a:pPr rtl="0"/>
          <a:r>
            <a:rPr lang="en-US" sz="2600" u="sng" dirty="0" smtClean="0">
              <a:solidFill>
                <a:srgbClr val="C00000"/>
              </a:solidFill>
            </a:rPr>
            <a:t>For</a:t>
          </a:r>
          <a:r>
            <a:rPr lang="en-US" sz="2600" u="none" dirty="0" smtClean="0"/>
            <a:t>: </a:t>
          </a:r>
          <a:r>
            <a:rPr lang="en-US" sz="2600" u="none" dirty="0" smtClean="0"/>
            <a:t> “basic” integrality gaps </a:t>
          </a:r>
          <a:r>
            <a:rPr lang="en-US" sz="2000" u="none" dirty="0" smtClean="0"/>
            <a:t>[K </a:t>
          </a:r>
          <a:r>
            <a:rPr lang="en-US" sz="2000" u="none" dirty="0" err="1" smtClean="0"/>
            <a:t>Vishnoi</a:t>
          </a:r>
          <a:r>
            <a:rPr lang="en-US" sz="2000" u="none" dirty="0" smtClean="0"/>
            <a:t>], </a:t>
          </a:r>
          <a:r>
            <a:rPr lang="en-US" sz="2600" u="none" dirty="0" smtClean="0"/>
            <a:t>candidate </a:t>
          </a:r>
          <a:r>
            <a:rPr lang="en-US" sz="2600" u="none" dirty="0" smtClean="0"/>
            <a:t>construction </a:t>
          </a:r>
          <a:r>
            <a:rPr lang="en-US" sz="1800" u="none" dirty="0" smtClean="0"/>
            <a:t>[</a:t>
          </a:r>
          <a:r>
            <a:rPr lang="en-US" sz="1800" u="none" dirty="0" smtClean="0"/>
            <a:t>K </a:t>
          </a:r>
          <a:r>
            <a:rPr lang="en-US" sz="1800" u="none" dirty="0" err="1" smtClean="0"/>
            <a:t>Moshkovitz</a:t>
          </a:r>
          <a:r>
            <a:rPr lang="en-US" sz="1800" u="none" dirty="0" smtClean="0"/>
            <a:t>].</a:t>
          </a:r>
          <a:endParaRPr lang="en-US" sz="1800" u="none" dirty="0"/>
        </a:p>
      </dgm:t>
    </dgm:p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A893F95-C111-4240-9DE2-175C18EDE5CB}">
          <dgm:prSet phldrT="[Text]" custT="1"/>
          <dgm:spPr/>
          <dgm:t>
            <a:bodyPr/>
            <a:lstStyle/>
            <a:p>
              <a:pPr rtl="0"/>
              <a:r>
                <a:rPr lang="en-US" sz="2400" dirty="0" smtClean="0"/>
                <a:t>Value </a:t>
              </a:r>
              <a14:m>
                <m:oMath xmlns:m="http://schemas.openxmlformats.org/officeDocument/2006/math"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oMath>
              </a14:m>
              <a:endParaRPr lang="en-US" sz="2400" dirty="0">
                <a:solidFill>
                  <a:srgbClr val="7030A0"/>
                </a:solidFill>
              </a:endParaRPr>
            </a:p>
          </dgm:t>
        </dgm:pt>
      </mc:Choice>
      <mc:Fallback>
        <dgm:pt modelId="{DA893F95-C111-4240-9DE2-175C18EDE5CB}">
          <dgm:prSet phldrT="[Text]" custT="1"/>
          <dgm:spPr/>
          <dgm:t>
            <a:bodyPr/>
            <a:lstStyle/>
            <a:p>
              <a:pPr rtl="0"/>
              <a:r>
                <a:rPr lang="en-US" sz="2400" dirty="0" smtClean="0"/>
                <a:t>Value </a:t>
              </a:r>
              <a:r>
                <a:rPr lang="en-US" sz="24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≥1−𝜀</a:t>
              </a:r>
              <a:endParaRPr lang="en-US" sz="2400" dirty="0">
                <a:solidFill>
                  <a:srgbClr val="7030A0"/>
                </a:solidFill>
              </a:endParaRPr>
            </a:p>
          </dgm:t>
        </dgm:pt>
      </mc:Fallback>
    </mc:AlternateContent>
    <dgm:pt modelId="{DCA6B23C-B708-4F86-8A47-2CAEAFE576B4}" type="parTrans" cxnId="{612C5D42-D61B-4D19-8694-619A66BC3FFB}">
      <dgm:prSet/>
      <dgm:spPr/>
      <dgm:t>
        <a:bodyPr/>
        <a:lstStyle/>
        <a:p>
          <a:pPr rtl="1"/>
          <a:endParaRPr lang="he-IL"/>
        </a:p>
      </dgm:t>
    </dgm:pt>
    <dgm:pt modelId="{045A452B-7751-428C-9B33-7FB697510937}" type="sibTrans" cxnId="{612C5D42-D61B-4D19-8694-619A66BC3FFB}">
      <dgm:prSet/>
      <dgm:spPr/>
      <dgm:t>
        <a:bodyPr/>
        <a:lstStyle/>
        <a:p>
          <a:pPr rtl="1"/>
          <a:endParaRPr lang="he-IL"/>
        </a:p>
      </dgm:t>
    </dgm:pt>
    <mc:AlternateContent xmlns:mc="http://schemas.openxmlformats.org/markup-compatibility/2006">
      <mc:Choice xmlns:a14="http://schemas.microsoft.com/office/drawing/2010/main" Requires="a14">
        <dgm:pt modelId="{BF23F04A-5FC4-442E-A7BA-7ECC6936B17E}">
          <dgm:prSet phldrT="[Text]" custT="1"/>
          <dgm:spPr/>
          <dgm:t>
            <a:bodyPr/>
            <a:lstStyle/>
            <a:p>
              <a:pPr rtl="0"/>
              <a:r>
                <a:rPr lang="en-US" sz="2400" dirty="0" smtClean="0"/>
                <a:t>Value </a:t>
              </a:r>
              <a14:m>
                <m:oMath xmlns:m="http://schemas.openxmlformats.org/officeDocument/2006/math"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lang="en-US" sz="2400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oMath>
              </a14:m>
              <a:endParaRPr lang="en-US" sz="2400" dirty="0"/>
            </a:p>
          </dgm:t>
        </dgm:pt>
      </mc:Choice>
      <mc:Fallback>
        <dgm:pt modelId="{BF23F04A-5FC4-442E-A7BA-7ECC6936B17E}">
          <dgm:prSet phldrT="[Text]" custT="1"/>
          <dgm:spPr/>
          <dgm:t>
            <a:bodyPr/>
            <a:lstStyle/>
            <a:p>
              <a:pPr rtl="0"/>
              <a:r>
                <a:rPr lang="en-US" sz="2400" dirty="0" smtClean="0"/>
                <a:t>Value </a:t>
              </a:r>
              <a:r>
                <a:rPr lang="en-US" sz="2400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≤𝜀</a:t>
              </a:r>
              <a:endParaRPr lang="en-US" sz="2400" dirty="0"/>
            </a:p>
          </dgm:t>
        </dgm:pt>
      </mc:Fallback>
    </mc:AlternateContent>
    <dgm:pt modelId="{01544A60-0E1E-41E3-A9FA-EF1F676A2050}" type="parTrans" cxnId="{254CB03D-34E6-44C1-83D3-543B194AD938}">
      <dgm:prSet/>
      <dgm:spPr/>
      <dgm:t>
        <a:bodyPr/>
        <a:lstStyle/>
        <a:p>
          <a:pPr rtl="1"/>
          <a:endParaRPr lang="he-IL"/>
        </a:p>
      </dgm:t>
    </dgm:pt>
    <dgm:pt modelId="{8BA9B6D9-931D-4101-B819-A59ED5C91FEE}" type="sibTrans" cxnId="{254CB03D-34E6-44C1-83D3-543B194AD938}">
      <dgm:prSet/>
      <dgm:spPr/>
      <dgm:t>
        <a:bodyPr/>
        <a:lstStyle/>
        <a:p>
          <a:pPr rtl="1"/>
          <a:endParaRPr lang="he-IL"/>
        </a:p>
      </dgm:t>
    </dgm:pt>
    <dgm:pt modelId="{297A6BB9-511D-46E5-805A-C1F22CEBCE2C}">
      <dgm:prSet phldrT="[Text]"/>
      <dgm:spPr/>
      <dgm:t>
        <a:bodyPr/>
        <a:lstStyle/>
        <a:p>
          <a:pPr rtl="0"/>
          <a:r>
            <a:rPr lang="en-US" sz="2600" u="sng" dirty="0" smtClean="0">
              <a:solidFill>
                <a:schemeClr val="accent6"/>
              </a:solidFill>
            </a:rPr>
            <a:t>Against</a:t>
          </a:r>
          <a:r>
            <a:rPr lang="en-US" sz="2600" u="none" dirty="0" smtClean="0"/>
            <a:t>: </a:t>
          </a:r>
          <a:r>
            <a:rPr lang="en-US" sz="2600" u="none" dirty="0" smtClean="0"/>
            <a:t> seemingly plenty.  </a:t>
          </a:r>
          <a:endParaRPr lang="en-US" sz="2600" u="none" dirty="0"/>
        </a:p>
      </dgm:t>
    </dgm:pt>
    <dgm:pt modelId="{A55F17B6-B6BB-4009-B475-B46E36665AC1}" type="parTrans" cxnId="{BE6DCE8A-E89D-4FE0-A0E6-38179934FCDF}">
      <dgm:prSet/>
      <dgm:spPr/>
      <dgm:t>
        <a:bodyPr/>
        <a:lstStyle/>
        <a:p>
          <a:pPr rtl="1"/>
          <a:endParaRPr lang="he-IL"/>
        </a:p>
      </dgm:t>
    </dgm:pt>
    <dgm:pt modelId="{9A415EA2-6B12-4394-A6B5-8A5EFA578DE6}" type="sibTrans" cxnId="{BE6DCE8A-E89D-4FE0-A0E6-38179934FCDF}">
      <dgm:prSet/>
      <dgm:spPr/>
      <dgm:t>
        <a:bodyPr/>
        <a:lstStyle/>
        <a:p>
          <a:pPr rtl="1"/>
          <a:endParaRPr lang="he-IL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FD04189C-C8F5-4096-B4E0-04F23E955762}" type="pres">
      <dgm:prSet presAssocID="{E10727D7-C21B-4DEF-BFF4-60DB7AD33020}" presName="composite" presStyleCnt="0"/>
      <dgm:spPr/>
      <dgm:t>
        <a:bodyPr/>
        <a:lstStyle/>
        <a:p>
          <a:endParaRPr lang="en-US"/>
        </a:p>
      </dgm:t>
    </dgm:pt>
    <dgm:pt modelId="{176CBB29-7FCD-4FC5-886A-477803D0AC49}" type="pres">
      <dgm:prSet presAssocID="{E10727D7-C21B-4DEF-BFF4-60DB7AD330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9CCD-AF37-4B67-9CEA-8B515DC854BD}" type="pres">
      <dgm:prSet presAssocID="{E10727D7-C21B-4DEF-BFF4-60DB7AD330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D4E-9AF9-482A-82AE-FA5369FD7ED6}" type="pres">
      <dgm:prSet presAssocID="{E10727D7-C21B-4DEF-BFF4-60DB7AD33020}" presName="Accent" presStyleLbl="parChTrans1D1" presStyleIdx="1" presStyleCnt="3"/>
      <dgm:spPr/>
      <dgm:t>
        <a:bodyPr/>
        <a:lstStyle/>
        <a:p>
          <a:endParaRPr lang="en-US"/>
        </a:p>
      </dgm:t>
    </dgm:pt>
    <dgm:pt modelId="{7530A598-0AB3-4143-9CB5-0EB7562D42BC}" type="pres">
      <dgm:prSet presAssocID="{E10727D7-C21B-4DEF-BFF4-60DB7AD33020}" presName="Child" presStyleLbl="revTx" presStyleIdx="3" presStyleCnt="6" custScaleY="9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9FD4-EB34-4051-80CC-6997EAD85F2A}" type="pres">
      <dgm:prSet presAssocID="{14E54EC2-715F-44AB-83D7-ECE18FF2F706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2" presStyleCnt="3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DCEAC-79C2-4A16-9DFC-5291D57FFF66}" srcId="{E10727D7-C21B-4DEF-BFF4-60DB7AD33020}" destId="{28BA1ED4-ABA6-4551-A69B-41B63FADC61B}" srcOrd="0" destOrd="0" parTransId="{3614DC96-F286-477E-9FCE-A263AA21775B}" sibTransId="{EBEB52BF-7231-4FB5-BF9A-A41851558F4D}"/>
    <dgm:cxn modelId="{973A4523-5116-4144-AC50-F3C957394207}" type="presOf" srcId="{7CC5AB21-A2D9-40A7-847E-B76BE59CD207}" destId="{7530A598-0AB3-4143-9CB5-0EB7562D42BC}" srcOrd="0" destOrd="0" presId="urn:microsoft.com/office/officeart/2011/layout/TabList"/>
    <dgm:cxn modelId="{D1E83CA1-0FD5-49A3-9288-E783DF9247A5}" type="presOf" srcId="{72A0037E-0CE8-456D-989B-0BC18DFEE7C6}" destId="{14B6A313-27E9-46E6-A16B-655C880ED37B}" srcOrd="0" destOrd="0" presId="urn:microsoft.com/office/officeart/2011/layout/TabList"/>
    <dgm:cxn modelId="{BE430818-EC45-4827-88FC-FDBAF7065448}" type="presOf" srcId="{12D45797-BE79-434D-84A8-A9F48FD991BE}" destId="{71A51B99-987D-4456-9FE5-BEA0A0CF6D79}" srcOrd="0" destOrd="0" presId="urn:microsoft.com/office/officeart/2011/layout/TabList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4075FD40-BF69-4441-B9EC-B4F2944A1ED5}" type="presOf" srcId="{30A016A1-24A5-4B04-BD9C-AE3C18109E28}" destId="{FC505F1A-F79B-4F73-BB75-6697F425686A}" srcOrd="0" destOrd="0" presId="urn:microsoft.com/office/officeart/2011/layout/TabList"/>
    <dgm:cxn modelId="{612C5D42-D61B-4D19-8694-619A66BC3FFB}" srcId="{72A0037E-0CE8-456D-989B-0BC18DFEE7C6}" destId="{DA893F95-C111-4240-9DE2-175C18EDE5CB}" srcOrd="0" destOrd="0" parTransId="{DCA6B23C-B708-4F86-8A47-2CAEAFE576B4}" sibTransId="{045A452B-7751-428C-9B33-7FB697510937}"/>
    <dgm:cxn modelId="{2BC58A5F-62E0-4518-9715-88625D728DC8}" type="presOf" srcId="{297A6BB9-511D-46E5-805A-C1F22CEBCE2C}" destId="{9B634A61-C21A-4548-914E-FA51B984D2BE}" srcOrd="0" destOrd="1" presId="urn:microsoft.com/office/officeart/2011/layout/TabList"/>
    <dgm:cxn modelId="{38F54C58-DA81-454C-9AA0-D70AE4497C4C}" srcId="{8D03CECF-30FD-45AE-B1CB-9B6BC82ABC40}" destId="{12D45797-BE79-434D-84A8-A9F48FD991BE}" srcOrd="2" destOrd="0" parTransId="{EDBBE3D5-FFDD-456F-816E-CA8632AAE303}" sibTransId="{4E6BC132-A6DA-4638-8658-BEE9896F9EAD}"/>
    <dgm:cxn modelId="{11CB1DAB-0BC3-4C06-8FC4-E43B8287B00B}" type="presOf" srcId="{DD01670F-0D45-49F9-9833-CE921E3DBCA8}" destId="{9B634A61-C21A-4548-914E-FA51B984D2BE}" srcOrd="0" destOrd="0" presId="urn:microsoft.com/office/officeart/2011/layout/TabList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BE6DCE8A-E89D-4FE0-A0E6-38179934FCDF}" srcId="{12D45797-BE79-434D-84A8-A9F48FD991BE}" destId="{297A6BB9-511D-46E5-805A-C1F22CEBCE2C}" srcOrd="2" destOrd="0" parTransId="{A55F17B6-B6BB-4009-B475-B46E36665AC1}" sibTransId="{9A415EA2-6B12-4394-A6B5-8A5EFA578DE6}"/>
    <dgm:cxn modelId="{A689CA81-9CAC-4249-ABFE-81D0914BAF65}" type="presOf" srcId="{F9F423DA-B8CC-49FD-BDDF-3DED2BAB263C}" destId="{098FA7D1-7183-43C1-B7D6-B0E0D2A7F7E7}" srcOrd="0" destOrd="0" presId="urn:microsoft.com/office/officeart/2011/layout/TabList"/>
    <dgm:cxn modelId="{12555EA6-CDD9-408B-9467-9E5BB459E2E5}" type="presOf" srcId="{28BA1ED4-ABA6-4551-A69B-41B63FADC61B}" destId="{176CBB29-7FCD-4FC5-886A-477803D0AC49}" srcOrd="0" destOrd="0" presId="urn:microsoft.com/office/officeart/2011/layout/TabList"/>
    <dgm:cxn modelId="{5C7CA794-B8BE-488E-9FFD-1D657E96F44B}" srcId="{E10727D7-C21B-4DEF-BFF4-60DB7AD33020}" destId="{7CC5AB21-A2D9-40A7-847E-B76BE59CD207}" srcOrd="1" destOrd="0" parTransId="{983ECC71-F50F-4A4A-A96C-51A29417E104}" sibTransId="{12DF7CAC-FD1E-41FC-8EB3-1677E54CBCFB}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404CB45B-B314-47E4-91BD-778ECA89C06A}" type="presOf" srcId="{BF23F04A-5FC4-442E-A7BA-7ECC6936B17E}" destId="{14B6A313-27E9-46E6-A16B-655C880ED37B}" srcOrd="0" destOrd="2" presId="urn:microsoft.com/office/officeart/2011/layout/TabList"/>
    <dgm:cxn modelId="{43798403-1165-4702-96B7-084B6BD4C6CF}" type="presOf" srcId="{E10727D7-C21B-4DEF-BFF4-60DB7AD33020}" destId="{74E79CCD-AF37-4B67-9CEA-8B515DC854BD}" srcOrd="0" destOrd="0" presId="urn:microsoft.com/office/officeart/2011/layout/TabList"/>
    <dgm:cxn modelId="{1B2A6585-1370-4A53-B8C8-AAB5B2665535}" type="presOf" srcId="{8D03CECF-30FD-45AE-B1CB-9B6BC82ABC40}" destId="{FD308755-DB66-45D2-937B-2303B10CE0B8}" srcOrd="0" destOrd="0" presId="urn:microsoft.com/office/officeart/2011/layout/TabList"/>
    <dgm:cxn modelId="{4EF5F403-7343-4337-9606-71687A244579}" type="presOf" srcId="{DA893F95-C111-4240-9DE2-175C18EDE5CB}" destId="{14B6A313-27E9-46E6-A16B-655C880ED37B}" srcOrd="0" destOrd="1" presId="urn:microsoft.com/office/officeart/2011/layout/TabList"/>
    <dgm:cxn modelId="{254CB03D-34E6-44C1-83D3-543B194AD938}" srcId="{72A0037E-0CE8-456D-989B-0BC18DFEE7C6}" destId="{BF23F04A-5FC4-442E-A7BA-7ECC6936B17E}" srcOrd="1" destOrd="0" parTransId="{01544A60-0E1E-41E3-A9FA-EF1F676A2050}" sibTransId="{8BA9B6D9-931D-4101-B819-A59ED5C91FEE}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D2D802D8-CAD2-4E6A-ABFB-48222DC9D684}" type="presOf" srcId="{E98C7E8C-72C5-43DB-9258-78DB059E231A}" destId="{A44E5098-13F2-4C1C-9BEE-37C91A35197D}" srcOrd="0" destOrd="0" presId="urn:microsoft.com/office/officeart/2011/layout/TabList"/>
    <dgm:cxn modelId="{1B7C5F0A-F6A6-4C87-8885-23935E8BFDC2}" srcId="{8D03CECF-30FD-45AE-B1CB-9B6BC82ABC40}" destId="{E10727D7-C21B-4DEF-BFF4-60DB7AD33020}" srcOrd="1" destOrd="0" parTransId="{EE91A87E-A729-41C2-995A-74E71ABBC905}" sibTransId="{14E54EC2-715F-44AB-83D7-ECE18FF2F706}"/>
    <dgm:cxn modelId="{6AA09190-C3B5-4246-AA2B-B2004BDFB21A}" type="presParOf" srcId="{FD308755-DB66-45D2-937B-2303B10CE0B8}" destId="{D47C152A-70AE-48FD-ABAA-60FEA14E6AC0}" srcOrd="0" destOrd="0" presId="urn:microsoft.com/office/officeart/2011/layout/TabList"/>
    <dgm:cxn modelId="{857D5494-7492-4511-BA44-CF91B8C10F0C}" type="presParOf" srcId="{D47C152A-70AE-48FD-ABAA-60FEA14E6AC0}" destId="{098FA7D1-7183-43C1-B7D6-B0E0D2A7F7E7}" srcOrd="0" destOrd="0" presId="urn:microsoft.com/office/officeart/2011/layout/TabList"/>
    <dgm:cxn modelId="{752CFC89-7189-4E5C-AF6A-967FDB7E8145}" type="presParOf" srcId="{D47C152A-70AE-48FD-ABAA-60FEA14E6AC0}" destId="{FC505F1A-F79B-4F73-BB75-6697F425686A}" srcOrd="1" destOrd="0" presId="urn:microsoft.com/office/officeart/2011/layout/TabList"/>
    <dgm:cxn modelId="{42201799-A487-4AC7-89A5-C0F6ED7A2FEC}" type="presParOf" srcId="{D47C152A-70AE-48FD-ABAA-60FEA14E6AC0}" destId="{E4C6BB2D-FB46-495E-B4B7-69D1044B8687}" srcOrd="2" destOrd="0" presId="urn:microsoft.com/office/officeart/2011/layout/TabList"/>
    <dgm:cxn modelId="{42091DD6-44A0-491E-AE39-1745135F8234}" type="presParOf" srcId="{FD308755-DB66-45D2-937B-2303B10CE0B8}" destId="{14B6A313-27E9-46E6-A16B-655C880ED37B}" srcOrd="1" destOrd="0" presId="urn:microsoft.com/office/officeart/2011/layout/TabList"/>
    <dgm:cxn modelId="{284192DD-9BDF-4DE8-8FEE-C11C573ED434}" type="presParOf" srcId="{FD308755-DB66-45D2-937B-2303B10CE0B8}" destId="{CE2A4CEA-4B17-4282-B50E-D0CBB7C8AED7}" srcOrd="2" destOrd="0" presId="urn:microsoft.com/office/officeart/2011/layout/TabList"/>
    <dgm:cxn modelId="{5B5321AD-C458-4E7B-84C3-4EC8128B4E6C}" type="presParOf" srcId="{FD308755-DB66-45D2-937B-2303B10CE0B8}" destId="{FD04189C-C8F5-4096-B4E0-04F23E955762}" srcOrd="3" destOrd="0" presId="urn:microsoft.com/office/officeart/2011/layout/TabList"/>
    <dgm:cxn modelId="{02C31C01-EEB6-4CDA-94C7-5E5CC9959528}" type="presParOf" srcId="{FD04189C-C8F5-4096-B4E0-04F23E955762}" destId="{176CBB29-7FCD-4FC5-886A-477803D0AC49}" srcOrd="0" destOrd="0" presId="urn:microsoft.com/office/officeart/2011/layout/TabList"/>
    <dgm:cxn modelId="{030655BB-23C5-41B8-9793-730DDC38EE6A}" type="presParOf" srcId="{FD04189C-C8F5-4096-B4E0-04F23E955762}" destId="{74E79CCD-AF37-4B67-9CEA-8B515DC854BD}" srcOrd="1" destOrd="0" presId="urn:microsoft.com/office/officeart/2011/layout/TabList"/>
    <dgm:cxn modelId="{840EB81F-ABB3-4DF6-927A-D03139F96D33}" type="presParOf" srcId="{FD04189C-C8F5-4096-B4E0-04F23E955762}" destId="{1608ED4E-9AF9-482A-82AE-FA5369FD7ED6}" srcOrd="2" destOrd="0" presId="urn:microsoft.com/office/officeart/2011/layout/TabList"/>
    <dgm:cxn modelId="{054D1EA2-DE39-45DF-B312-98743B339AEA}" type="presParOf" srcId="{FD308755-DB66-45D2-937B-2303B10CE0B8}" destId="{7530A598-0AB3-4143-9CB5-0EB7562D42BC}" srcOrd="4" destOrd="0" presId="urn:microsoft.com/office/officeart/2011/layout/TabList"/>
    <dgm:cxn modelId="{874C757C-2D21-4F21-B842-512162D5BC35}" type="presParOf" srcId="{FD308755-DB66-45D2-937B-2303B10CE0B8}" destId="{FC549FD4-EB34-4051-80CC-6997EAD85F2A}" srcOrd="5" destOrd="0" presId="urn:microsoft.com/office/officeart/2011/layout/TabList"/>
    <dgm:cxn modelId="{FBC5E222-FAFA-4007-97E9-0E965A6C9867}" type="presParOf" srcId="{FD308755-DB66-45D2-937B-2303B10CE0B8}" destId="{B26D1F05-7E73-4119-9097-80F97D5A643F}" srcOrd="6" destOrd="0" presId="urn:microsoft.com/office/officeart/2011/layout/TabList"/>
    <dgm:cxn modelId="{659AC604-7D53-4F6C-BBBC-F0CBE5BF9860}" type="presParOf" srcId="{B26D1F05-7E73-4119-9097-80F97D5A643F}" destId="{A44E5098-13F2-4C1C-9BEE-37C91A35197D}" srcOrd="0" destOrd="0" presId="urn:microsoft.com/office/officeart/2011/layout/TabList"/>
    <dgm:cxn modelId="{F185390D-FC69-4137-8CB9-C0D0B708A9CF}" type="presParOf" srcId="{B26D1F05-7E73-4119-9097-80F97D5A643F}" destId="{71A51B99-987D-4456-9FE5-BEA0A0CF6D79}" srcOrd="1" destOrd="0" presId="urn:microsoft.com/office/officeart/2011/layout/TabList"/>
    <dgm:cxn modelId="{6F5107EC-EB38-414B-87DA-998DABB31236}" type="presParOf" srcId="{B26D1F05-7E73-4119-9097-80F97D5A643F}" destId="{8B6A9B19-B94E-44EA-99B0-5FDB3B8B969E}" srcOrd="2" destOrd="0" presId="urn:microsoft.com/office/officeart/2011/layout/TabList"/>
    <dgm:cxn modelId="{886D199D-5190-446D-BA7B-275178B1933A}" type="presParOf" srcId="{FD308755-DB66-45D2-937B-2303B10CE0B8}" destId="{9B634A61-C21A-4548-914E-FA51B984D2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Conjecture [2002]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pPr rtl="0"/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dgm:pt modelId="{72A0037E-0CE8-456D-989B-0BC18DFEE7C6}">
      <dgm:prSet phldrT="[Text]" custT="1"/>
      <dgm:spPr>
        <a:blipFill rotWithShape="1">
          <a:blip xmlns:r="http://schemas.openxmlformats.org/officeDocument/2006/relationships" r:embed="rId1"/>
          <a:stretch>
            <a:fillRect l="-1132" t="-616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E10727D7-C21B-4DEF-BFF4-60DB7AD33020}">
      <dgm:prSet phldrT="[Text]"/>
      <dgm:spPr/>
      <dgm:t>
        <a:bodyPr/>
        <a:lstStyle/>
        <a:p>
          <a:r>
            <a:rPr lang="en-US" dirty="0" smtClean="0"/>
            <a:t>Implications</a:t>
          </a:r>
          <a:endParaRPr lang="en-US" dirty="0"/>
        </a:p>
      </dgm:t>
    </dgm:pt>
    <dgm:pt modelId="{EE91A87E-A729-41C2-995A-74E71ABBC905}" type="parTrans" cxnId="{1B7C5F0A-F6A6-4C87-8885-23935E8BFDC2}">
      <dgm:prSet/>
      <dgm:spPr/>
      <dgm:t>
        <a:bodyPr/>
        <a:lstStyle/>
        <a:p>
          <a:endParaRPr lang="en-US"/>
        </a:p>
      </dgm:t>
    </dgm:pt>
    <dgm:pt modelId="{14E54EC2-715F-44AB-83D7-ECE18FF2F706}" type="sibTrans" cxnId="{1B7C5F0A-F6A6-4C87-8885-23935E8BFDC2}">
      <dgm:prSet/>
      <dgm:spPr/>
      <dgm:t>
        <a:bodyPr/>
        <a:lstStyle/>
        <a:p>
          <a:endParaRPr lang="en-US"/>
        </a:p>
      </dgm:t>
    </dgm:pt>
    <dgm:pt modelId="{28BA1ED4-ABA6-4551-A69B-41B63FADC61B}">
      <dgm:prSet phldrT="[Text]"/>
      <dgm:spPr/>
      <dgm:t>
        <a:bodyPr/>
        <a:lstStyle/>
        <a:p>
          <a:pPr rtl="0"/>
          <a:r>
            <a:rPr lang="en-US" dirty="0" smtClean="0"/>
            <a:t> </a:t>
          </a:r>
          <a:r>
            <a:rPr lang="en-US" dirty="0" smtClean="0"/>
            <a:t>Many</a:t>
          </a:r>
          <a:endParaRPr lang="en-US" dirty="0"/>
        </a:p>
      </dgm:t>
    </dgm:pt>
    <dgm:pt modelId="{3614DC96-F286-477E-9FCE-A263AA21775B}" type="parTrans" cxnId="{BCADCEAC-79C2-4A16-9DFC-5291D57FFF66}">
      <dgm:prSet/>
      <dgm:spPr/>
      <dgm:t>
        <a:bodyPr/>
        <a:lstStyle/>
        <a:p>
          <a:endParaRPr lang="en-US"/>
        </a:p>
      </dgm:t>
    </dgm:pt>
    <dgm:pt modelId="{EBEB52BF-7231-4FB5-BF9A-A41851558F4D}" type="sibTrans" cxnId="{BCADCEAC-79C2-4A16-9DFC-5291D57FFF66}">
      <dgm:prSet/>
      <dgm:spPr/>
      <dgm:t>
        <a:bodyPr/>
        <a:lstStyle/>
        <a:p>
          <a:endParaRPr lang="en-US"/>
        </a:p>
      </dgm:t>
    </dgm:pt>
    <dgm:pt modelId="{7CC5AB21-A2D9-40A7-847E-B76BE59CD207}">
      <dgm:prSet phldrT="[Text]"/>
      <dgm:spPr/>
      <dgm:t>
        <a:bodyPr/>
        <a:lstStyle/>
        <a:p>
          <a:pPr rtl="0"/>
          <a:endParaRPr lang="en-US" dirty="0">
            <a:solidFill>
              <a:srgbClr val="7030A0"/>
            </a:solidFill>
          </a:endParaRPr>
        </a:p>
      </dgm:t>
    </dgm:pt>
    <dgm:pt modelId="{983ECC71-F50F-4A4A-A96C-51A29417E104}" type="parTrans" cxnId="{5C7CA794-B8BE-488E-9FFD-1D657E96F44B}">
      <dgm:prSet/>
      <dgm:spPr/>
      <dgm:t>
        <a:bodyPr/>
        <a:lstStyle/>
        <a:p>
          <a:endParaRPr lang="en-US"/>
        </a:p>
      </dgm:t>
    </dgm:pt>
    <dgm:pt modelId="{12DF7CAC-FD1E-41FC-8EB3-1677E54CBCFB}" type="sibTrans" cxnId="{5C7CA794-B8BE-488E-9FFD-1D657E96F44B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Evidence?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/>
      <dgm:spPr/>
      <dgm:t>
        <a:bodyPr/>
        <a:lstStyle/>
        <a:p>
          <a:r>
            <a:rPr lang="en-US" dirty="0" smtClean="0"/>
            <a:t>In the eyes of the beholder.  </a:t>
          </a:r>
        </a:p>
        <a:p>
          <a:r>
            <a:rPr lang="en-US" dirty="0" smtClean="0"/>
            <a:t>Absence of evidence is not evidence of absence. </a:t>
          </a:r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DD01670F-0D45-49F9-9833-CE921E3DBCA8}">
      <dgm:prSet phldrT="[Text]" custT="1"/>
      <dgm:spPr/>
      <dgm:t>
        <a:bodyPr/>
        <a:lstStyle/>
        <a:p>
          <a:pPr rtl="0"/>
          <a:r>
            <a:rPr lang="en-US" sz="2600" u="sng" dirty="0" smtClean="0">
              <a:solidFill>
                <a:srgbClr val="C00000"/>
              </a:solidFill>
            </a:rPr>
            <a:t>For</a:t>
          </a:r>
          <a:r>
            <a:rPr lang="en-US" sz="2600" u="none" dirty="0" smtClean="0"/>
            <a:t>: </a:t>
          </a:r>
          <a:r>
            <a:rPr lang="en-US" sz="2600" u="none" dirty="0" smtClean="0"/>
            <a:t> “basic” integrality gaps </a:t>
          </a:r>
          <a:r>
            <a:rPr lang="en-US" sz="2000" u="none" dirty="0" smtClean="0"/>
            <a:t>[K </a:t>
          </a:r>
          <a:r>
            <a:rPr lang="en-US" sz="2000" u="none" dirty="0" err="1" smtClean="0"/>
            <a:t>Vishnoi</a:t>
          </a:r>
          <a:r>
            <a:rPr lang="en-US" sz="2000" u="none" dirty="0" smtClean="0"/>
            <a:t>], </a:t>
          </a:r>
          <a:r>
            <a:rPr lang="en-US" sz="2600" u="none" dirty="0" smtClean="0"/>
            <a:t>candidate </a:t>
          </a:r>
          <a:r>
            <a:rPr lang="en-US" sz="2600" u="none" dirty="0" smtClean="0"/>
            <a:t>construction </a:t>
          </a:r>
          <a:r>
            <a:rPr lang="en-US" sz="1800" u="none" dirty="0" smtClean="0"/>
            <a:t>[</a:t>
          </a:r>
          <a:r>
            <a:rPr lang="en-US" sz="1800" u="none" dirty="0" smtClean="0"/>
            <a:t>K </a:t>
          </a:r>
          <a:r>
            <a:rPr lang="en-US" sz="1800" u="none" dirty="0" err="1" smtClean="0"/>
            <a:t>Moshkovitz</a:t>
          </a:r>
          <a:r>
            <a:rPr lang="en-US" sz="1800" u="none" dirty="0" smtClean="0"/>
            <a:t>].</a:t>
          </a:r>
          <a:endParaRPr lang="en-US" sz="1800" u="none" dirty="0"/>
        </a:p>
      </dgm:t>
    </dgm:p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dgm:pt modelId="{DA893F95-C111-4240-9DE2-175C18EDE5CB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CA6B23C-B708-4F86-8A47-2CAEAFE576B4}" type="parTrans" cxnId="{612C5D42-D61B-4D19-8694-619A66BC3FFB}">
      <dgm:prSet/>
      <dgm:spPr/>
      <dgm:t>
        <a:bodyPr/>
        <a:lstStyle/>
        <a:p>
          <a:pPr rtl="1"/>
          <a:endParaRPr lang="he-IL"/>
        </a:p>
      </dgm:t>
    </dgm:pt>
    <dgm:pt modelId="{045A452B-7751-428C-9B33-7FB697510937}" type="sibTrans" cxnId="{612C5D42-D61B-4D19-8694-619A66BC3FFB}">
      <dgm:prSet/>
      <dgm:spPr/>
      <dgm:t>
        <a:bodyPr/>
        <a:lstStyle/>
        <a:p>
          <a:pPr rtl="1"/>
          <a:endParaRPr lang="he-IL"/>
        </a:p>
      </dgm:t>
    </dgm:pt>
    <dgm:pt modelId="{BF23F04A-5FC4-442E-A7BA-7ECC6936B17E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1544A60-0E1E-41E3-A9FA-EF1F676A2050}" type="parTrans" cxnId="{254CB03D-34E6-44C1-83D3-543B194AD938}">
      <dgm:prSet/>
      <dgm:spPr/>
      <dgm:t>
        <a:bodyPr/>
        <a:lstStyle/>
        <a:p>
          <a:pPr rtl="1"/>
          <a:endParaRPr lang="he-IL"/>
        </a:p>
      </dgm:t>
    </dgm:pt>
    <dgm:pt modelId="{8BA9B6D9-931D-4101-B819-A59ED5C91FEE}" type="sibTrans" cxnId="{254CB03D-34E6-44C1-83D3-543B194AD938}">
      <dgm:prSet/>
      <dgm:spPr/>
      <dgm:t>
        <a:bodyPr/>
        <a:lstStyle/>
        <a:p>
          <a:pPr rtl="1"/>
          <a:endParaRPr lang="he-IL"/>
        </a:p>
      </dgm:t>
    </dgm:pt>
    <dgm:pt modelId="{297A6BB9-511D-46E5-805A-C1F22CEBCE2C}">
      <dgm:prSet phldrT="[Text]"/>
      <dgm:spPr/>
      <dgm:t>
        <a:bodyPr/>
        <a:lstStyle/>
        <a:p>
          <a:pPr rtl="0"/>
          <a:r>
            <a:rPr lang="en-US" sz="2600" u="sng" dirty="0" smtClean="0">
              <a:solidFill>
                <a:schemeClr val="accent6"/>
              </a:solidFill>
            </a:rPr>
            <a:t>Against</a:t>
          </a:r>
          <a:r>
            <a:rPr lang="en-US" sz="2600" u="none" dirty="0" smtClean="0"/>
            <a:t>: </a:t>
          </a:r>
          <a:r>
            <a:rPr lang="en-US" sz="2600" u="none" dirty="0" smtClean="0"/>
            <a:t> seemingly plenty.  </a:t>
          </a:r>
          <a:endParaRPr lang="en-US" sz="2600" u="none" dirty="0"/>
        </a:p>
      </dgm:t>
    </dgm:pt>
    <dgm:pt modelId="{A55F17B6-B6BB-4009-B475-B46E36665AC1}" type="parTrans" cxnId="{BE6DCE8A-E89D-4FE0-A0E6-38179934FCDF}">
      <dgm:prSet/>
      <dgm:spPr/>
      <dgm:t>
        <a:bodyPr/>
        <a:lstStyle/>
        <a:p>
          <a:pPr rtl="1"/>
          <a:endParaRPr lang="he-IL"/>
        </a:p>
      </dgm:t>
    </dgm:pt>
    <dgm:pt modelId="{9A415EA2-6B12-4394-A6B5-8A5EFA578DE6}" type="sibTrans" cxnId="{BE6DCE8A-E89D-4FE0-A0E6-38179934FCDF}">
      <dgm:prSet/>
      <dgm:spPr/>
      <dgm:t>
        <a:bodyPr/>
        <a:lstStyle/>
        <a:p>
          <a:pPr rtl="1"/>
          <a:endParaRPr lang="he-IL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FD04189C-C8F5-4096-B4E0-04F23E955762}" type="pres">
      <dgm:prSet presAssocID="{E10727D7-C21B-4DEF-BFF4-60DB7AD33020}" presName="composite" presStyleCnt="0"/>
      <dgm:spPr/>
      <dgm:t>
        <a:bodyPr/>
        <a:lstStyle/>
        <a:p>
          <a:endParaRPr lang="en-US"/>
        </a:p>
      </dgm:t>
    </dgm:pt>
    <dgm:pt modelId="{176CBB29-7FCD-4FC5-886A-477803D0AC49}" type="pres">
      <dgm:prSet presAssocID="{E10727D7-C21B-4DEF-BFF4-60DB7AD330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9CCD-AF37-4B67-9CEA-8B515DC854BD}" type="pres">
      <dgm:prSet presAssocID="{E10727D7-C21B-4DEF-BFF4-60DB7AD330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D4E-9AF9-482A-82AE-FA5369FD7ED6}" type="pres">
      <dgm:prSet presAssocID="{E10727D7-C21B-4DEF-BFF4-60DB7AD33020}" presName="Accent" presStyleLbl="parChTrans1D1" presStyleIdx="1" presStyleCnt="3"/>
      <dgm:spPr/>
      <dgm:t>
        <a:bodyPr/>
        <a:lstStyle/>
        <a:p>
          <a:endParaRPr lang="en-US"/>
        </a:p>
      </dgm:t>
    </dgm:pt>
    <dgm:pt modelId="{7530A598-0AB3-4143-9CB5-0EB7562D42BC}" type="pres">
      <dgm:prSet presAssocID="{E10727D7-C21B-4DEF-BFF4-60DB7AD33020}" presName="Child" presStyleLbl="revTx" presStyleIdx="3" presStyleCnt="6" custScaleY="9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9FD4-EB34-4051-80CC-6997EAD85F2A}" type="pres">
      <dgm:prSet presAssocID="{14E54EC2-715F-44AB-83D7-ECE18FF2F706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2" presStyleCnt="3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DCEAC-79C2-4A16-9DFC-5291D57FFF66}" srcId="{E10727D7-C21B-4DEF-BFF4-60DB7AD33020}" destId="{28BA1ED4-ABA6-4551-A69B-41B63FADC61B}" srcOrd="0" destOrd="0" parTransId="{3614DC96-F286-477E-9FCE-A263AA21775B}" sibTransId="{EBEB52BF-7231-4FB5-BF9A-A41851558F4D}"/>
    <dgm:cxn modelId="{973A4523-5116-4144-AC50-F3C957394207}" type="presOf" srcId="{7CC5AB21-A2D9-40A7-847E-B76BE59CD207}" destId="{7530A598-0AB3-4143-9CB5-0EB7562D42BC}" srcOrd="0" destOrd="0" presId="urn:microsoft.com/office/officeart/2011/layout/TabList"/>
    <dgm:cxn modelId="{D1E83CA1-0FD5-49A3-9288-E783DF9247A5}" type="presOf" srcId="{72A0037E-0CE8-456D-989B-0BC18DFEE7C6}" destId="{14B6A313-27E9-46E6-A16B-655C880ED37B}" srcOrd="0" destOrd="0" presId="urn:microsoft.com/office/officeart/2011/layout/TabList"/>
    <dgm:cxn modelId="{BE430818-EC45-4827-88FC-FDBAF7065448}" type="presOf" srcId="{12D45797-BE79-434D-84A8-A9F48FD991BE}" destId="{71A51B99-987D-4456-9FE5-BEA0A0CF6D79}" srcOrd="0" destOrd="0" presId="urn:microsoft.com/office/officeart/2011/layout/TabList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4075FD40-BF69-4441-B9EC-B4F2944A1ED5}" type="presOf" srcId="{30A016A1-24A5-4B04-BD9C-AE3C18109E28}" destId="{FC505F1A-F79B-4F73-BB75-6697F425686A}" srcOrd="0" destOrd="0" presId="urn:microsoft.com/office/officeart/2011/layout/TabList"/>
    <dgm:cxn modelId="{612C5D42-D61B-4D19-8694-619A66BC3FFB}" srcId="{72A0037E-0CE8-456D-989B-0BC18DFEE7C6}" destId="{DA893F95-C111-4240-9DE2-175C18EDE5CB}" srcOrd="0" destOrd="0" parTransId="{DCA6B23C-B708-4F86-8A47-2CAEAFE576B4}" sibTransId="{045A452B-7751-428C-9B33-7FB697510937}"/>
    <dgm:cxn modelId="{2BC58A5F-62E0-4518-9715-88625D728DC8}" type="presOf" srcId="{297A6BB9-511D-46E5-805A-C1F22CEBCE2C}" destId="{9B634A61-C21A-4548-914E-FA51B984D2BE}" srcOrd="0" destOrd="1" presId="urn:microsoft.com/office/officeart/2011/layout/TabList"/>
    <dgm:cxn modelId="{38F54C58-DA81-454C-9AA0-D70AE4497C4C}" srcId="{8D03CECF-30FD-45AE-B1CB-9B6BC82ABC40}" destId="{12D45797-BE79-434D-84A8-A9F48FD991BE}" srcOrd="2" destOrd="0" parTransId="{EDBBE3D5-FFDD-456F-816E-CA8632AAE303}" sibTransId="{4E6BC132-A6DA-4638-8658-BEE9896F9EAD}"/>
    <dgm:cxn modelId="{11CB1DAB-0BC3-4C06-8FC4-E43B8287B00B}" type="presOf" srcId="{DD01670F-0D45-49F9-9833-CE921E3DBCA8}" destId="{9B634A61-C21A-4548-914E-FA51B984D2BE}" srcOrd="0" destOrd="0" presId="urn:microsoft.com/office/officeart/2011/layout/TabList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BE6DCE8A-E89D-4FE0-A0E6-38179934FCDF}" srcId="{12D45797-BE79-434D-84A8-A9F48FD991BE}" destId="{297A6BB9-511D-46E5-805A-C1F22CEBCE2C}" srcOrd="2" destOrd="0" parTransId="{A55F17B6-B6BB-4009-B475-B46E36665AC1}" sibTransId="{9A415EA2-6B12-4394-A6B5-8A5EFA578DE6}"/>
    <dgm:cxn modelId="{A689CA81-9CAC-4249-ABFE-81D0914BAF65}" type="presOf" srcId="{F9F423DA-B8CC-49FD-BDDF-3DED2BAB263C}" destId="{098FA7D1-7183-43C1-B7D6-B0E0D2A7F7E7}" srcOrd="0" destOrd="0" presId="urn:microsoft.com/office/officeart/2011/layout/TabList"/>
    <dgm:cxn modelId="{12555EA6-CDD9-408B-9467-9E5BB459E2E5}" type="presOf" srcId="{28BA1ED4-ABA6-4551-A69B-41B63FADC61B}" destId="{176CBB29-7FCD-4FC5-886A-477803D0AC49}" srcOrd="0" destOrd="0" presId="urn:microsoft.com/office/officeart/2011/layout/TabList"/>
    <dgm:cxn modelId="{5C7CA794-B8BE-488E-9FFD-1D657E96F44B}" srcId="{E10727D7-C21B-4DEF-BFF4-60DB7AD33020}" destId="{7CC5AB21-A2D9-40A7-847E-B76BE59CD207}" srcOrd="1" destOrd="0" parTransId="{983ECC71-F50F-4A4A-A96C-51A29417E104}" sibTransId="{12DF7CAC-FD1E-41FC-8EB3-1677E54CBCFB}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404CB45B-B314-47E4-91BD-778ECA89C06A}" type="presOf" srcId="{BF23F04A-5FC4-442E-A7BA-7ECC6936B17E}" destId="{14B6A313-27E9-46E6-A16B-655C880ED37B}" srcOrd="0" destOrd="2" presId="urn:microsoft.com/office/officeart/2011/layout/TabList"/>
    <dgm:cxn modelId="{43798403-1165-4702-96B7-084B6BD4C6CF}" type="presOf" srcId="{E10727D7-C21B-4DEF-BFF4-60DB7AD33020}" destId="{74E79CCD-AF37-4B67-9CEA-8B515DC854BD}" srcOrd="0" destOrd="0" presId="urn:microsoft.com/office/officeart/2011/layout/TabList"/>
    <dgm:cxn modelId="{1B2A6585-1370-4A53-B8C8-AAB5B2665535}" type="presOf" srcId="{8D03CECF-30FD-45AE-B1CB-9B6BC82ABC40}" destId="{FD308755-DB66-45D2-937B-2303B10CE0B8}" srcOrd="0" destOrd="0" presId="urn:microsoft.com/office/officeart/2011/layout/TabList"/>
    <dgm:cxn modelId="{4EF5F403-7343-4337-9606-71687A244579}" type="presOf" srcId="{DA893F95-C111-4240-9DE2-175C18EDE5CB}" destId="{14B6A313-27E9-46E6-A16B-655C880ED37B}" srcOrd="0" destOrd="1" presId="urn:microsoft.com/office/officeart/2011/layout/TabList"/>
    <dgm:cxn modelId="{254CB03D-34E6-44C1-83D3-543B194AD938}" srcId="{72A0037E-0CE8-456D-989B-0BC18DFEE7C6}" destId="{BF23F04A-5FC4-442E-A7BA-7ECC6936B17E}" srcOrd="1" destOrd="0" parTransId="{01544A60-0E1E-41E3-A9FA-EF1F676A2050}" sibTransId="{8BA9B6D9-931D-4101-B819-A59ED5C91FEE}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D2D802D8-CAD2-4E6A-ABFB-48222DC9D684}" type="presOf" srcId="{E98C7E8C-72C5-43DB-9258-78DB059E231A}" destId="{A44E5098-13F2-4C1C-9BEE-37C91A35197D}" srcOrd="0" destOrd="0" presId="urn:microsoft.com/office/officeart/2011/layout/TabList"/>
    <dgm:cxn modelId="{1B7C5F0A-F6A6-4C87-8885-23935E8BFDC2}" srcId="{8D03CECF-30FD-45AE-B1CB-9B6BC82ABC40}" destId="{E10727D7-C21B-4DEF-BFF4-60DB7AD33020}" srcOrd="1" destOrd="0" parTransId="{EE91A87E-A729-41C2-995A-74E71ABBC905}" sibTransId="{14E54EC2-715F-44AB-83D7-ECE18FF2F706}"/>
    <dgm:cxn modelId="{6AA09190-C3B5-4246-AA2B-B2004BDFB21A}" type="presParOf" srcId="{FD308755-DB66-45D2-937B-2303B10CE0B8}" destId="{D47C152A-70AE-48FD-ABAA-60FEA14E6AC0}" srcOrd="0" destOrd="0" presId="urn:microsoft.com/office/officeart/2011/layout/TabList"/>
    <dgm:cxn modelId="{857D5494-7492-4511-BA44-CF91B8C10F0C}" type="presParOf" srcId="{D47C152A-70AE-48FD-ABAA-60FEA14E6AC0}" destId="{098FA7D1-7183-43C1-B7D6-B0E0D2A7F7E7}" srcOrd="0" destOrd="0" presId="urn:microsoft.com/office/officeart/2011/layout/TabList"/>
    <dgm:cxn modelId="{752CFC89-7189-4E5C-AF6A-967FDB7E8145}" type="presParOf" srcId="{D47C152A-70AE-48FD-ABAA-60FEA14E6AC0}" destId="{FC505F1A-F79B-4F73-BB75-6697F425686A}" srcOrd="1" destOrd="0" presId="urn:microsoft.com/office/officeart/2011/layout/TabList"/>
    <dgm:cxn modelId="{42201799-A487-4AC7-89A5-C0F6ED7A2FEC}" type="presParOf" srcId="{D47C152A-70AE-48FD-ABAA-60FEA14E6AC0}" destId="{E4C6BB2D-FB46-495E-B4B7-69D1044B8687}" srcOrd="2" destOrd="0" presId="urn:microsoft.com/office/officeart/2011/layout/TabList"/>
    <dgm:cxn modelId="{42091DD6-44A0-491E-AE39-1745135F8234}" type="presParOf" srcId="{FD308755-DB66-45D2-937B-2303B10CE0B8}" destId="{14B6A313-27E9-46E6-A16B-655C880ED37B}" srcOrd="1" destOrd="0" presId="urn:microsoft.com/office/officeart/2011/layout/TabList"/>
    <dgm:cxn modelId="{284192DD-9BDF-4DE8-8FEE-C11C573ED434}" type="presParOf" srcId="{FD308755-DB66-45D2-937B-2303B10CE0B8}" destId="{CE2A4CEA-4B17-4282-B50E-D0CBB7C8AED7}" srcOrd="2" destOrd="0" presId="urn:microsoft.com/office/officeart/2011/layout/TabList"/>
    <dgm:cxn modelId="{5B5321AD-C458-4E7B-84C3-4EC8128B4E6C}" type="presParOf" srcId="{FD308755-DB66-45D2-937B-2303B10CE0B8}" destId="{FD04189C-C8F5-4096-B4E0-04F23E955762}" srcOrd="3" destOrd="0" presId="urn:microsoft.com/office/officeart/2011/layout/TabList"/>
    <dgm:cxn modelId="{02C31C01-EEB6-4CDA-94C7-5E5CC9959528}" type="presParOf" srcId="{FD04189C-C8F5-4096-B4E0-04F23E955762}" destId="{176CBB29-7FCD-4FC5-886A-477803D0AC49}" srcOrd="0" destOrd="0" presId="urn:microsoft.com/office/officeart/2011/layout/TabList"/>
    <dgm:cxn modelId="{030655BB-23C5-41B8-9793-730DDC38EE6A}" type="presParOf" srcId="{FD04189C-C8F5-4096-B4E0-04F23E955762}" destId="{74E79CCD-AF37-4B67-9CEA-8B515DC854BD}" srcOrd="1" destOrd="0" presId="urn:microsoft.com/office/officeart/2011/layout/TabList"/>
    <dgm:cxn modelId="{840EB81F-ABB3-4DF6-927A-D03139F96D33}" type="presParOf" srcId="{FD04189C-C8F5-4096-B4E0-04F23E955762}" destId="{1608ED4E-9AF9-482A-82AE-FA5369FD7ED6}" srcOrd="2" destOrd="0" presId="urn:microsoft.com/office/officeart/2011/layout/TabList"/>
    <dgm:cxn modelId="{054D1EA2-DE39-45DF-B312-98743B339AEA}" type="presParOf" srcId="{FD308755-DB66-45D2-937B-2303B10CE0B8}" destId="{7530A598-0AB3-4143-9CB5-0EB7562D42BC}" srcOrd="4" destOrd="0" presId="urn:microsoft.com/office/officeart/2011/layout/TabList"/>
    <dgm:cxn modelId="{874C757C-2D21-4F21-B842-512162D5BC35}" type="presParOf" srcId="{FD308755-DB66-45D2-937B-2303B10CE0B8}" destId="{FC549FD4-EB34-4051-80CC-6997EAD85F2A}" srcOrd="5" destOrd="0" presId="urn:microsoft.com/office/officeart/2011/layout/TabList"/>
    <dgm:cxn modelId="{FBC5E222-FAFA-4007-97E9-0E965A6C9867}" type="presParOf" srcId="{FD308755-DB66-45D2-937B-2303B10CE0B8}" destId="{B26D1F05-7E73-4119-9097-80F97D5A643F}" srcOrd="6" destOrd="0" presId="urn:microsoft.com/office/officeart/2011/layout/TabList"/>
    <dgm:cxn modelId="{659AC604-7D53-4F6C-BBBC-F0CBE5BF9860}" type="presParOf" srcId="{B26D1F05-7E73-4119-9097-80F97D5A643F}" destId="{A44E5098-13F2-4C1C-9BEE-37C91A35197D}" srcOrd="0" destOrd="0" presId="urn:microsoft.com/office/officeart/2011/layout/TabList"/>
    <dgm:cxn modelId="{F185390D-FC69-4137-8CB9-C0D0B708A9CF}" type="presParOf" srcId="{B26D1F05-7E73-4119-9097-80F97D5A643F}" destId="{71A51B99-987D-4456-9FE5-BEA0A0CF6D79}" srcOrd="1" destOrd="0" presId="urn:microsoft.com/office/officeart/2011/layout/TabList"/>
    <dgm:cxn modelId="{6F5107EC-EB38-414B-87DA-998DABB31236}" type="presParOf" srcId="{B26D1F05-7E73-4119-9097-80F97D5A643F}" destId="{8B6A9B19-B94E-44EA-99B0-5FDB3B8B969E}" srcOrd="2" destOrd="0" presId="urn:microsoft.com/office/officeart/2011/layout/TabList"/>
    <dgm:cxn modelId="{886D199D-5190-446D-BA7B-275178B1933A}" type="presParOf" srcId="{FD308755-DB66-45D2-937B-2303B10CE0B8}" destId="{9B634A61-C21A-4548-914E-FA51B984D2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pPr rtl="0"/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dgm:pt modelId="{72A0037E-0CE8-456D-989B-0BC18DFEE7C6}">
      <dgm:prSet phldrT="[Text]"/>
      <dgm:spPr>
        <a:blipFill>
          <a:blip xmlns:r="http://schemas.openxmlformats.org/officeDocument/2006/relationships" r:embed="rId1"/>
          <a:stretch>
            <a:fillRect l="-1235" t="-6195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E10727D7-C21B-4DEF-BFF4-60DB7AD33020}">
      <dgm:prSet phldrT="[Text]"/>
      <dgm:spPr/>
      <dgm:t>
        <a:bodyPr/>
        <a:lstStyle/>
        <a:p>
          <a:r>
            <a:rPr lang="en-US" dirty="0" smtClean="0"/>
            <a:t>Assignment</a:t>
          </a:r>
          <a:endParaRPr lang="en-US" dirty="0"/>
        </a:p>
      </dgm:t>
    </dgm:pt>
    <dgm:pt modelId="{EE91A87E-A729-41C2-995A-74E71ABBC905}" type="parTrans" cxnId="{1B7C5F0A-F6A6-4C87-8885-23935E8BFDC2}">
      <dgm:prSet/>
      <dgm:spPr/>
      <dgm:t>
        <a:bodyPr/>
        <a:lstStyle/>
        <a:p>
          <a:endParaRPr lang="en-US"/>
        </a:p>
      </dgm:t>
    </dgm:pt>
    <dgm:pt modelId="{14E54EC2-715F-44AB-83D7-ECE18FF2F706}" type="sibTrans" cxnId="{1B7C5F0A-F6A6-4C87-8885-23935E8BFDC2}">
      <dgm:prSet/>
      <dgm:spPr/>
      <dgm:t>
        <a:bodyPr/>
        <a:lstStyle/>
        <a:p>
          <a:endParaRPr lang="en-US"/>
        </a:p>
      </dgm:t>
    </dgm:pt>
    <dgm:pt modelId="{28BA1ED4-ABA6-4551-A69B-41B63FADC61B}">
      <dgm:prSet phldrT="[Text]" phldr="1"/>
      <dgm:spPr/>
      <dgm:t>
        <a:bodyPr/>
        <a:lstStyle/>
        <a:p>
          <a:endParaRPr lang="en-US"/>
        </a:p>
      </dgm:t>
    </dgm:pt>
    <dgm:pt modelId="{3614DC96-F286-477E-9FCE-A263AA21775B}" type="parTrans" cxnId="{BCADCEAC-79C2-4A16-9DFC-5291D57FFF66}">
      <dgm:prSet/>
      <dgm:spPr/>
      <dgm:t>
        <a:bodyPr/>
        <a:lstStyle/>
        <a:p>
          <a:endParaRPr lang="en-US"/>
        </a:p>
      </dgm:t>
    </dgm:pt>
    <dgm:pt modelId="{EBEB52BF-7231-4FB5-BF9A-A41851558F4D}" type="sibTrans" cxnId="{BCADCEAC-79C2-4A16-9DFC-5291D57FFF66}">
      <dgm:prSet/>
      <dgm:spPr/>
      <dgm:t>
        <a:bodyPr/>
        <a:lstStyle/>
        <a:p>
          <a:endParaRPr lang="en-US"/>
        </a:p>
      </dgm:t>
    </dgm:pt>
    <dgm:pt modelId="{7CC5AB21-A2D9-40A7-847E-B76BE59CD207}">
      <dgm:prSet phldrT="[Text]"/>
      <dgm:spPr>
        <a:blipFill>
          <a:blip xmlns:r="http://schemas.openxmlformats.org/officeDocument/2006/relationships" r:embed="rId2"/>
          <a:stretch>
            <a:fillRect l="-1235" t="-6364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983ECC71-F50F-4A4A-A96C-51A29417E104}" type="parTrans" cxnId="{5C7CA794-B8BE-488E-9FFD-1D657E96F44B}">
      <dgm:prSet/>
      <dgm:spPr/>
      <dgm:t>
        <a:bodyPr/>
        <a:lstStyle/>
        <a:p>
          <a:endParaRPr lang="en-US"/>
        </a:p>
      </dgm:t>
    </dgm:pt>
    <dgm:pt modelId="{12DF7CAC-FD1E-41FC-8EB3-1677E54CBCFB}" type="sibTrans" cxnId="{5C7CA794-B8BE-488E-9FFD-1D657E96F44B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r>
            <a:rPr lang="en-US" dirty="0" smtClean="0"/>
            <a:t>Goal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 phldr="1"/>
      <dgm:spPr/>
      <dgm:t>
        <a:bodyPr/>
        <a:lstStyle/>
        <a:p>
          <a:endParaRPr lang="en-US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dgm:pt modelId="{DD01670F-0D45-49F9-9833-CE921E3DBCA8}">
      <dgm:prSet phldrT="[Text]"/>
      <dgm:spPr/>
      <dgm:t>
        <a:bodyPr/>
        <a:lstStyle/>
        <a:p>
          <a:r>
            <a:rPr lang="en-US" u="none" dirty="0" smtClean="0"/>
            <a:t>Find an assignment that satisfies as many equations as possible.</a:t>
          </a:r>
          <a:endParaRPr lang="en-US" u="none" dirty="0"/>
        </a:p>
      </dgm:t>
    </dgm:p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dgm:pt modelId="{68C5323F-EB18-4D9C-86A9-831575523381}">
      <dgm:prSet phldrT="[Text]"/>
      <dgm:spPr/>
      <dgm:t>
        <a:bodyPr/>
        <a:lstStyle/>
        <a:p>
          <a:r>
            <a:rPr lang="he-IL">
              <a:noFill/>
            </a:rPr>
            <a:t> </a:t>
          </a:r>
        </a:p>
      </dgm:t>
    </dgm:pt>
    <dgm:pt modelId="{2727FC56-E8FE-41F9-B87A-D2406CFCD4F3}" type="parTrans" cxnId="{BE656970-4AAF-421E-B8B2-0B752039A728}">
      <dgm:prSet/>
      <dgm:spPr/>
      <dgm:t>
        <a:bodyPr/>
        <a:lstStyle/>
        <a:p>
          <a:endParaRPr lang="en-US"/>
        </a:p>
      </dgm:t>
    </dgm:pt>
    <dgm:pt modelId="{03232CCC-3BD3-40EB-8761-157EE81DA053}" type="sibTrans" cxnId="{BE656970-4AAF-421E-B8B2-0B752039A728}">
      <dgm:prSet/>
      <dgm:spPr/>
      <dgm:t>
        <a:bodyPr/>
        <a:lstStyle/>
        <a:p>
          <a:endParaRPr lang="en-US"/>
        </a:p>
      </dgm:t>
    </dgm:pt>
    <dgm:pt modelId="{72D7C7EF-8714-40AC-8891-238E56B92D03}">
      <dgm:prSet phldrT="[Text]"/>
      <dgm:spPr/>
      <dgm:t>
        <a:bodyPr/>
        <a:lstStyle/>
        <a:p>
          <a:r>
            <a:rPr lang="he-IL">
              <a:noFill/>
            </a:rPr>
            <a:t> </a:t>
          </a:r>
        </a:p>
      </dgm:t>
    </dgm:pt>
    <dgm:pt modelId="{B8A3B655-51F3-4F07-BF13-C2B758FC1113}" type="parTrans" cxnId="{FA47875B-FB84-4140-9BF9-E5610ACE9245}">
      <dgm:prSet/>
      <dgm:spPr/>
      <dgm:t>
        <a:bodyPr/>
        <a:lstStyle/>
        <a:p>
          <a:pPr rtl="1"/>
          <a:endParaRPr lang="he-IL"/>
        </a:p>
      </dgm:t>
    </dgm:pt>
    <dgm:pt modelId="{4251F17D-6081-41FA-A8B3-0E64090E415E}" type="sibTrans" cxnId="{FA47875B-FB84-4140-9BF9-E5610ACE9245}">
      <dgm:prSet/>
      <dgm:spPr/>
      <dgm:t>
        <a:bodyPr/>
        <a:lstStyle/>
        <a:p>
          <a:pPr rtl="1"/>
          <a:endParaRPr lang="he-IL"/>
        </a:p>
      </dgm:t>
    </dgm:pt>
    <dgm:pt modelId="{8C57978F-5613-42C2-88C8-10EE3109FF58}">
      <dgm:prSet phldrT="[Text]"/>
      <dgm:spPr/>
      <dgm:t>
        <a:bodyPr/>
        <a:lstStyle/>
        <a:p>
          <a:r>
            <a:rPr lang="en-US" u="none" dirty="0" smtClean="0">
              <a:solidFill>
                <a:srgbClr val="7030A0"/>
              </a:solidFill>
            </a:rPr>
            <a:t>Value = </a:t>
          </a:r>
          <a:r>
            <a:rPr lang="en-US" u="none" dirty="0" smtClean="0"/>
            <a:t>max fraction of satisfied equations by any assignment.</a:t>
          </a:r>
          <a:endParaRPr lang="en-US" u="none" dirty="0"/>
        </a:p>
      </dgm:t>
    </dgm:pt>
    <dgm:pt modelId="{FCBC5CF2-E0A5-428A-AB14-94D129BE6DC9}" type="parTrans" cxnId="{1F797477-20A3-4317-82A9-43945E3D9B51}">
      <dgm:prSet/>
      <dgm:spPr/>
      <dgm:t>
        <a:bodyPr/>
        <a:lstStyle/>
        <a:p>
          <a:endParaRPr lang="en-US"/>
        </a:p>
      </dgm:t>
    </dgm:pt>
    <dgm:pt modelId="{A9B7A7D8-AEF2-4952-BD5C-B631A491C551}" type="sibTrans" cxnId="{1F797477-20A3-4317-82A9-43945E3D9B51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FD04189C-C8F5-4096-B4E0-04F23E955762}" type="pres">
      <dgm:prSet presAssocID="{E10727D7-C21B-4DEF-BFF4-60DB7AD33020}" presName="composite" presStyleCnt="0"/>
      <dgm:spPr/>
      <dgm:t>
        <a:bodyPr/>
        <a:lstStyle/>
        <a:p>
          <a:endParaRPr lang="en-US"/>
        </a:p>
      </dgm:t>
    </dgm:pt>
    <dgm:pt modelId="{176CBB29-7FCD-4FC5-886A-477803D0AC49}" type="pres">
      <dgm:prSet presAssocID="{E10727D7-C21B-4DEF-BFF4-60DB7AD330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9CCD-AF37-4B67-9CEA-8B515DC854BD}" type="pres">
      <dgm:prSet presAssocID="{E10727D7-C21B-4DEF-BFF4-60DB7AD330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D4E-9AF9-482A-82AE-FA5369FD7ED6}" type="pres">
      <dgm:prSet presAssocID="{E10727D7-C21B-4DEF-BFF4-60DB7AD33020}" presName="Accent" presStyleLbl="parChTrans1D1" presStyleIdx="1" presStyleCnt="3" custFlipVert="1" custFlipHor="1" custSzY="73710" custScaleX="20647" custLinFactY="-100000" custLinFactNeighborX="-36191" custLinFactNeighborY="-141358"/>
      <dgm:spPr/>
      <dgm:t>
        <a:bodyPr/>
        <a:lstStyle/>
        <a:p>
          <a:endParaRPr lang="en-US"/>
        </a:p>
      </dgm:t>
    </dgm:pt>
    <dgm:pt modelId="{7530A598-0AB3-4143-9CB5-0EB7562D42BC}" type="pres">
      <dgm:prSet presAssocID="{E10727D7-C21B-4DEF-BFF4-60DB7AD33020}" presName="Child" presStyleLbl="revTx" presStyleIdx="3" presStyleCnt="6" custScaleY="9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9FD4-EB34-4051-80CC-6997EAD85F2A}" type="pres">
      <dgm:prSet presAssocID="{14E54EC2-715F-44AB-83D7-ECE18FF2F706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2" presStyleCnt="3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CA794-B8BE-488E-9FFD-1D657E96F44B}" srcId="{E10727D7-C21B-4DEF-BFF4-60DB7AD33020}" destId="{7CC5AB21-A2D9-40A7-847E-B76BE59CD207}" srcOrd="1" destOrd="0" parTransId="{983ECC71-F50F-4A4A-A96C-51A29417E104}" sibTransId="{12DF7CAC-FD1E-41FC-8EB3-1677E54CBCFB}"/>
    <dgm:cxn modelId="{98278FE8-FBB7-476C-96C9-8524F6215532}" type="presOf" srcId="{E98C7E8C-72C5-43DB-9258-78DB059E231A}" destId="{A44E5098-13F2-4C1C-9BEE-37C91A35197D}" srcOrd="0" destOrd="0" presId="urn:microsoft.com/office/officeart/2011/layout/TabList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8931FFAE-4FAB-486A-B09B-830712F2FA9C}" type="presOf" srcId="{12D45797-BE79-434D-84A8-A9F48FD991BE}" destId="{71A51B99-987D-4456-9FE5-BEA0A0CF6D79}" srcOrd="0" destOrd="0" presId="urn:microsoft.com/office/officeart/2011/layout/TabList"/>
    <dgm:cxn modelId="{B5F3BD31-D5F6-4954-9B6A-D6077E225CB4}" type="presOf" srcId="{72A0037E-0CE8-456D-989B-0BC18DFEE7C6}" destId="{14B6A313-27E9-46E6-A16B-655C880ED37B}" srcOrd="0" destOrd="0" presId="urn:microsoft.com/office/officeart/2011/layout/TabList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1B7C5F0A-F6A6-4C87-8885-23935E8BFDC2}" srcId="{8D03CECF-30FD-45AE-B1CB-9B6BC82ABC40}" destId="{E10727D7-C21B-4DEF-BFF4-60DB7AD33020}" srcOrd="1" destOrd="0" parTransId="{EE91A87E-A729-41C2-995A-74E71ABBC905}" sibTransId="{14E54EC2-715F-44AB-83D7-ECE18FF2F706}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BAB330C4-C9DB-43A0-978F-2D02FDC1A574}" type="presOf" srcId="{7CC5AB21-A2D9-40A7-847E-B76BE59CD207}" destId="{7530A598-0AB3-4143-9CB5-0EB7562D42BC}" srcOrd="0" destOrd="0" presId="urn:microsoft.com/office/officeart/2011/layout/TabList"/>
    <dgm:cxn modelId="{155ECB5B-2F68-4F59-8192-9226FBB28BB2}" type="presOf" srcId="{68C5323F-EB18-4D9C-86A9-831575523381}" destId="{14B6A313-27E9-46E6-A16B-655C880ED37B}" srcOrd="0" destOrd="1" presId="urn:microsoft.com/office/officeart/2011/layout/TabList"/>
    <dgm:cxn modelId="{BCADCEAC-79C2-4A16-9DFC-5291D57FFF66}" srcId="{E10727D7-C21B-4DEF-BFF4-60DB7AD33020}" destId="{28BA1ED4-ABA6-4551-A69B-41B63FADC61B}" srcOrd="0" destOrd="0" parTransId="{3614DC96-F286-477E-9FCE-A263AA21775B}" sibTransId="{EBEB52BF-7231-4FB5-BF9A-A41851558F4D}"/>
    <dgm:cxn modelId="{01BF28A5-CF85-45B0-9EA2-688C41885984}" type="presOf" srcId="{28BA1ED4-ABA6-4551-A69B-41B63FADC61B}" destId="{176CBB29-7FCD-4FC5-886A-477803D0AC49}" srcOrd="0" destOrd="0" presId="urn:microsoft.com/office/officeart/2011/layout/TabList"/>
    <dgm:cxn modelId="{9EA76404-16B4-4B20-A95E-B0874A6D66F3}" type="presOf" srcId="{F9F423DA-B8CC-49FD-BDDF-3DED2BAB263C}" destId="{098FA7D1-7183-43C1-B7D6-B0E0D2A7F7E7}" srcOrd="0" destOrd="0" presId="urn:microsoft.com/office/officeart/2011/layout/TabList"/>
    <dgm:cxn modelId="{5FDF6CC4-DD92-4D2B-B56F-0C2120ECB962}" type="presOf" srcId="{E10727D7-C21B-4DEF-BFF4-60DB7AD33020}" destId="{74E79CCD-AF37-4B67-9CEA-8B515DC854BD}" srcOrd="0" destOrd="0" presId="urn:microsoft.com/office/officeart/2011/layout/TabList"/>
    <dgm:cxn modelId="{6061EBEA-DA30-4274-92A4-1630BEDFF9ED}" type="presOf" srcId="{8C57978F-5613-42C2-88C8-10EE3109FF58}" destId="{9B634A61-C21A-4548-914E-FA51B984D2BE}" srcOrd="0" destOrd="1" presId="urn:microsoft.com/office/officeart/2011/layout/TabList"/>
    <dgm:cxn modelId="{A0A7C1A9-5334-4BB0-BD6F-58906DFD3C2B}" type="presOf" srcId="{8D03CECF-30FD-45AE-B1CB-9B6BC82ABC40}" destId="{FD308755-DB66-45D2-937B-2303B10CE0B8}" srcOrd="0" destOrd="0" presId="urn:microsoft.com/office/officeart/2011/layout/TabList"/>
    <dgm:cxn modelId="{BE656970-4AAF-421E-B8B2-0B752039A728}" srcId="{30A016A1-24A5-4B04-BD9C-AE3C18109E28}" destId="{68C5323F-EB18-4D9C-86A9-831575523381}" srcOrd="2" destOrd="0" parTransId="{2727FC56-E8FE-41F9-B87A-D2406CFCD4F3}" sibTransId="{03232CCC-3BD3-40EB-8761-157EE81DA053}"/>
    <dgm:cxn modelId="{EAD0AD83-E35D-4760-B9D7-B8FEDE871205}" type="presOf" srcId="{72D7C7EF-8714-40AC-8891-238E56B92D03}" destId="{7530A598-0AB3-4143-9CB5-0EB7562D42BC}" srcOrd="0" destOrd="1" presId="urn:microsoft.com/office/officeart/2011/layout/TabList"/>
    <dgm:cxn modelId="{F93EDD73-CC9E-4F83-8380-68BA35E0B20A}" type="presOf" srcId="{30A016A1-24A5-4B04-BD9C-AE3C18109E28}" destId="{FC505F1A-F79B-4F73-BB75-6697F425686A}" srcOrd="0" destOrd="0" presId="urn:microsoft.com/office/officeart/2011/layout/TabList"/>
    <dgm:cxn modelId="{D7395A4A-6C9B-49E4-9C72-46ECF66A3063}" type="presOf" srcId="{DD01670F-0D45-49F9-9833-CE921E3DBCA8}" destId="{9B634A61-C21A-4548-914E-FA51B984D2BE}" srcOrd="0" destOrd="0" presId="urn:microsoft.com/office/officeart/2011/layout/TabList"/>
    <dgm:cxn modelId="{1F797477-20A3-4317-82A9-43945E3D9B51}" srcId="{12D45797-BE79-434D-84A8-A9F48FD991BE}" destId="{8C57978F-5613-42C2-88C8-10EE3109FF58}" srcOrd="2" destOrd="0" parTransId="{FCBC5CF2-E0A5-428A-AB14-94D129BE6DC9}" sibTransId="{A9B7A7D8-AEF2-4952-BD5C-B631A491C551}"/>
    <dgm:cxn modelId="{38F54C58-DA81-454C-9AA0-D70AE4497C4C}" srcId="{8D03CECF-30FD-45AE-B1CB-9B6BC82ABC40}" destId="{12D45797-BE79-434D-84A8-A9F48FD991BE}" srcOrd="2" destOrd="0" parTransId="{EDBBE3D5-FFDD-456F-816E-CA8632AAE303}" sibTransId="{4E6BC132-A6DA-4638-8658-BEE9896F9EAD}"/>
    <dgm:cxn modelId="{FA47875B-FB84-4140-9BF9-E5610ACE9245}" srcId="{E10727D7-C21B-4DEF-BFF4-60DB7AD33020}" destId="{72D7C7EF-8714-40AC-8891-238E56B92D03}" srcOrd="2" destOrd="0" parTransId="{B8A3B655-51F3-4F07-BF13-C2B758FC1113}" sibTransId="{4251F17D-6081-41FA-A8B3-0E64090E415E}"/>
    <dgm:cxn modelId="{B4EDB7F0-33F3-47B4-B1CE-C90CA9947E31}" type="presParOf" srcId="{FD308755-DB66-45D2-937B-2303B10CE0B8}" destId="{D47C152A-70AE-48FD-ABAA-60FEA14E6AC0}" srcOrd="0" destOrd="0" presId="urn:microsoft.com/office/officeart/2011/layout/TabList"/>
    <dgm:cxn modelId="{69FDFE24-50F2-4725-84E6-EC9F405B8D34}" type="presParOf" srcId="{D47C152A-70AE-48FD-ABAA-60FEA14E6AC0}" destId="{098FA7D1-7183-43C1-B7D6-B0E0D2A7F7E7}" srcOrd="0" destOrd="0" presId="urn:microsoft.com/office/officeart/2011/layout/TabList"/>
    <dgm:cxn modelId="{07FF5F53-39BD-4A9D-A3A4-80FEF7E57422}" type="presParOf" srcId="{D47C152A-70AE-48FD-ABAA-60FEA14E6AC0}" destId="{FC505F1A-F79B-4F73-BB75-6697F425686A}" srcOrd="1" destOrd="0" presId="urn:microsoft.com/office/officeart/2011/layout/TabList"/>
    <dgm:cxn modelId="{268FA544-0191-444F-A62F-870E4BD42C1F}" type="presParOf" srcId="{D47C152A-70AE-48FD-ABAA-60FEA14E6AC0}" destId="{E4C6BB2D-FB46-495E-B4B7-69D1044B8687}" srcOrd="2" destOrd="0" presId="urn:microsoft.com/office/officeart/2011/layout/TabList"/>
    <dgm:cxn modelId="{2371DE5E-EBA8-4ED3-8EB4-5852F50D05F8}" type="presParOf" srcId="{FD308755-DB66-45D2-937B-2303B10CE0B8}" destId="{14B6A313-27E9-46E6-A16B-655C880ED37B}" srcOrd="1" destOrd="0" presId="urn:microsoft.com/office/officeart/2011/layout/TabList"/>
    <dgm:cxn modelId="{993CD37B-8171-477D-8007-EC50D06CB0E5}" type="presParOf" srcId="{FD308755-DB66-45D2-937B-2303B10CE0B8}" destId="{CE2A4CEA-4B17-4282-B50E-D0CBB7C8AED7}" srcOrd="2" destOrd="0" presId="urn:microsoft.com/office/officeart/2011/layout/TabList"/>
    <dgm:cxn modelId="{5D35E253-DF10-4C9C-8E63-404AC565FADF}" type="presParOf" srcId="{FD308755-DB66-45D2-937B-2303B10CE0B8}" destId="{FD04189C-C8F5-4096-B4E0-04F23E955762}" srcOrd="3" destOrd="0" presId="urn:microsoft.com/office/officeart/2011/layout/TabList"/>
    <dgm:cxn modelId="{27124084-2F2F-4CFF-A080-807BA4BFB1DB}" type="presParOf" srcId="{FD04189C-C8F5-4096-B4E0-04F23E955762}" destId="{176CBB29-7FCD-4FC5-886A-477803D0AC49}" srcOrd="0" destOrd="0" presId="urn:microsoft.com/office/officeart/2011/layout/TabList"/>
    <dgm:cxn modelId="{437DDCB1-FD37-463B-A3C4-607FA98D9717}" type="presParOf" srcId="{FD04189C-C8F5-4096-B4E0-04F23E955762}" destId="{74E79CCD-AF37-4B67-9CEA-8B515DC854BD}" srcOrd="1" destOrd="0" presId="urn:microsoft.com/office/officeart/2011/layout/TabList"/>
    <dgm:cxn modelId="{D7D5FF17-A58A-4F23-A7C3-63A709F9E668}" type="presParOf" srcId="{FD04189C-C8F5-4096-B4E0-04F23E955762}" destId="{1608ED4E-9AF9-482A-82AE-FA5369FD7ED6}" srcOrd="2" destOrd="0" presId="urn:microsoft.com/office/officeart/2011/layout/TabList"/>
    <dgm:cxn modelId="{2307900B-B278-4DFA-B904-585C609C63FD}" type="presParOf" srcId="{FD308755-DB66-45D2-937B-2303B10CE0B8}" destId="{7530A598-0AB3-4143-9CB5-0EB7562D42BC}" srcOrd="4" destOrd="0" presId="urn:microsoft.com/office/officeart/2011/layout/TabList"/>
    <dgm:cxn modelId="{B5D47128-A23B-466A-B35B-0A1368237138}" type="presParOf" srcId="{FD308755-DB66-45D2-937B-2303B10CE0B8}" destId="{FC549FD4-EB34-4051-80CC-6997EAD85F2A}" srcOrd="5" destOrd="0" presId="urn:microsoft.com/office/officeart/2011/layout/TabList"/>
    <dgm:cxn modelId="{471782F8-60E1-4A97-B446-798FCB4B654B}" type="presParOf" srcId="{FD308755-DB66-45D2-937B-2303B10CE0B8}" destId="{B26D1F05-7E73-4119-9097-80F97D5A643F}" srcOrd="6" destOrd="0" presId="urn:microsoft.com/office/officeart/2011/layout/TabList"/>
    <dgm:cxn modelId="{065321EB-7630-47F1-A83E-5E0068C7B009}" type="presParOf" srcId="{B26D1F05-7E73-4119-9097-80F97D5A643F}" destId="{A44E5098-13F2-4C1C-9BEE-37C91A35197D}" srcOrd="0" destOrd="0" presId="urn:microsoft.com/office/officeart/2011/layout/TabList"/>
    <dgm:cxn modelId="{EB642197-ED18-4C90-918B-B424BF001530}" type="presParOf" srcId="{B26D1F05-7E73-4119-9097-80F97D5A643F}" destId="{71A51B99-987D-4456-9FE5-BEA0A0CF6D79}" srcOrd="1" destOrd="0" presId="urn:microsoft.com/office/officeart/2011/layout/TabList"/>
    <dgm:cxn modelId="{D0C129EC-2422-4C20-A6E6-58A1A4A2DF64}" type="presParOf" srcId="{B26D1F05-7E73-4119-9097-80F97D5A643F}" destId="{8B6A9B19-B94E-44EA-99B0-5FDB3B8B969E}" srcOrd="2" destOrd="0" presId="urn:microsoft.com/office/officeart/2011/layout/TabList"/>
    <dgm:cxn modelId="{A814E024-7B5E-490C-BD0C-1CE5012B7828}" type="presParOf" srcId="{FD308755-DB66-45D2-937B-2303B10CE0B8}" destId="{9B634A61-C21A-4548-914E-FA51B984D2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03CECF-30FD-45AE-B1CB-9B6BC82ABC40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016A1-24A5-4B04-BD9C-AE3C18109E28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AB453AF3-836F-4341-BC89-1870DBBD35DE}" type="parTrans" cxnId="{D3A12D9E-9E08-4C25-A18B-CD487B8E3025}">
      <dgm:prSet/>
      <dgm:spPr/>
      <dgm:t>
        <a:bodyPr/>
        <a:lstStyle/>
        <a:p>
          <a:endParaRPr lang="en-US"/>
        </a:p>
      </dgm:t>
    </dgm:pt>
    <dgm:pt modelId="{7077DEB8-D9F0-434F-8760-D8FAE22B0CC4}" type="sibTrans" cxnId="{D3A12D9E-9E08-4C25-A18B-CD487B8E3025}">
      <dgm:prSet/>
      <dgm:spPr/>
      <dgm:t>
        <a:bodyPr/>
        <a:lstStyle/>
        <a:p>
          <a:endParaRPr lang="en-US"/>
        </a:p>
      </dgm:t>
    </dgm:pt>
    <dgm:pt modelId="{F9F423DA-B8CC-49FD-BDDF-3DED2BAB263C}">
      <dgm:prSet phldrT="[Text]"/>
      <dgm:spPr/>
      <dgm:t>
        <a:bodyPr/>
        <a:lstStyle/>
        <a:p>
          <a:pPr rtl="0"/>
          <a:endParaRPr lang="en-US" dirty="0"/>
        </a:p>
      </dgm:t>
    </dgm:pt>
    <dgm:pt modelId="{3B1050DA-86EC-41B5-8B43-E54D25E418EF}" type="parTrans" cxnId="{E759697A-FE4E-43BA-9EB5-9278DC69D614}">
      <dgm:prSet/>
      <dgm:spPr/>
      <dgm:t>
        <a:bodyPr/>
        <a:lstStyle/>
        <a:p>
          <a:endParaRPr lang="en-US"/>
        </a:p>
      </dgm:t>
    </dgm:pt>
    <dgm:pt modelId="{667FC7FE-8C60-4A51-850A-039735C6D5F9}" type="sibTrans" cxnId="{E759697A-FE4E-43BA-9EB5-9278DC69D614}">
      <dgm:prSet/>
      <dgm:spPr/>
      <dgm:t>
        <a:bodyPr/>
        <a:lstStyle/>
        <a:p>
          <a:endParaRPr lang="en-US"/>
        </a:p>
      </dgm:t>
    </dgm:pt>
    <dgm:pt modelId="{72A0037E-0CE8-456D-989B-0BC18DFEE7C6}">
      <dgm:prSet phldrT="[Text]"/>
      <dgm:spPr/>
      <dgm:t>
        <a:bodyPr/>
        <a:lstStyle/>
        <a:p>
          <a:pPr rtl="0"/>
          <a:r>
            <a:rPr lang="en-US" dirty="0" smtClean="0"/>
            <a:t>Similar to Unique-Games.</a:t>
          </a:r>
          <a:endParaRPr lang="en-US" dirty="0"/>
        </a:p>
      </dgm:t>
    </dgm:pt>
    <dgm:pt modelId="{2706C0EC-7F6F-44AD-B9DD-BBCB4A1CD189}" type="parTrans" cxnId="{A3608904-3379-439A-A8BE-200C2ADEE00F}">
      <dgm:prSet/>
      <dgm:spPr/>
      <dgm:t>
        <a:bodyPr/>
        <a:lstStyle/>
        <a:p>
          <a:endParaRPr lang="en-US"/>
        </a:p>
      </dgm:t>
    </dgm:pt>
    <dgm:pt modelId="{986DA520-26B8-4D60-853B-DD081AA25C34}" type="sibTrans" cxnId="{A3608904-3379-439A-A8BE-200C2ADEE00F}">
      <dgm:prSet/>
      <dgm:spPr/>
      <dgm:t>
        <a:bodyPr/>
        <a:lstStyle/>
        <a:p>
          <a:endParaRPr lang="en-US"/>
        </a:p>
      </dgm:t>
    </dgm:pt>
    <dgm:pt modelId="{E10727D7-C21B-4DEF-BFF4-60DB7AD33020}">
      <dgm:prSet phldrT="[Text]"/>
      <dgm:spPr/>
      <dgm:t>
        <a:bodyPr/>
        <a:lstStyle/>
        <a:p>
          <a:r>
            <a:rPr lang="en-US" dirty="0" smtClean="0"/>
            <a:t>Conjecture</a:t>
          </a:r>
          <a:endParaRPr lang="en-US" dirty="0"/>
        </a:p>
      </dgm:t>
    </dgm:pt>
    <dgm:pt modelId="{EE91A87E-A729-41C2-995A-74E71ABBC905}" type="parTrans" cxnId="{1B7C5F0A-F6A6-4C87-8885-23935E8BFDC2}">
      <dgm:prSet/>
      <dgm:spPr/>
      <dgm:t>
        <a:bodyPr/>
        <a:lstStyle/>
        <a:p>
          <a:endParaRPr lang="en-US"/>
        </a:p>
      </dgm:t>
    </dgm:pt>
    <dgm:pt modelId="{14E54EC2-715F-44AB-83D7-ECE18FF2F706}" type="sibTrans" cxnId="{1B7C5F0A-F6A6-4C87-8885-23935E8BFDC2}">
      <dgm:prSet/>
      <dgm:spPr/>
      <dgm:t>
        <a:bodyPr/>
        <a:lstStyle/>
        <a:p>
          <a:endParaRPr lang="en-US"/>
        </a:p>
      </dgm:t>
    </dgm:pt>
    <dgm:pt modelId="{28BA1ED4-ABA6-4551-A69B-41B63FADC61B}">
      <dgm:prSet phldrT="[Text]"/>
      <dgm:spPr/>
      <dgm:t>
        <a:bodyPr/>
        <a:lstStyle/>
        <a:p>
          <a:pPr rtl="0"/>
          <a:endParaRPr lang="en-US" dirty="0"/>
        </a:p>
      </dgm:t>
    </dgm:pt>
    <dgm:pt modelId="{3614DC96-F286-477E-9FCE-A263AA21775B}" type="parTrans" cxnId="{BCADCEAC-79C2-4A16-9DFC-5291D57FFF66}">
      <dgm:prSet/>
      <dgm:spPr/>
      <dgm:t>
        <a:bodyPr/>
        <a:lstStyle/>
        <a:p>
          <a:endParaRPr lang="en-US"/>
        </a:p>
      </dgm:t>
    </dgm:pt>
    <dgm:pt modelId="{EBEB52BF-7231-4FB5-BF9A-A41851558F4D}" type="sibTrans" cxnId="{BCADCEAC-79C2-4A16-9DFC-5291D57FFF6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CC5AB21-A2D9-40A7-847E-B76BE59CD207}">
          <dgm:prSet phldrT="[Text]"/>
          <dgm:spPr/>
          <dgm:t>
            <a:bodyPr/>
            <a:lstStyle/>
            <a:p>
              <a:pPr rtl="0"/>
              <a:r>
                <a:rPr lang="en-US" dirty="0" smtClean="0"/>
                <a:t>For every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a14:m>
              <a:r>
                <a:rPr lang="en-US" dirty="0" smtClean="0"/>
                <a:t>, NP-hard to distinguish between:</a:t>
              </a:r>
              <a:endParaRPr lang="en-US" dirty="0"/>
            </a:p>
            <a:p>
              <a:pPr rtl="0"/>
              <a:r>
                <a:rPr lang="en-US" dirty="0" smtClean="0"/>
                <a:t>Value =</a:t>
              </a:r>
              <a14:m>
                <m:oMath xmlns:m="http://schemas.openxmlformats.org/officeDocument/2006/math">
                  <m:r>
                    <a:rPr lang="en-US" b="0" i="0" smtClean="0">
                      <a:solidFill>
                        <a:srgbClr val="7030A0"/>
                      </a:solidFill>
                      <a:latin typeface="Cambria Math"/>
                    </a:rPr>
                    <m:t>  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a14:m>
              <a:endParaRPr lang="en-US" dirty="0">
                <a:solidFill>
                  <a:srgbClr val="7030A0"/>
                </a:solidFill>
              </a:endParaRPr>
            </a:p>
            <a:p>
              <a:pPr rtl="0"/>
              <a:r>
                <a:rPr lang="en-US" dirty="0" smtClean="0"/>
                <a:t>Value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oMath>
              </a14:m>
              <a:endParaRPr lang="en-US" dirty="0">
                <a:solidFill>
                  <a:srgbClr val="7030A0"/>
                </a:solidFill>
              </a:endParaRPr>
            </a:p>
          </dgm:t>
        </dgm:pt>
      </mc:Choice>
      <mc:Fallback>
        <dgm:pt modelId="{7CC5AB21-A2D9-40A7-847E-B76BE59CD207}">
          <dgm:prSet phldrT="[Text]"/>
          <dgm:spPr/>
          <dgm:t>
            <a:bodyPr/>
            <a:lstStyle/>
            <a:p>
              <a:pPr rtl="0"/>
              <a:r>
                <a:rPr lang="en-US" dirty="0" smtClean="0"/>
                <a:t>For every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𝜀&gt;0</a:t>
              </a:r>
              <a:r>
                <a:rPr lang="en-US" dirty="0" smtClean="0"/>
                <a:t>, NP-hard to distinguish between:</a:t>
              </a:r>
              <a:endParaRPr lang="en-US" dirty="0"/>
            </a:p>
            <a:p>
              <a:pPr rtl="0"/>
              <a:r>
                <a:rPr lang="en-US" dirty="0" smtClean="0"/>
                <a:t>Value =</a:t>
              </a:r>
              <a:r>
                <a:rPr lang="en-US" b="0" i="0" smtClean="0">
                  <a:solidFill>
                    <a:srgbClr val="7030A0"/>
                  </a:solidFill>
                  <a:latin typeface="Cambria Math"/>
                </a:rPr>
                <a:t> 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1</a:t>
              </a:r>
              <a:endParaRPr lang="en-US" dirty="0">
                <a:solidFill>
                  <a:srgbClr val="7030A0"/>
                </a:solidFill>
              </a:endParaRPr>
            </a:p>
            <a:p>
              <a:pPr rtl="0"/>
              <a:r>
                <a:rPr lang="en-US" dirty="0" smtClean="0"/>
                <a:t>Value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≤𝜀</a:t>
              </a:r>
              <a:endParaRPr lang="en-US" dirty="0">
                <a:solidFill>
                  <a:srgbClr val="7030A0"/>
                </a:solidFill>
              </a:endParaRPr>
            </a:p>
          </dgm:t>
        </dgm:pt>
      </mc:Fallback>
    </mc:AlternateContent>
    <dgm:pt modelId="{983ECC71-F50F-4A4A-A96C-51A29417E104}" type="parTrans" cxnId="{5C7CA794-B8BE-488E-9FFD-1D657E96F44B}">
      <dgm:prSet/>
      <dgm:spPr/>
      <dgm:t>
        <a:bodyPr/>
        <a:lstStyle/>
        <a:p>
          <a:endParaRPr lang="en-US"/>
        </a:p>
      </dgm:t>
    </dgm:pt>
    <dgm:pt modelId="{12DF7CAC-FD1E-41FC-8EB3-1677E54CBCFB}" type="sibTrans" cxnId="{5C7CA794-B8BE-488E-9FFD-1D657E96F44B}">
      <dgm:prSet/>
      <dgm:spPr/>
      <dgm:t>
        <a:bodyPr/>
        <a:lstStyle/>
        <a:p>
          <a:endParaRPr lang="en-US"/>
        </a:p>
      </dgm:t>
    </dgm:pt>
    <dgm:pt modelId="{12D45797-BE79-434D-84A8-A9F48FD991BE}">
      <dgm:prSet phldrT="[Text]"/>
      <dgm:spPr/>
      <dgm:t>
        <a:bodyPr/>
        <a:lstStyle/>
        <a:p>
          <a:pPr rtl="0"/>
          <a:r>
            <a:rPr lang="en-US" dirty="0" smtClean="0"/>
            <a:t>Theorem</a:t>
          </a:r>
          <a:endParaRPr lang="en-US" dirty="0"/>
        </a:p>
      </dgm:t>
    </dgm:pt>
    <dgm:pt modelId="{EDBBE3D5-FFDD-456F-816E-CA8632AAE303}" type="parTrans" cxnId="{38F54C58-DA81-454C-9AA0-D70AE4497C4C}">
      <dgm:prSet/>
      <dgm:spPr/>
      <dgm:t>
        <a:bodyPr/>
        <a:lstStyle/>
        <a:p>
          <a:endParaRPr lang="en-US"/>
        </a:p>
      </dgm:t>
    </dgm:pt>
    <dgm:pt modelId="{4E6BC132-A6DA-4638-8658-BEE9896F9EAD}" type="sibTrans" cxnId="{38F54C58-DA81-454C-9AA0-D70AE4497C4C}">
      <dgm:prSet/>
      <dgm:spPr/>
      <dgm:t>
        <a:bodyPr/>
        <a:lstStyle/>
        <a:p>
          <a:endParaRPr lang="en-US"/>
        </a:p>
      </dgm:t>
    </dgm:pt>
    <dgm:pt modelId="{E98C7E8C-72C5-43DB-9258-78DB059E231A}">
      <dgm:prSet phldrT="[Text]" custT="1"/>
      <dgm:spPr/>
      <dgm:t>
        <a:bodyPr/>
        <a:lstStyle/>
        <a:p>
          <a:r>
            <a:rPr lang="en-US" sz="2000" dirty="0" smtClean="0"/>
            <a:t>[</a:t>
          </a:r>
          <a:r>
            <a:rPr lang="en-US" sz="2000" dirty="0" smtClean="0"/>
            <a:t>K </a:t>
          </a:r>
          <a:r>
            <a:rPr lang="en-US" sz="2000" dirty="0" err="1" smtClean="0"/>
            <a:t>Minzer</a:t>
          </a:r>
          <a:r>
            <a:rPr lang="en-US" sz="2000" dirty="0" smtClean="0"/>
            <a:t> </a:t>
          </a:r>
          <a:r>
            <a:rPr lang="en-US" sz="2000" dirty="0" err="1" smtClean="0"/>
            <a:t>Safra</a:t>
          </a:r>
          <a:r>
            <a:rPr lang="en-US" sz="2000" dirty="0" smtClean="0"/>
            <a:t>, </a:t>
          </a:r>
          <a:r>
            <a:rPr lang="en-US" sz="2000" dirty="0" err="1" smtClean="0"/>
            <a:t>Dinur</a:t>
          </a:r>
          <a:r>
            <a:rPr lang="en-US" sz="2000" dirty="0" smtClean="0"/>
            <a:t> K Kindler MS, DKKMS,  KMS] </a:t>
          </a:r>
          <a:endParaRPr lang="en-US" sz="2000" dirty="0"/>
        </a:p>
      </dgm:t>
    </dgm:pt>
    <dgm:pt modelId="{4E952F72-3CF8-4564-952E-C7D7B2770FF4}" type="parTrans" cxnId="{7CDA8C9C-2576-4E1C-8E7E-A413BB775EBC}">
      <dgm:prSet/>
      <dgm:spPr/>
      <dgm:t>
        <a:bodyPr/>
        <a:lstStyle/>
        <a:p>
          <a:endParaRPr lang="en-US"/>
        </a:p>
      </dgm:t>
    </dgm:pt>
    <dgm:pt modelId="{F36555AE-BB2A-497D-AF7F-45CDB366D8B4}" type="sibTrans" cxnId="{7CDA8C9C-2576-4E1C-8E7E-A413BB775EB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D01670F-0D45-49F9-9833-CE921E3DBCA8}">
          <dgm:prSet phldrT="[Text]"/>
          <dgm:spPr/>
          <dgm:t>
            <a:bodyPr/>
            <a:lstStyle/>
            <a:p>
              <a:pPr rtl="0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  <a:p>
              <a:pPr rtl="0"/>
              <a:r>
                <a:rPr lang="en-US" dirty="0" smtClean="0"/>
                <a:t>Value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≥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oMath>
              </a14:m>
              <a:endParaRPr lang="en-US" dirty="0">
                <a:solidFill>
                  <a:srgbClr val="7030A0"/>
                </a:solidFill>
              </a:endParaRPr>
            </a:p>
            <a:p>
              <a:pPr rtl="0"/>
              <a:r>
                <a:rPr lang="en-US" dirty="0" smtClean="0"/>
                <a:t>Value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oMath>
              </a14:m>
              <a:endParaRPr lang="en-US" u="none" dirty="0"/>
            </a:p>
          </dgm:t>
        </dgm:pt>
      </mc:Choice>
      <mc:Fallback xmlns="">
        <dgm:pt modelId="{DD01670F-0D45-49F9-9833-CE921E3DBCA8}">
          <dgm:prSet phldrT="[Text]"/>
          <dgm:spPr/>
          <dgm:t>
            <a:bodyPr/>
            <a:lstStyle/>
            <a:p>
              <a:pPr rtl="0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  <a:p>
              <a:pPr rtl="0"/>
              <a:r>
                <a:rPr lang="en-US" dirty="0" smtClean="0"/>
                <a:t>Value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≥1−𝜀</a:t>
              </a:r>
              <a:endParaRPr lang="en-US" dirty="0">
                <a:solidFill>
                  <a:srgbClr val="7030A0"/>
                </a:solidFill>
              </a:endParaRPr>
            </a:p>
            <a:p>
              <a:pPr rtl="0"/>
              <a:r>
                <a:rPr lang="en-US" dirty="0" smtClean="0"/>
                <a:t>Value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≤𝜀</a:t>
              </a:r>
              <a:endParaRPr lang="en-US" u="none" dirty="0"/>
            </a:p>
          </dgm:t>
        </dgm:pt>
      </mc:Fallback>
    </mc:AlternateContent>
    <dgm:pt modelId="{6A44817B-390E-4180-9387-704E84EBE7BA}" type="parTrans" cxnId="{93EB360D-01C9-48C8-BF5F-DB7597D76E12}">
      <dgm:prSet/>
      <dgm:spPr/>
      <dgm:t>
        <a:bodyPr/>
        <a:lstStyle/>
        <a:p>
          <a:endParaRPr lang="en-US"/>
        </a:p>
      </dgm:t>
    </dgm:pt>
    <dgm:pt modelId="{EB533A5C-3E9A-488E-96A1-A6B533133B4E}" type="sibTrans" cxnId="{93EB360D-01C9-48C8-BF5F-DB7597D76E1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BB1AD78-D38A-41BD-B397-64CE30F654AC}">
          <dgm:prSet phldrT="[Text]"/>
          <dgm:spPr/>
          <dgm:t>
            <a:bodyPr/>
            <a:lstStyle/>
            <a:p>
              <a:pPr rtl="0"/>
              <a:r>
                <a:rPr lang="en-US" dirty="0" smtClean="0"/>
                <a:t>Equations of the form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sub>
                  </m:sSub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∈{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𝑏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sSup>
                    <m:sSupPr>
                      <m:ctrlP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e>
                    <m: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}(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𝑚𝑜𝑑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 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𝑞</m:t>
                  </m:r>
                  <m:r>
                    <a:rPr lang="en-US" b="0" i="1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 smtClean="0"/>
                <a:t>.</a:t>
              </a:r>
              <a:endParaRPr lang="en-US" dirty="0"/>
            </a:p>
          </dgm:t>
        </dgm:pt>
      </mc:Choice>
      <mc:Fallback xmlns="">
        <dgm:pt modelId="{FBB1AD78-D38A-41BD-B397-64CE30F654AC}">
          <dgm:prSet phldrT="[Text]"/>
          <dgm:spPr/>
          <dgm:t>
            <a:bodyPr/>
            <a:lstStyle/>
            <a:p>
              <a:pPr rtl="0"/>
              <a:r>
                <a:rPr lang="en-US" dirty="0" smtClean="0"/>
                <a:t>Equations of the form 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𝑥_𝑖−𝑥_𝑗∈{𝑏,𝑏^′}</a:t>
              </a:r>
              <a:r>
                <a:rPr lang="en-US" b="0" i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a:t>(𝑚𝑜𝑑 𝑞)</a:t>
              </a:r>
              <a:r>
                <a:rPr lang="en-US" dirty="0" smtClean="0"/>
                <a:t>.</a:t>
              </a:r>
              <a:endParaRPr lang="en-US" dirty="0"/>
            </a:p>
          </dgm:t>
        </dgm:pt>
      </mc:Fallback>
    </mc:AlternateContent>
    <dgm:pt modelId="{699AD580-58FD-4ABC-9FF1-86C219A4B1D9}" type="parTrans" cxnId="{208BAF6F-B887-43BE-9E16-513A0A8212C2}">
      <dgm:prSet/>
      <dgm:spPr/>
      <dgm:t>
        <a:bodyPr/>
        <a:lstStyle/>
        <a:p>
          <a:endParaRPr lang="en-US"/>
        </a:p>
      </dgm:t>
    </dgm:pt>
    <dgm:pt modelId="{E396CB86-AB9A-442A-A01A-D838B7AC4640}" type="sibTrans" cxnId="{208BAF6F-B887-43BE-9E16-513A0A8212C2}">
      <dgm:prSet/>
      <dgm:spPr/>
      <dgm:t>
        <a:bodyPr/>
        <a:lstStyle/>
        <a:p>
          <a:endParaRPr lang="en-US"/>
        </a:p>
      </dgm:t>
    </dgm:pt>
    <dgm:pt modelId="{FD308755-DB66-45D2-937B-2303B10CE0B8}" type="pres">
      <dgm:prSet presAssocID="{8D03CECF-30FD-45AE-B1CB-9B6BC82ABC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7C152A-70AE-48FD-ABAA-60FEA14E6AC0}" type="pres">
      <dgm:prSet presAssocID="{30A016A1-24A5-4B04-BD9C-AE3C18109E28}" presName="composite" presStyleCnt="0"/>
      <dgm:spPr/>
      <dgm:t>
        <a:bodyPr/>
        <a:lstStyle/>
        <a:p>
          <a:endParaRPr lang="en-US"/>
        </a:p>
      </dgm:t>
    </dgm:pt>
    <dgm:pt modelId="{098FA7D1-7183-43C1-B7D6-B0E0D2A7F7E7}" type="pres">
      <dgm:prSet presAssocID="{30A016A1-24A5-4B04-BD9C-AE3C18109E2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05F1A-F79B-4F73-BB75-6697F425686A}" type="pres">
      <dgm:prSet presAssocID="{30A016A1-24A5-4B04-BD9C-AE3C18109E2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6BB2D-FB46-495E-B4B7-69D1044B8687}" type="pres">
      <dgm:prSet presAssocID="{30A016A1-24A5-4B04-BD9C-AE3C18109E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4B6A313-27E9-46E6-A16B-655C880ED37B}" type="pres">
      <dgm:prSet presAssocID="{30A016A1-24A5-4B04-BD9C-AE3C18109E2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4CEA-4B17-4282-B50E-D0CBB7C8AED7}" type="pres">
      <dgm:prSet presAssocID="{7077DEB8-D9F0-434F-8760-D8FAE22B0CC4}" presName="sibTrans" presStyleCnt="0"/>
      <dgm:spPr/>
      <dgm:t>
        <a:bodyPr/>
        <a:lstStyle/>
        <a:p>
          <a:endParaRPr lang="en-US"/>
        </a:p>
      </dgm:t>
    </dgm:pt>
    <dgm:pt modelId="{FD04189C-C8F5-4096-B4E0-04F23E955762}" type="pres">
      <dgm:prSet presAssocID="{E10727D7-C21B-4DEF-BFF4-60DB7AD33020}" presName="composite" presStyleCnt="0"/>
      <dgm:spPr/>
      <dgm:t>
        <a:bodyPr/>
        <a:lstStyle/>
        <a:p>
          <a:endParaRPr lang="en-US"/>
        </a:p>
      </dgm:t>
    </dgm:pt>
    <dgm:pt modelId="{176CBB29-7FCD-4FC5-886A-477803D0AC49}" type="pres">
      <dgm:prSet presAssocID="{E10727D7-C21B-4DEF-BFF4-60DB7AD330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9CCD-AF37-4B67-9CEA-8B515DC854BD}" type="pres">
      <dgm:prSet presAssocID="{E10727D7-C21B-4DEF-BFF4-60DB7AD330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ED4E-9AF9-482A-82AE-FA5369FD7ED6}" type="pres">
      <dgm:prSet presAssocID="{E10727D7-C21B-4DEF-BFF4-60DB7AD33020}" presName="Accent" presStyleLbl="parChTrans1D1" presStyleIdx="1" presStyleCnt="3"/>
      <dgm:spPr/>
      <dgm:t>
        <a:bodyPr/>
        <a:lstStyle/>
        <a:p>
          <a:endParaRPr lang="en-US"/>
        </a:p>
      </dgm:t>
    </dgm:pt>
    <dgm:pt modelId="{7530A598-0AB3-4143-9CB5-0EB7562D42BC}" type="pres">
      <dgm:prSet presAssocID="{E10727D7-C21B-4DEF-BFF4-60DB7AD33020}" presName="Child" presStyleLbl="revTx" presStyleIdx="3" presStyleCnt="6" custScaleY="98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9FD4-EB34-4051-80CC-6997EAD85F2A}" type="pres">
      <dgm:prSet presAssocID="{14E54EC2-715F-44AB-83D7-ECE18FF2F706}" presName="sibTrans" presStyleCnt="0"/>
      <dgm:spPr/>
      <dgm:t>
        <a:bodyPr/>
        <a:lstStyle/>
        <a:p>
          <a:endParaRPr lang="en-US"/>
        </a:p>
      </dgm:t>
    </dgm:pt>
    <dgm:pt modelId="{B26D1F05-7E73-4119-9097-80F97D5A643F}" type="pres">
      <dgm:prSet presAssocID="{12D45797-BE79-434D-84A8-A9F48FD991BE}" presName="composite" presStyleCnt="0"/>
      <dgm:spPr/>
      <dgm:t>
        <a:bodyPr/>
        <a:lstStyle/>
        <a:p>
          <a:endParaRPr lang="en-US"/>
        </a:p>
      </dgm:t>
    </dgm:pt>
    <dgm:pt modelId="{A44E5098-13F2-4C1C-9BEE-37C91A35197D}" type="pres">
      <dgm:prSet presAssocID="{12D45797-BE79-434D-84A8-A9F48FD991B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51B99-987D-4456-9FE5-BEA0A0CF6D79}" type="pres">
      <dgm:prSet presAssocID="{12D45797-BE79-434D-84A8-A9F48FD991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9B19-B94E-44EA-99B0-5FDB3B8B969E}" type="pres">
      <dgm:prSet presAssocID="{12D45797-BE79-434D-84A8-A9F48FD991BE}" presName="Accent" presStyleLbl="parChTrans1D1" presStyleIdx="2" presStyleCnt="3"/>
      <dgm:spPr/>
      <dgm:t>
        <a:bodyPr/>
        <a:lstStyle/>
        <a:p>
          <a:endParaRPr lang="en-US"/>
        </a:p>
      </dgm:t>
    </dgm:pt>
    <dgm:pt modelId="{9B634A61-C21A-4548-914E-FA51B984D2BE}" type="pres">
      <dgm:prSet presAssocID="{12D45797-BE79-434D-84A8-A9F48FD991BE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E577E-51E8-4985-A027-7E87B1D1DBF2}" type="presOf" srcId="{F9F423DA-B8CC-49FD-BDDF-3DED2BAB263C}" destId="{098FA7D1-7183-43C1-B7D6-B0E0D2A7F7E7}" srcOrd="0" destOrd="0" presId="urn:microsoft.com/office/officeart/2011/layout/TabList"/>
    <dgm:cxn modelId="{5C7CA794-B8BE-488E-9FFD-1D657E96F44B}" srcId="{E10727D7-C21B-4DEF-BFF4-60DB7AD33020}" destId="{7CC5AB21-A2D9-40A7-847E-B76BE59CD207}" srcOrd="1" destOrd="0" parTransId="{983ECC71-F50F-4A4A-A96C-51A29417E104}" sibTransId="{12DF7CAC-FD1E-41FC-8EB3-1677E54CBCFB}"/>
    <dgm:cxn modelId="{192626D9-8354-4CED-B59A-6CB302546CAB}" type="presOf" srcId="{FBB1AD78-D38A-41BD-B397-64CE30F654AC}" destId="{14B6A313-27E9-46E6-A16B-655C880ED37B}" srcOrd="0" destOrd="1" presId="urn:microsoft.com/office/officeart/2011/layout/TabList"/>
    <dgm:cxn modelId="{E4E3181A-012B-45B6-A041-FFCA6B315E78}" type="presOf" srcId="{7CC5AB21-A2D9-40A7-847E-B76BE59CD207}" destId="{7530A598-0AB3-4143-9CB5-0EB7562D42BC}" srcOrd="0" destOrd="0" presId="urn:microsoft.com/office/officeart/2011/layout/TabList"/>
    <dgm:cxn modelId="{E759697A-FE4E-43BA-9EB5-9278DC69D614}" srcId="{30A016A1-24A5-4B04-BD9C-AE3C18109E28}" destId="{F9F423DA-B8CC-49FD-BDDF-3DED2BAB263C}" srcOrd="0" destOrd="0" parTransId="{3B1050DA-86EC-41B5-8B43-E54D25E418EF}" sibTransId="{667FC7FE-8C60-4A51-850A-039735C6D5F9}"/>
    <dgm:cxn modelId="{D3A12D9E-9E08-4C25-A18B-CD487B8E3025}" srcId="{8D03CECF-30FD-45AE-B1CB-9B6BC82ABC40}" destId="{30A016A1-24A5-4B04-BD9C-AE3C18109E28}" srcOrd="0" destOrd="0" parTransId="{AB453AF3-836F-4341-BC89-1870DBBD35DE}" sibTransId="{7077DEB8-D9F0-434F-8760-D8FAE22B0CC4}"/>
    <dgm:cxn modelId="{93EB360D-01C9-48C8-BF5F-DB7597D76E12}" srcId="{12D45797-BE79-434D-84A8-A9F48FD991BE}" destId="{DD01670F-0D45-49F9-9833-CE921E3DBCA8}" srcOrd="1" destOrd="0" parTransId="{6A44817B-390E-4180-9387-704E84EBE7BA}" sibTransId="{EB533A5C-3E9A-488E-96A1-A6B533133B4E}"/>
    <dgm:cxn modelId="{ABA311F7-57C7-4372-96B2-FBAA9EA42277}" type="presOf" srcId="{E10727D7-C21B-4DEF-BFF4-60DB7AD33020}" destId="{74E79CCD-AF37-4B67-9CEA-8B515DC854BD}" srcOrd="0" destOrd="0" presId="urn:microsoft.com/office/officeart/2011/layout/TabList"/>
    <dgm:cxn modelId="{A3608904-3379-439A-A8BE-200C2ADEE00F}" srcId="{30A016A1-24A5-4B04-BD9C-AE3C18109E28}" destId="{72A0037E-0CE8-456D-989B-0BC18DFEE7C6}" srcOrd="1" destOrd="0" parTransId="{2706C0EC-7F6F-44AD-B9DD-BBCB4A1CD189}" sibTransId="{986DA520-26B8-4D60-853B-DD081AA25C34}"/>
    <dgm:cxn modelId="{7CDA8C9C-2576-4E1C-8E7E-A413BB775EBC}" srcId="{12D45797-BE79-434D-84A8-A9F48FD991BE}" destId="{E98C7E8C-72C5-43DB-9258-78DB059E231A}" srcOrd="0" destOrd="0" parTransId="{4E952F72-3CF8-4564-952E-C7D7B2770FF4}" sibTransId="{F36555AE-BB2A-497D-AF7F-45CDB366D8B4}"/>
    <dgm:cxn modelId="{1B7C5F0A-F6A6-4C87-8885-23935E8BFDC2}" srcId="{8D03CECF-30FD-45AE-B1CB-9B6BC82ABC40}" destId="{E10727D7-C21B-4DEF-BFF4-60DB7AD33020}" srcOrd="1" destOrd="0" parTransId="{EE91A87E-A729-41C2-995A-74E71ABBC905}" sibTransId="{14E54EC2-715F-44AB-83D7-ECE18FF2F706}"/>
    <dgm:cxn modelId="{208BAF6F-B887-43BE-9E16-513A0A8212C2}" srcId="{30A016A1-24A5-4B04-BD9C-AE3C18109E28}" destId="{FBB1AD78-D38A-41BD-B397-64CE30F654AC}" srcOrd="2" destOrd="0" parTransId="{699AD580-58FD-4ABC-9FF1-86C219A4B1D9}" sibTransId="{E396CB86-AB9A-442A-A01A-D838B7AC4640}"/>
    <dgm:cxn modelId="{FA80D04D-85A9-48CC-9E6D-E74A05538DEF}" type="presOf" srcId="{12D45797-BE79-434D-84A8-A9F48FD991BE}" destId="{71A51B99-987D-4456-9FE5-BEA0A0CF6D79}" srcOrd="0" destOrd="0" presId="urn:microsoft.com/office/officeart/2011/layout/TabList"/>
    <dgm:cxn modelId="{394796ED-6D89-4961-91DB-840F6AEE71C0}" type="presOf" srcId="{30A016A1-24A5-4B04-BD9C-AE3C18109E28}" destId="{FC505F1A-F79B-4F73-BB75-6697F425686A}" srcOrd="0" destOrd="0" presId="urn:microsoft.com/office/officeart/2011/layout/TabList"/>
    <dgm:cxn modelId="{BCADCEAC-79C2-4A16-9DFC-5291D57FFF66}" srcId="{E10727D7-C21B-4DEF-BFF4-60DB7AD33020}" destId="{28BA1ED4-ABA6-4551-A69B-41B63FADC61B}" srcOrd="0" destOrd="0" parTransId="{3614DC96-F286-477E-9FCE-A263AA21775B}" sibTransId="{EBEB52BF-7231-4FB5-BF9A-A41851558F4D}"/>
    <dgm:cxn modelId="{AE4F2565-2483-4B10-AC4B-EE2BA7009767}" type="presOf" srcId="{72A0037E-0CE8-456D-989B-0BC18DFEE7C6}" destId="{14B6A313-27E9-46E6-A16B-655C880ED37B}" srcOrd="0" destOrd="0" presId="urn:microsoft.com/office/officeart/2011/layout/TabList"/>
    <dgm:cxn modelId="{3B437726-9F85-4C73-9A33-0E3E97D1DE28}" type="presOf" srcId="{8D03CECF-30FD-45AE-B1CB-9B6BC82ABC40}" destId="{FD308755-DB66-45D2-937B-2303B10CE0B8}" srcOrd="0" destOrd="0" presId="urn:microsoft.com/office/officeart/2011/layout/TabList"/>
    <dgm:cxn modelId="{0716E139-AE0E-4DC8-9BDF-7FB8F11EF2C8}" type="presOf" srcId="{DD01670F-0D45-49F9-9833-CE921E3DBCA8}" destId="{9B634A61-C21A-4548-914E-FA51B984D2BE}" srcOrd="0" destOrd="0" presId="urn:microsoft.com/office/officeart/2011/layout/TabList"/>
    <dgm:cxn modelId="{A5DC9173-025B-4E3A-A2D2-20F5DF258F2F}" type="presOf" srcId="{28BA1ED4-ABA6-4551-A69B-41B63FADC61B}" destId="{176CBB29-7FCD-4FC5-886A-477803D0AC49}" srcOrd="0" destOrd="0" presId="urn:microsoft.com/office/officeart/2011/layout/TabList"/>
    <dgm:cxn modelId="{38F54C58-DA81-454C-9AA0-D70AE4497C4C}" srcId="{8D03CECF-30FD-45AE-B1CB-9B6BC82ABC40}" destId="{12D45797-BE79-434D-84A8-A9F48FD991BE}" srcOrd="2" destOrd="0" parTransId="{EDBBE3D5-FFDD-456F-816E-CA8632AAE303}" sibTransId="{4E6BC132-A6DA-4638-8658-BEE9896F9EAD}"/>
    <dgm:cxn modelId="{FE3B801E-5631-4EBA-82BD-D82CF60F351C}" type="presOf" srcId="{E98C7E8C-72C5-43DB-9258-78DB059E231A}" destId="{A44E5098-13F2-4C1C-9BEE-37C91A35197D}" srcOrd="0" destOrd="0" presId="urn:microsoft.com/office/officeart/2011/layout/TabList"/>
    <dgm:cxn modelId="{FC9E0511-BB1E-4671-9FA1-F544024EEE7B}" type="presParOf" srcId="{FD308755-DB66-45D2-937B-2303B10CE0B8}" destId="{D47C152A-70AE-48FD-ABAA-60FEA14E6AC0}" srcOrd="0" destOrd="0" presId="urn:microsoft.com/office/officeart/2011/layout/TabList"/>
    <dgm:cxn modelId="{A62B5D1E-58A2-4ABD-8704-1685A40EA085}" type="presParOf" srcId="{D47C152A-70AE-48FD-ABAA-60FEA14E6AC0}" destId="{098FA7D1-7183-43C1-B7D6-B0E0D2A7F7E7}" srcOrd="0" destOrd="0" presId="urn:microsoft.com/office/officeart/2011/layout/TabList"/>
    <dgm:cxn modelId="{BCA761BB-FDD1-48F9-97A3-F76C904A55CD}" type="presParOf" srcId="{D47C152A-70AE-48FD-ABAA-60FEA14E6AC0}" destId="{FC505F1A-F79B-4F73-BB75-6697F425686A}" srcOrd="1" destOrd="0" presId="urn:microsoft.com/office/officeart/2011/layout/TabList"/>
    <dgm:cxn modelId="{3630ACCE-6155-4768-9E71-1015AFFAD9A2}" type="presParOf" srcId="{D47C152A-70AE-48FD-ABAA-60FEA14E6AC0}" destId="{E4C6BB2D-FB46-495E-B4B7-69D1044B8687}" srcOrd="2" destOrd="0" presId="urn:microsoft.com/office/officeart/2011/layout/TabList"/>
    <dgm:cxn modelId="{56AB7C3B-5B98-4C91-91C0-87F7FF4B5108}" type="presParOf" srcId="{FD308755-DB66-45D2-937B-2303B10CE0B8}" destId="{14B6A313-27E9-46E6-A16B-655C880ED37B}" srcOrd="1" destOrd="0" presId="urn:microsoft.com/office/officeart/2011/layout/TabList"/>
    <dgm:cxn modelId="{406D252F-D45D-45F5-B574-2B56275E4BBC}" type="presParOf" srcId="{FD308755-DB66-45D2-937B-2303B10CE0B8}" destId="{CE2A4CEA-4B17-4282-B50E-D0CBB7C8AED7}" srcOrd="2" destOrd="0" presId="urn:microsoft.com/office/officeart/2011/layout/TabList"/>
    <dgm:cxn modelId="{24C91B01-CF50-4ABD-818D-DFAAA4746E2F}" type="presParOf" srcId="{FD308755-DB66-45D2-937B-2303B10CE0B8}" destId="{FD04189C-C8F5-4096-B4E0-04F23E955762}" srcOrd="3" destOrd="0" presId="urn:microsoft.com/office/officeart/2011/layout/TabList"/>
    <dgm:cxn modelId="{9E76C92A-B22B-40EB-ADD6-EFE247562470}" type="presParOf" srcId="{FD04189C-C8F5-4096-B4E0-04F23E955762}" destId="{176CBB29-7FCD-4FC5-886A-477803D0AC49}" srcOrd="0" destOrd="0" presId="urn:microsoft.com/office/officeart/2011/layout/TabList"/>
    <dgm:cxn modelId="{7A3F99EF-D141-442D-B229-2776C976AF3F}" type="presParOf" srcId="{FD04189C-C8F5-4096-B4E0-04F23E955762}" destId="{74E79CCD-AF37-4B67-9CEA-8B515DC854BD}" srcOrd="1" destOrd="0" presId="urn:microsoft.com/office/officeart/2011/layout/TabList"/>
    <dgm:cxn modelId="{D16BD706-D55C-4171-BC6C-175B5FB30A3C}" type="presParOf" srcId="{FD04189C-C8F5-4096-B4E0-04F23E955762}" destId="{1608ED4E-9AF9-482A-82AE-FA5369FD7ED6}" srcOrd="2" destOrd="0" presId="urn:microsoft.com/office/officeart/2011/layout/TabList"/>
    <dgm:cxn modelId="{392BE276-DE40-46E7-9CD0-0656E7A22D04}" type="presParOf" srcId="{FD308755-DB66-45D2-937B-2303B10CE0B8}" destId="{7530A598-0AB3-4143-9CB5-0EB7562D42BC}" srcOrd="4" destOrd="0" presId="urn:microsoft.com/office/officeart/2011/layout/TabList"/>
    <dgm:cxn modelId="{6DC59586-80C7-48D4-9C46-7BCFEE4ECACF}" type="presParOf" srcId="{FD308755-DB66-45D2-937B-2303B10CE0B8}" destId="{FC549FD4-EB34-4051-80CC-6997EAD85F2A}" srcOrd="5" destOrd="0" presId="urn:microsoft.com/office/officeart/2011/layout/TabList"/>
    <dgm:cxn modelId="{321C245C-F1F3-4739-85E1-5F34D75B08F3}" type="presParOf" srcId="{FD308755-DB66-45D2-937B-2303B10CE0B8}" destId="{B26D1F05-7E73-4119-9097-80F97D5A643F}" srcOrd="6" destOrd="0" presId="urn:microsoft.com/office/officeart/2011/layout/TabList"/>
    <dgm:cxn modelId="{72784FEF-F261-4094-9FC9-F54C5D09F7BD}" type="presParOf" srcId="{B26D1F05-7E73-4119-9097-80F97D5A643F}" destId="{A44E5098-13F2-4C1C-9BEE-37C91A35197D}" srcOrd="0" destOrd="0" presId="urn:microsoft.com/office/officeart/2011/layout/TabList"/>
    <dgm:cxn modelId="{3159FAC3-72CC-405F-972B-6A9247355B53}" type="presParOf" srcId="{B26D1F05-7E73-4119-9097-80F97D5A643F}" destId="{71A51B99-987D-4456-9FE5-BEA0A0CF6D79}" srcOrd="1" destOrd="0" presId="urn:microsoft.com/office/officeart/2011/layout/TabList"/>
    <dgm:cxn modelId="{B238E767-E958-46AC-B029-C1D03D287FF2}" type="presParOf" srcId="{B26D1F05-7E73-4119-9097-80F97D5A643F}" destId="{8B6A9B19-B94E-44EA-99B0-5FDB3B8B969E}" srcOrd="2" destOrd="0" presId="urn:microsoft.com/office/officeart/2011/layout/TabList"/>
    <dgm:cxn modelId="{4DAEA4D0-1F98-4D1B-9872-2617AF57DD21}" type="presParOf" srcId="{FD308755-DB66-45D2-937B-2303B10CE0B8}" destId="{9B634A61-C21A-4548-914E-FA51B984D2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A9B19-B94E-44EA-99B0-5FDB3B8B969E}">
      <dsp:nvSpPr>
        <dsp:cNvPr id="0" name=""/>
        <dsp:cNvSpPr/>
      </dsp:nvSpPr>
      <dsp:spPr>
        <a:xfrm>
          <a:off x="0" y="4875190"/>
          <a:ext cx="1184306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8ED4E-9AF9-482A-82AE-FA5369FD7ED6}">
      <dsp:nvSpPr>
        <dsp:cNvPr id="0" name=""/>
        <dsp:cNvSpPr/>
      </dsp:nvSpPr>
      <dsp:spPr>
        <a:xfrm>
          <a:off x="0" y="2796825"/>
          <a:ext cx="1184306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6BB2D-FB46-495E-B4B7-69D1044B8687}">
      <dsp:nvSpPr>
        <dsp:cNvPr id="0" name=""/>
        <dsp:cNvSpPr/>
      </dsp:nvSpPr>
      <dsp:spPr>
        <a:xfrm>
          <a:off x="0" y="690980"/>
          <a:ext cx="1184306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FA7D1-7183-43C1-B7D6-B0E0D2A7F7E7}">
      <dsp:nvSpPr>
        <dsp:cNvPr id="0" name=""/>
        <dsp:cNvSpPr/>
      </dsp:nvSpPr>
      <dsp:spPr>
        <a:xfrm>
          <a:off x="3079195" y="607"/>
          <a:ext cx="8763864" cy="69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079195" y="607"/>
        <a:ext cx="8763864" cy="690373"/>
      </dsp:txXfrm>
    </dsp:sp>
    <dsp:sp modelId="{FC505F1A-F79B-4F73-BB75-6697F425686A}">
      <dsp:nvSpPr>
        <dsp:cNvPr id="0" name=""/>
        <dsp:cNvSpPr/>
      </dsp:nvSpPr>
      <dsp:spPr>
        <a:xfrm>
          <a:off x="0" y="607"/>
          <a:ext cx="3079195" cy="69037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Gap-SAT</a:t>
          </a:r>
          <a:endParaRPr lang="en-US" sz="3600" kern="1200" dirty="0"/>
        </a:p>
      </dsp:txBody>
      <dsp:txXfrm>
        <a:off x="33707" y="34314"/>
        <a:ext cx="3011781" cy="656666"/>
      </dsp:txXfrm>
    </dsp:sp>
    <dsp:sp modelId="{14B6A313-27E9-46E6-A16B-655C880ED37B}">
      <dsp:nvSpPr>
        <dsp:cNvPr id="0" name=""/>
        <dsp:cNvSpPr/>
      </dsp:nvSpPr>
      <dsp:spPr>
        <a:xfrm>
          <a:off x="0" y="690980"/>
          <a:ext cx="11843060" cy="138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∃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𝑐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&lt;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</m:oMath>
          </a14:m>
          <a:r>
            <a:rPr lang="en-US" sz="2800" kern="1200" dirty="0" smtClean="0">
              <a:solidFill>
                <a:srgbClr val="7030A0"/>
              </a:solidFill>
            </a:rPr>
            <a:t>, </a:t>
          </a:r>
          <a:r>
            <a:rPr lang="en-US" sz="2800" kern="1200" dirty="0" err="1" smtClean="0">
              <a:solidFill>
                <a:schemeClr val="tx1"/>
              </a:solidFill>
            </a:rPr>
            <a:t>s.t.</a:t>
          </a:r>
          <a:r>
            <a:rPr lang="en-US" sz="2800" kern="1200" dirty="0" smtClean="0">
              <a:solidFill>
                <a:schemeClr val="tx1"/>
              </a:solidFill>
            </a:rPr>
            <a:t> given </a:t>
          </a:r>
          <a:r>
            <a:rPr lang="en-US" sz="2800" kern="1200" dirty="0" err="1" smtClean="0">
              <a:solidFill>
                <a:schemeClr val="tx1"/>
              </a:solidFill>
            </a:rPr>
            <a:t>satisfiable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𝜙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d>
                <m:d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∨</m:t>
                  </m:r>
                  <m:acc>
                    <m:accPr>
                      <m:chr m:val="̅"/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accPr>
                    <m:e>
                      <m:sSub>
                        <m:sSubPr>
                          <m:ctrlPr>
                            <a:rPr lang="en-US" sz="2800" b="0" i="1" kern="120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kern="12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kern="12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acc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∨</m:t>
                  </m:r>
                  <m:sSub>
                    <m:sSubPr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e>
              </m:d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∧</m:t>
              </m:r>
              <m:d>
                <m:d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acc>
                    <m:accPr>
                      <m:chr m:val="̅"/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accPr>
                    <m:e>
                      <m:sSub>
                        <m:sSubPr>
                          <m:ctrlPr>
                            <a:rPr lang="en-US" sz="2800" b="0" i="1" kern="120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kern="12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kern="12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</m:acc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∨</m:t>
                  </m:r>
                  <m:sSub>
                    <m:sSubPr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∨</m:t>
                  </m:r>
                  <m:sSub>
                    <m:sSubPr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e>
              </m:d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∧…</m:t>
              </m:r>
            </m:oMath>
          </a14:m>
          <a:endParaRPr lang="en-US" sz="2800" kern="1200" dirty="0">
            <a:solidFill>
              <a:srgbClr val="7030A0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NP-hard to satisfy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≥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𝑐</m:t>
              </m:r>
            </m:oMath>
          </a14:m>
          <a:r>
            <a:rPr lang="en-US" sz="2800" kern="1200" dirty="0" smtClean="0">
              <a:solidFill>
                <a:srgbClr val="7030A0"/>
              </a:solidFill>
            </a:rPr>
            <a:t> </a:t>
          </a:r>
          <a:r>
            <a:rPr lang="en-US" sz="2800" kern="1200" dirty="0" smtClean="0"/>
            <a:t>fraction of clauses.</a:t>
          </a:r>
          <a:endParaRPr lang="en-US" sz="2800" kern="1200" dirty="0"/>
        </a:p>
      </dsp:txBody>
      <dsp:txXfrm>
        <a:off x="0" y="690980"/>
        <a:ext cx="11843060" cy="1380953"/>
      </dsp:txXfrm>
    </dsp:sp>
    <dsp:sp modelId="{176CBB29-7FCD-4FC5-886A-477803D0AC49}">
      <dsp:nvSpPr>
        <dsp:cNvPr id="0" name=""/>
        <dsp:cNvSpPr/>
      </dsp:nvSpPr>
      <dsp:spPr>
        <a:xfrm>
          <a:off x="3079195" y="2106452"/>
          <a:ext cx="8763864" cy="69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079195" y="2106452"/>
        <a:ext cx="8763864" cy="690373"/>
      </dsp:txXfrm>
    </dsp:sp>
    <dsp:sp modelId="{74E79CCD-AF37-4B67-9CEA-8B515DC854BD}">
      <dsp:nvSpPr>
        <dsp:cNvPr id="0" name=""/>
        <dsp:cNvSpPr/>
      </dsp:nvSpPr>
      <dsp:spPr>
        <a:xfrm>
          <a:off x="0" y="2106452"/>
          <a:ext cx="3079195" cy="69037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Gap-reductions</a:t>
          </a:r>
          <a:endParaRPr lang="en-US" sz="3600" kern="1200" dirty="0"/>
        </a:p>
      </dsp:txBody>
      <dsp:txXfrm>
        <a:off x="33707" y="2140159"/>
        <a:ext cx="3011781" cy="656666"/>
      </dsp:txXfrm>
    </dsp:sp>
    <dsp:sp modelId="{7530A598-0AB3-4143-9CB5-0EB7562D42BC}">
      <dsp:nvSpPr>
        <dsp:cNvPr id="0" name=""/>
        <dsp:cNvSpPr/>
      </dsp:nvSpPr>
      <dsp:spPr>
        <a:xfrm>
          <a:off x="0" y="2796825"/>
          <a:ext cx="11843060" cy="135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Use PCP </a:t>
          </a:r>
          <a:r>
            <a:rPr lang="en-US" sz="2800" b="0" kern="1200" dirty="0" smtClean="0">
              <a:solidFill>
                <a:schemeClr val="tx1"/>
              </a:solidFill>
            </a:rPr>
            <a:t>Theorem </a:t>
          </a:r>
          <a:r>
            <a:rPr lang="en-US" sz="2800" b="0" kern="1200" dirty="0" smtClean="0">
              <a:solidFill>
                <a:schemeClr val="tx1"/>
              </a:solidFill>
            </a:rPr>
            <a:t>as starting point for hardness of approx. results.</a:t>
          </a:r>
          <a:endParaRPr lang="en-US" sz="2800" kern="1200" dirty="0">
            <a:solidFill>
              <a:srgbClr val="7030A0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</a:rPr>
            <a:t>Often </a:t>
          </a:r>
          <a:r>
            <a:rPr lang="en-US" sz="2800" kern="1200" dirty="0" smtClean="0">
              <a:solidFill>
                <a:schemeClr val="tx1"/>
              </a:solidFill>
            </a:rPr>
            <a:t>challenging.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2796825"/>
        <a:ext cx="11843060" cy="1353472"/>
      </dsp:txXfrm>
    </dsp:sp>
    <dsp:sp modelId="{A44E5098-13F2-4C1C-9BEE-37C91A35197D}">
      <dsp:nvSpPr>
        <dsp:cNvPr id="0" name=""/>
        <dsp:cNvSpPr/>
      </dsp:nvSpPr>
      <dsp:spPr>
        <a:xfrm>
          <a:off x="3079195" y="4184817"/>
          <a:ext cx="8763864" cy="69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[</a:t>
          </a:r>
          <a:r>
            <a:rPr lang="en-US" sz="2400" kern="1200" dirty="0" err="1" smtClean="0"/>
            <a:t>Hastad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Feige</a:t>
          </a:r>
          <a:r>
            <a:rPr lang="en-US" sz="2400" kern="1200" dirty="0" smtClean="0"/>
            <a:t>] </a:t>
          </a:r>
          <a:endParaRPr lang="en-US" sz="2400" kern="1200" dirty="0"/>
        </a:p>
      </dsp:txBody>
      <dsp:txXfrm>
        <a:off x="3079195" y="4184817"/>
        <a:ext cx="8763864" cy="690373"/>
      </dsp:txXfrm>
    </dsp:sp>
    <dsp:sp modelId="{71A51B99-987D-4456-9FE5-BEA0A0CF6D79}">
      <dsp:nvSpPr>
        <dsp:cNvPr id="0" name=""/>
        <dsp:cNvSpPr/>
      </dsp:nvSpPr>
      <dsp:spPr>
        <a:xfrm>
          <a:off x="0" y="4184817"/>
          <a:ext cx="3079195" cy="69037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Examples</a:t>
          </a:r>
          <a:endParaRPr lang="en-US" sz="3600" kern="1200" dirty="0"/>
        </a:p>
      </dsp:txBody>
      <dsp:txXfrm>
        <a:off x="33707" y="4218524"/>
        <a:ext cx="3011781" cy="656666"/>
      </dsp:txXfrm>
    </dsp:sp>
    <dsp:sp modelId="{9B634A61-C21A-4548-914E-FA51B984D2BE}">
      <dsp:nvSpPr>
        <dsp:cNvPr id="0" name=""/>
        <dsp:cNvSpPr/>
      </dsp:nvSpPr>
      <dsp:spPr>
        <a:xfrm>
          <a:off x="0" y="4875190"/>
          <a:ext cx="11843060" cy="138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u="none" kern="1200" dirty="0" smtClean="0"/>
            <a:t>3SAT hard to approx. within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b="0" i="1" u="none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800" b="0" i="1" u="none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7</m:t>
                  </m:r>
                </m:num>
                <m:den>
                  <m:r>
                    <a:rPr lang="en-US" sz="2800" b="0" i="1" u="none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8</m:t>
                  </m:r>
                </m:den>
              </m:f>
              <m:r>
                <a:rPr lang="en-US" sz="2800" b="0" i="1" u="none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+</m:t>
              </m:r>
              <m:r>
                <a:rPr lang="en-US" sz="2800" b="0" i="1" u="none" kern="1200" smtClean="0">
                  <a:solidFill>
                    <a:srgbClr val="7030A0"/>
                  </a:solidFill>
                  <a:latin typeface="Cambria Math"/>
                </a:rPr>
                <m:t>𝜀</m:t>
              </m:r>
              <m:r>
                <a:rPr lang="en-US" sz="2800" b="0" i="1" u="none" kern="1200" smtClean="0">
                  <a:solidFill>
                    <a:srgbClr val="7030A0"/>
                  </a:solidFill>
                  <a:latin typeface="Cambria Math"/>
                </a:rPr>
                <m:t>  </m:t>
              </m:r>
            </m:oMath>
          </a14:m>
          <a:endParaRPr lang="en-US" sz="2800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u="none" kern="1200" dirty="0" smtClean="0"/>
            <a:t>Clique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800" b="0" i="1" u="none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2800" b="0" i="1" u="none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2800" b="0" i="1" u="none" kern="1200" smtClean="0">
                      <a:solidFill>
                        <a:srgbClr val="7030A0"/>
                      </a:solidFill>
                      <a:latin typeface="Cambria Math"/>
                    </a:rPr>
                    <m:t>1</m:t>
                  </m:r>
                  <m:r>
                    <a:rPr lang="en-US" sz="2800" b="0" i="1" u="none" kern="1200" smtClean="0">
                      <a:solidFill>
                        <a:srgbClr val="7030A0"/>
                      </a:solidFill>
                      <a:latin typeface="Cambria Math"/>
                    </a:rPr>
                    <m:t>−</m:t>
                  </m:r>
                  <m:r>
                    <a:rPr lang="en-US" sz="2800" b="0" i="1" u="none" kern="1200" smtClean="0">
                      <a:solidFill>
                        <a:srgbClr val="7030A0"/>
                      </a:solidFill>
                      <a:latin typeface="Cambria Math"/>
                    </a:rPr>
                    <m:t>𝜀</m:t>
                  </m:r>
                </m:sup>
              </m:sSup>
            </m:oMath>
          </a14:m>
          <a:r>
            <a:rPr lang="en-US" sz="2800" u="none" kern="1200" dirty="0" smtClean="0"/>
            <a:t>, </a:t>
          </a:r>
          <a:r>
            <a:rPr lang="en-US" sz="2800" u="none" kern="1200" dirty="0" smtClean="0"/>
            <a:t> Set-Cover </a:t>
          </a:r>
          <a:r>
            <a:rPr lang="en-US" sz="2800" u="none" kern="1200" dirty="0" smtClean="0">
              <a:solidFill>
                <a:srgbClr val="7030A0"/>
              </a:solidFill>
            </a:rPr>
            <a:t>(1-</a:t>
          </a:r>
          <a14:m xmlns:a14="http://schemas.microsoft.com/office/drawing/2010/main">
            <m:oMath xmlns:m="http://schemas.openxmlformats.org/officeDocument/2006/math">
              <m:r>
                <a:rPr lang="en-US" sz="2800" b="0" i="1" u="none" kern="1200" smtClean="0">
                  <a:solidFill>
                    <a:srgbClr val="7030A0"/>
                  </a:solidFill>
                  <a:latin typeface="Cambria Math"/>
                </a:rPr>
                <m:t>𝜀</m:t>
              </m:r>
            </m:oMath>
          </a14:m>
          <a:r>
            <a:rPr lang="en-US" sz="2800" u="none" kern="1200" dirty="0" smtClean="0">
              <a:solidFill>
                <a:srgbClr val="7030A0"/>
              </a:solidFill>
            </a:rPr>
            <a:t>)</a:t>
          </a:r>
          <a:r>
            <a:rPr lang="en-US" sz="2800" u="none" kern="1200" dirty="0" smtClean="0">
              <a:solidFill>
                <a:srgbClr val="7030A0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2800" b="0" i="1" u="none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uncPr>
                <m:fName>
                  <m:r>
                    <m:rPr>
                      <m:sty m:val="p"/>
                    </m:rPr>
                    <a:rPr lang="en-US" sz="2800" b="0" i="0" u="none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ln</m:t>
                  </m:r>
                </m:fName>
                <m:e>
                  <m:r>
                    <a:rPr lang="en-US" sz="2800" b="0" i="1" u="none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</m:func>
            </m:oMath>
          </a14:m>
          <a:r>
            <a:rPr lang="en-US" sz="2800" u="none" kern="1200" dirty="0" smtClean="0"/>
            <a:t>.</a:t>
          </a:r>
          <a:endParaRPr lang="en-US" sz="2800" u="none" kern="1200" dirty="0"/>
        </a:p>
      </dsp:txBody>
      <dsp:txXfrm>
        <a:off x="0" y="4875190"/>
        <a:ext cx="11843060" cy="13809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31460-BB83-4D7E-9AC0-1B49D90C6DAC}">
      <dsp:nvSpPr>
        <dsp:cNvPr id="0" name=""/>
        <dsp:cNvSpPr/>
      </dsp:nvSpPr>
      <dsp:spPr>
        <a:xfrm>
          <a:off x="0" y="317202"/>
          <a:ext cx="12192000" cy="1554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437388" rIns="94623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For any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𝑥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∈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∖{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0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}, </m:t>
              </m:r>
            </m:oMath>
          </a14:m>
          <a:r>
            <a:rPr lang="en-US" sz="2600" kern="1200" dirty="0" smtClean="0"/>
            <a:t>consider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sub>
              </m:sSub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={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𝑥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∈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}</m:t>
              </m:r>
            </m:oMath>
          </a14:m>
          <a:r>
            <a:rPr lang="en-US" sz="2600" kern="1200" dirty="0" smtClean="0"/>
            <a:t>.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6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Φ</m:t>
              </m:r>
              <m:d>
                <m:d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sub>
                  </m:sSub>
                </m:e>
              </m:d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≈</m:t>
              </m:r>
              <m:f>
                <m:f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en-US" sz="2600" b="0" i="1" kern="1200" smtClean="0">
                  <a:latin typeface="Cambria Math" panose="02040503050406030204" pitchFamily="18" charset="0"/>
                </a:rPr>
                <m:t>: </m:t>
              </m:r>
            </m:oMath>
          </a14:m>
          <a:r>
            <a:rPr lang="en-US" sz="2600" kern="1200" dirty="0" smtClean="0"/>
            <a:t>for all </a:t>
          </a:r>
          <a14:m xmlns:a14="http://schemas.microsoft.com/office/drawing/2010/main">
            <m:oMath xmlns:m="http://schemas.openxmlformats.org/officeDocument/2006/math">
              <m:r>
                <a:rPr lang="en-US" sz="2600" i="1" kern="1200" dirty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600" b="0" i="1" kern="1200" dirty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∈</m:t>
              </m:r>
              <m:sSub>
                <m:sSub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sub>
              </m:sSub>
            </m:oMath>
          </a14:m>
          <a:r>
            <a:rPr lang="en-US" sz="2600" kern="1200" dirty="0" smtClean="0"/>
            <a:t>, a random neighbor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′</m:t>
              </m:r>
            </m:oMath>
          </a14:m>
          <a:r>
            <a:rPr lang="en-US" sz="2600" kern="1200" dirty="0" smtClean="0"/>
            <a:t> in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n-US" sz="2600" b="0" i="0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S</m:t>
                  </m:r>
                </m:e>
                <m:sub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sub>
              </m:sSub>
              <m:r>
                <a:rPr lang="en-US" sz="26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2600" kern="1200" dirty="0" smtClean="0">
              <a:solidFill>
                <a:schemeClr val="tx1"/>
              </a:solidFill>
            </a:rPr>
            <a:t>w</a:t>
          </a:r>
          <a14:m xmlns:a14="http://schemas.microsoft.com/office/drawing/2010/main">
            <m:oMath xmlns:m="http://schemas.openxmlformats.org/officeDocument/2006/math">
              <m:r>
                <a:rPr lang="en-US" sz="2600" b="0" i="0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.</m:t>
              </m:r>
              <m:r>
                <m:rPr>
                  <m:sty m:val="p"/>
                </m:rPr>
                <a:rPr lang="en-US" sz="2600" b="0" i="0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p</m:t>
              </m:r>
              <m:r>
                <a:rPr lang="en-US" sz="2600" b="0" i="0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.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≈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/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2</m:t>
              </m:r>
            </m:oMath>
          </a14:m>
          <a:r>
            <a:rPr lang="en-US" sz="2600" kern="1200" dirty="0" smtClean="0"/>
            <a:t>. </a:t>
          </a:r>
          <a:endParaRPr lang="en-US" sz="2600" kern="1200" dirty="0"/>
        </a:p>
      </dsp:txBody>
      <dsp:txXfrm>
        <a:off x="0" y="317202"/>
        <a:ext cx="12192000" cy="1554525"/>
      </dsp:txXfrm>
    </dsp:sp>
    <dsp:sp modelId="{8230CEC7-4117-430D-8BD2-DC3695731CCE}">
      <dsp:nvSpPr>
        <dsp:cNvPr id="0" name=""/>
        <dsp:cNvSpPr/>
      </dsp:nvSpPr>
      <dsp:spPr>
        <a:xfrm>
          <a:off x="609600" y="7242"/>
          <a:ext cx="853440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Example: zoom-in</a:t>
          </a:r>
          <a:endParaRPr lang="en-US" sz="3000" kern="1200" dirty="0"/>
        </a:p>
      </dsp:txBody>
      <dsp:txXfrm>
        <a:off x="639862" y="37504"/>
        <a:ext cx="8473876" cy="559396"/>
      </dsp:txXfrm>
    </dsp:sp>
    <dsp:sp modelId="{E90433E8-2881-4175-AADB-7F5C11EAB35D}">
      <dsp:nvSpPr>
        <dsp:cNvPr id="0" name=""/>
        <dsp:cNvSpPr/>
      </dsp:nvSpPr>
      <dsp:spPr>
        <a:xfrm>
          <a:off x="0" y="2295087"/>
          <a:ext cx="12192000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437388" rIns="94623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Take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𝑊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</m:oMath>
          </a14:m>
          <a:r>
            <a:rPr lang="en-US" sz="2600" kern="1200" dirty="0" smtClean="0"/>
            <a:t> of co-dimension </a:t>
          </a:r>
          <a:r>
            <a:rPr lang="en-US" sz="2600" kern="1200" dirty="0" smtClean="0">
              <a:solidFill>
                <a:srgbClr val="7030A0"/>
              </a:solidFill>
            </a:rPr>
            <a:t>1</a:t>
          </a:r>
          <a:r>
            <a:rPr lang="en-US" sz="2600" kern="1200" dirty="0" smtClean="0"/>
            <a:t>.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</m:sub>
              </m:sSub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={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𝑊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}</m:t>
              </m:r>
            </m:oMath>
          </a14:m>
          <a:r>
            <a:rPr lang="en-US" sz="2600" kern="1200" dirty="0" smtClean="0"/>
            <a:t>. 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6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Φ</m:t>
              </m:r>
              <m:d>
                <m:d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sub>
                  </m:sSub>
                </m:e>
              </m:d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≈</m:t>
              </m:r>
              <m:f>
                <m:f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den>
              </m:f>
            </m:oMath>
          </a14:m>
          <a:r>
            <a:rPr lang="en-US" sz="2600" kern="1200" dirty="0" smtClean="0"/>
            <a:t>: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dirty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∀</m:t>
              </m:r>
              <m:r>
                <a:rPr lang="en-US" sz="2600" i="1" kern="1200" dirty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600" b="0" i="1" kern="1200" dirty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∈</m:t>
              </m:r>
              <m:sSub>
                <m:sSub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</m:sub>
              </m:sSub>
            </m:oMath>
          </a14:m>
          <a:r>
            <a:rPr lang="en-US" sz="2600" kern="1200" dirty="0" smtClean="0"/>
            <a:t>, a random neighbor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e>
                <m:sup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′</m:t>
                  </m:r>
                </m:sup>
              </m:sSup>
            </m:oMath>
          </a14:m>
          <a:r>
            <a:rPr lang="en-US" sz="2600" kern="1200" dirty="0" smtClean="0"/>
            <a:t> is in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𝑊</m:t>
              </m:r>
            </m:oMath>
          </a14:m>
          <a:r>
            <a:rPr lang="en-US" sz="2600" kern="1200" dirty="0" smtClean="0"/>
            <a:t> </a:t>
          </a:r>
          <a:r>
            <a:rPr lang="en-US" sz="2600" kern="1200" dirty="0" smtClean="0">
              <a:solidFill>
                <a:schemeClr val="tx1"/>
              </a:solidFill>
            </a:rPr>
            <a:t>w</a:t>
          </a:r>
          <a14:m xmlns:a14="http://schemas.microsoft.com/office/drawing/2010/main">
            <m:oMath xmlns:m="http://schemas.openxmlformats.org/officeDocument/2006/math">
              <m:r>
                <a:rPr lang="en-US" sz="2600" b="0" i="0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.</m:t>
              </m:r>
              <m:r>
                <m:rPr>
                  <m:sty m:val="p"/>
                </m:rPr>
                <a:rPr lang="en-US" sz="2600" b="0" i="0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p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≈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/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2</m:t>
              </m:r>
            </m:oMath>
          </a14:m>
          <a:r>
            <a:rPr lang="en-US" sz="2600" kern="1200" dirty="0" smtClean="0"/>
            <a:t>.</a:t>
          </a:r>
          <a:endParaRPr lang="en-US" sz="2600" kern="1200" dirty="0"/>
        </a:p>
      </dsp:txBody>
      <dsp:txXfrm>
        <a:off x="0" y="2295087"/>
        <a:ext cx="12192000" cy="1984500"/>
      </dsp:txXfrm>
    </dsp:sp>
    <dsp:sp modelId="{20F2E3ED-D295-4CE8-A280-E5CF06A12140}">
      <dsp:nvSpPr>
        <dsp:cNvPr id="0" name=""/>
        <dsp:cNvSpPr/>
      </dsp:nvSpPr>
      <dsp:spPr>
        <a:xfrm>
          <a:off x="609600" y="1985127"/>
          <a:ext cx="853440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Dual example: zoom-out</a:t>
          </a:r>
          <a:endParaRPr lang="en-US" sz="3000" kern="1200" dirty="0"/>
        </a:p>
      </dsp:txBody>
      <dsp:txXfrm>
        <a:off x="639862" y="2015389"/>
        <a:ext cx="8473876" cy="559396"/>
      </dsp:txXfrm>
    </dsp:sp>
    <dsp:sp modelId="{77108920-F1E5-4176-B359-FED50F1CCFEB}">
      <dsp:nvSpPr>
        <dsp:cNvPr id="0" name=""/>
        <dsp:cNvSpPr/>
      </dsp:nvSpPr>
      <dsp:spPr>
        <a:xfrm>
          <a:off x="0" y="4702947"/>
          <a:ext cx="12192000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437388" rIns="9462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Induced subgraph is isomorphic to smaller </a:t>
          </a:r>
          <a:r>
            <a:rPr lang="en-US" sz="2800" kern="1200" dirty="0" err="1" smtClean="0"/>
            <a:t>Grassmann</a:t>
          </a:r>
          <a:r>
            <a:rPr lang="en-US" sz="2800" kern="1200" dirty="0" smtClean="0"/>
            <a:t> Graph.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“zooming” into spaces </a:t>
          </a:r>
          <a:r>
            <a:rPr lang="en-US" sz="2800" kern="1200" dirty="0" smtClean="0"/>
            <a:t>contain </a:t>
          </a:r>
          <a:r>
            <a:rPr lang="en-US" sz="2800" kern="1200" dirty="0" err="1" smtClean="0"/>
            <a:t>ing</a:t>
          </a:r>
          <a:r>
            <a:rPr lang="en-US" sz="2800" kern="1200" dirty="0" smtClean="0"/>
            <a:t>-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𝑥</m:t>
              </m:r>
            </m:oMath>
          </a14:m>
          <a:r>
            <a:rPr lang="en-US" sz="2800" kern="1200" dirty="0" smtClean="0"/>
            <a:t> / </a:t>
          </a:r>
          <a:r>
            <a:rPr lang="en-US" sz="2800" kern="1200" dirty="0" err="1" smtClean="0"/>
            <a:t>ed</a:t>
          </a:r>
          <a:r>
            <a:rPr lang="en-US" sz="2800" kern="1200" dirty="0" smtClean="0"/>
            <a:t>-in-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𝑊</m:t>
              </m:r>
            </m:oMath>
          </a14:m>
          <a:r>
            <a:rPr lang="en-US" sz="2800" kern="1200" dirty="0" smtClean="0"/>
            <a:t> </a:t>
          </a:r>
          <a:r>
            <a:rPr lang="en-US" sz="2800" kern="1200" dirty="0" smtClean="0"/>
            <a:t>gives constant density</a:t>
          </a:r>
          <a:endParaRPr lang="en-US" sz="2800" kern="1200" dirty="0"/>
        </a:p>
      </dsp:txBody>
      <dsp:txXfrm>
        <a:off x="0" y="4702947"/>
        <a:ext cx="12192000" cy="1488374"/>
      </dsp:txXfrm>
    </dsp:sp>
    <dsp:sp modelId="{C6ABA37F-F3D0-4A01-B5C9-F60CA0CAD16F}">
      <dsp:nvSpPr>
        <dsp:cNvPr id="0" name=""/>
        <dsp:cNvSpPr/>
      </dsp:nvSpPr>
      <dsp:spPr>
        <a:xfrm>
          <a:off x="609600" y="4392987"/>
          <a:ext cx="853440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Note</a:t>
          </a:r>
          <a:endParaRPr lang="en-US" sz="3000" kern="1200" dirty="0"/>
        </a:p>
      </dsp:txBody>
      <dsp:txXfrm>
        <a:off x="639862" y="4423249"/>
        <a:ext cx="8473876" cy="5593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31460-BB83-4D7E-9AC0-1B49D90C6DAC}">
      <dsp:nvSpPr>
        <dsp:cNvPr id="0" name=""/>
        <dsp:cNvSpPr/>
      </dsp:nvSpPr>
      <dsp:spPr>
        <a:xfrm>
          <a:off x="0" y="607968"/>
          <a:ext cx="12652075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81942" tIns="604012" rIns="981942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𝑆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  <m:d>
                <m:dPr>
                  <m:ctrlPr>
                    <a:rPr lang="en-US" sz="29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9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9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,ℓ</m:t>
                  </m:r>
                </m:e>
              </m:d>
            </m:oMath>
          </a14:m>
          <a:r>
            <a:rPr lang="en-US" sz="2900" kern="1200" dirty="0" smtClean="0"/>
            <a:t> is </a:t>
          </a:r>
          <a14:m xmlns:a14="http://schemas.microsoft.com/office/drawing/2010/main">
            <m:oMath xmlns:m="http://schemas.openxmlformats.org/officeDocument/2006/math"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(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𝑟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900" i="1" kern="1200" dirty="0" smtClean="0"/>
            <a:t>-pseudorandom</a:t>
          </a:r>
          <a:r>
            <a:rPr lang="en-US" sz="2900" kern="1200" dirty="0" smtClean="0"/>
            <a:t> if </a:t>
          </a:r>
          <a:r>
            <a:rPr lang="en-US" sz="2900" kern="1200" dirty="0" smtClean="0"/>
            <a:t>density of </a:t>
          </a:r>
          <a14:m xmlns:a14="http://schemas.microsoft.com/office/drawing/2010/main">
            <m:oMath xmlns:m="http://schemas.openxmlformats.org/officeDocument/2006/math"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𝑆</m:t>
              </m:r>
            </m:oMath>
          </a14:m>
          <a:r>
            <a:rPr lang="en-US" sz="2900" kern="1200" dirty="0" smtClean="0"/>
            <a:t> after                    every zoom-in/out combination of dimension </a:t>
          </a:r>
          <a14:m xmlns:a14="http://schemas.microsoft.com/office/drawing/2010/main">
            <m:oMath xmlns:m="http://schemas.openxmlformats.org/officeDocument/2006/math"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𝑟</m:t>
              </m:r>
            </m:oMath>
          </a14:m>
          <a:r>
            <a:rPr lang="en-US" sz="2900" kern="1200" dirty="0" smtClean="0"/>
            <a:t> </a:t>
          </a:r>
          <a:r>
            <a:rPr lang="en-US" sz="2900" kern="1200" dirty="0" smtClean="0"/>
            <a:t>remains  </a:t>
          </a:r>
          <a14:m xmlns:a14="http://schemas.microsoft.com/office/drawing/2010/main">
            <m:oMath xmlns:m="http://schemas.openxmlformats.org/officeDocument/2006/math"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≤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  <m:r>
                <a:rPr lang="en-US" sz="2900" b="0" i="1" kern="1200" smtClean="0">
                  <a:latin typeface="Cambria Math" panose="02040503050406030204" pitchFamily="18" charset="0"/>
                </a:rPr>
                <m:t>.</m:t>
              </m:r>
            </m:oMath>
          </a14:m>
          <a:endParaRPr lang="en-US" sz="2900" kern="1200" dirty="0"/>
        </a:p>
      </dsp:txBody>
      <dsp:txXfrm>
        <a:off x="0" y="607968"/>
        <a:ext cx="12652075" cy="1644300"/>
      </dsp:txXfrm>
    </dsp:sp>
    <dsp:sp modelId="{8230CEC7-4117-430D-8BD2-DC3695731CCE}">
      <dsp:nvSpPr>
        <dsp:cNvPr id="0" name=""/>
        <dsp:cNvSpPr/>
      </dsp:nvSpPr>
      <dsp:spPr>
        <a:xfrm>
          <a:off x="632603" y="202700"/>
          <a:ext cx="6222100" cy="833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753" tIns="0" rIns="33475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Definition</a:t>
          </a:r>
          <a:endParaRPr lang="en-US" sz="2900" kern="1200" dirty="0"/>
        </a:p>
      </dsp:txBody>
      <dsp:txXfrm>
        <a:off x="673282" y="243379"/>
        <a:ext cx="6140742" cy="751950"/>
      </dsp:txXfrm>
    </dsp:sp>
    <dsp:sp modelId="{E90433E8-2881-4175-AADB-7F5C11EAB35D}">
      <dsp:nvSpPr>
        <dsp:cNvPr id="0" name=""/>
        <dsp:cNvSpPr/>
      </dsp:nvSpPr>
      <dsp:spPr>
        <a:xfrm>
          <a:off x="0" y="2836908"/>
          <a:ext cx="12652075" cy="1689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81942" tIns="604012" rIns="981942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Random </a:t>
          </a:r>
          <a:r>
            <a:rPr lang="en-US" sz="2900" kern="1200" dirty="0" smtClean="0"/>
            <a:t>small set </a:t>
          </a:r>
          <a:r>
            <a:rPr lang="en-US" sz="2900" kern="1200" dirty="0" smtClean="0"/>
            <a:t>is </a:t>
          </a:r>
          <a:r>
            <a:rPr lang="en-US" sz="2900" kern="1200" dirty="0" smtClean="0"/>
            <a:t>pseudorandom</a:t>
          </a:r>
          <a:r>
            <a:rPr lang="en-US" sz="2900" kern="1200" dirty="0" smtClean="0"/>
            <a:t>.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Previous two examples: not </a:t>
          </a:r>
          <a14:m xmlns:a14="http://schemas.microsoft.com/office/drawing/2010/main">
            <m:oMath xmlns:m="http://schemas.openxmlformats.org/officeDocument/2006/math"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(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 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/>
                </a:rPr>
                <m:t>0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/>
                </a:rPr>
                <m:t>.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/>
                </a:rPr>
                <m:t>5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900" kern="1200" dirty="0" smtClean="0"/>
            <a:t>-pseudorandom.</a:t>
          </a:r>
          <a:endParaRPr lang="en-US" sz="2900" kern="1200" dirty="0"/>
        </a:p>
      </dsp:txBody>
      <dsp:txXfrm>
        <a:off x="0" y="2836908"/>
        <a:ext cx="12652075" cy="1689975"/>
      </dsp:txXfrm>
    </dsp:sp>
    <dsp:sp modelId="{20F2E3ED-D295-4CE8-A280-E5CF06A12140}">
      <dsp:nvSpPr>
        <dsp:cNvPr id="0" name=""/>
        <dsp:cNvSpPr/>
      </dsp:nvSpPr>
      <dsp:spPr>
        <a:xfrm>
          <a:off x="632603" y="2408868"/>
          <a:ext cx="7426578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753" tIns="0" rIns="33475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Note</a:t>
          </a:r>
          <a:endParaRPr lang="en-US" sz="2900" kern="1200" dirty="0"/>
        </a:p>
      </dsp:txBody>
      <dsp:txXfrm>
        <a:off x="674393" y="2450658"/>
        <a:ext cx="7342998" cy="772500"/>
      </dsp:txXfrm>
    </dsp:sp>
    <dsp:sp modelId="{77108920-F1E5-4176-B359-FED50F1CCFEB}">
      <dsp:nvSpPr>
        <dsp:cNvPr id="0" name=""/>
        <dsp:cNvSpPr/>
      </dsp:nvSpPr>
      <dsp:spPr>
        <a:xfrm>
          <a:off x="0" y="5111523"/>
          <a:ext cx="12652075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81942" tIns="604012" rIns="981942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If </a:t>
          </a:r>
          <a14:m xmlns:a14="http://schemas.microsoft.com/office/drawing/2010/main">
            <m:oMath xmlns:m="http://schemas.openxmlformats.org/officeDocument/2006/math"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𝑆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  <m:d>
                <m:dPr>
                  <m:ctrlPr>
                    <a:rPr lang="en-US" sz="29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9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9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,ℓ</m:t>
                  </m:r>
                </m:e>
              </m:d>
              <m:r>
                <a:rPr lang="en-US" sz="29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2900" kern="1200" dirty="0" smtClean="0">
              <a:solidFill>
                <a:schemeClr val="tx1"/>
              </a:solidFill>
            </a:rPr>
            <a:t>has </a:t>
          </a:r>
          <a:r>
            <a:rPr lang="en-US" sz="2900" kern="1200" dirty="0" smtClean="0">
              <a:solidFill>
                <a:schemeClr val="tx1"/>
              </a:solidFill>
            </a:rPr>
            <a:t>expansion </a:t>
          </a:r>
          <a14:m xmlns:a14="http://schemas.microsoft.com/office/drawing/2010/main">
            <m:oMath xmlns:m="http://schemas.openxmlformats.org/officeDocument/2006/math">
              <m:r>
                <a:rPr lang="en-US" sz="2900" b="0" i="1" kern="1200" smtClean="0">
                  <a:solidFill>
                    <a:schemeClr val="tx1"/>
                  </a:solidFill>
                  <a:latin typeface="Cambria Math"/>
                </a:rPr>
                <m:t>≤</m:t>
              </m:r>
              <m:r>
                <a:rPr lang="en-US" sz="2900" b="0" i="0" kern="1200" smtClean="0">
                  <a:solidFill>
                    <a:schemeClr val="tx1"/>
                  </a:solidFill>
                  <a:latin typeface="Cambria Math"/>
                </a:rPr>
                <m:t> </m:t>
              </m:r>
              <m:r>
                <a:rPr lang="en-US" sz="2900" b="0" i="1" kern="1200" smtClean="0">
                  <a:solidFill>
                    <a:schemeClr val="tx1"/>
                  </a:solidFill>
                  <a:latin typeface="Cambria Math"/>
                </a:rPr>
                <m:t>1</m:t>
              </m:r>
              <m:r>
                <a:rPr lang="en-US" sz="2900" b="0" i="1" kern="1200" smtClean="0">
                  <a:solidFill>
                    <a:schemeClr val="tx1"/>
                  </a:solidFill>
                  <a:latin typeface="Cambria Math"/>
                </a:rPr>
                <m:t>−</m:t>
              </m:r>
              <m:r>
                <a:rPr lang="en-US" sz="2900" b="0" i="1" kern="1200" smtClean="0">
                  <a:solidFill>
                    <a:schemeClr val="tx1"/>
                  </a:solidFill>
                  <a:latin typeface="Cambria Math"/>
                </a:rPr>
                <m:t>𝛿</m:t>
              </m:r>
            </m:oMath>
          </a14:m>
          <a:r>
            <a:rPr lang="en-US" sz="2900" kern="1200" dirty="0" smtClean="0">
              <a:solidFill>
                <a:schemeClr val="tx1"/>
              </a:solidFill>
            </a:rPr>
            <a:t>,  </a:t>
          </a:r>
          <a:r>
            <a:rPr lang="en-US" sz="2900" kern="1200" dirty="0" smtClean="0">
              <a:solidFill>
                <a:schemeClr val="tx1"/>
              </a:solidFill>
            </a:rPr>
            <a:t>then </a:t>
          </a:r>
          <a:r>
            <a:rPr lang="en-US" sz="2900" kern="1200" dirty="0" smtClean="0">
              <a:solidFill>
                <a:schemeClr val="tx1"/>
              </a:solidFill>
            </a:rPr>
            <a:t>S  is not-pseudorandom.</a:t>
          </a:r>
          <a:endParaRPr lang="en-US" sz="2900" kern="1200" dirty="0"/>
        </a:p>
      </dsp:txBody>
      <dsp:txXfrm>
        <a:off x="0" y="5111523"/>
        <a:ext cx="12652075" cy="1233225"/>
      </dsp:txXfrm>
    </dsp:sp>
    <dsp:sp modelId="{C6ABA37F-F3D0-4A01-B5C9-F60CA0CAD16F}">
      <dsp:nvSpPr>
        <dsp:cNvPr id="0" name=""/>
        <dsp:cNvSpPr/>
      </dsp:nvSpPr>
      <dsp:spPr>
        <a:xfrm>
          <a:off x="632603" y="4683483"/>
          <a:ext cx="7426578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753" tIns="0" rIns="33475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sng" kern="1200" dirty="0" smtClean="0"/>
            <a:t>Expansion Statement</a:t>
          </a:r>
          <a:r>
            <a:rPr lang="en-US" sz="2900" kern="1200" dirty="0" smtClean="0"/>
            <a:t>:</a:t>
          </a:r>
          <a:endParaRPr lang="en-US" sz="2900" kern="1200" dirty="0"/>
        </a:p>
      </dsp:txBody>
      <dsp:txXfrm>
        <a:off x="674393" y="4725273"/>
        <a:ext cx="7342998" cy="772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31460-BB83-4D7E-9AC0-1B49D90C6DAC}">
      <dsp:nvSpPr>
        <dsp:cNvPr id="0" name=""/>
        <dsp:cNvSpPr/>
      </dsp:nvSpPr>
      <dsp:spPr>
        <a:xfrm>
          <a:off x="0" y="403066"/>
          <a:ext cx="1219200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666496" rIns="946235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If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𝑆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  <m:d>
                <m:d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,ℓ</m:t>
                  </m:r>
                </m:e>
              </m:d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2600" kern="1200" dirty="0" smtClean="0">
              <a:solidFill>
                <a:schemeClr val="tx1"/>
              </a:solidFill>
            </a:rPr>
            <a:t>is pseudorandom, then near-perfect expansion.</a:t>
          </a:r>
          <a:endParaRPr lang="en-US" sz="2600" kern="1200" dirty="0"/>
        </a:p>
      </dsp:txBody>
      <dsp:txXfrm>
        <a:off x="0" y="403066"/>
        <a:ext cx="12192000" cy="1234800"/>
      </dsp:txXfrm>
    </dsp:sp>
    <dsp:sp modelId="{8230CEC7-4117-430D-8BD2-DC3695731CCE}">
      <dsp:nvSpPr>
        <dsp:cNvPr id="0" name=""/>
        <dsp:cNvSpPr/>
      </dsp:nvSpPr>
      <dsp:spPr>
        <a:xfrm>
          <a:off x="609600" y="44858"/>
          <a:ext cx="11352885" cy="8305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Expansion Statement </a:t>
          </a:r>
          <a:r>
            <a:rPr lang="en-US" sz="3000" kern="1200" dirty="0" smtClean="0"/>
            <a:t>(</a:t>
          </a:r>
          <a:r>
            <a:rPr lang="en-US" sz="3000" kern="1200" dirty="0" smtClean="0"/>
            <a:t>contra-positive)  </a:t>
          </a:r>
          <a:r>
            <a:rPr lang="en-US" sz="2000" kern="1200" dirty="0" smtClean="0"/>
            <a:t>[proposed in DKKMS]:</a:t>
          </a:r>
          <a:endParaRPr lang="en-US" sz="2000" kern="1200" dirty="0"/>
        </a:p>
      </dsp:txBody>
      <dsp:txXfrm>
        <a:off x="650143" y="85401"/>
        <a:ext cx="11271799" cy="749441"/>
      </dsp:txXfrm>
    </dsp:sp>
    <dsp:sp modelId="{E90433E8-2881-4175-AADB-7F5C11EAB35D}">
      <dsp:nvSpPr>
        <dsp:cNvPr id="0" name=""/>
        <dsp:cNvSpPr/>
      </dsp:nvSpPr>
      <dsp:spPr>
        <a:xfrm>
          <a:off x="0" y="2282986"/>
          <a:ext cx="12192000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666496" rIns="946235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[DKKMS]  </a:t>
          </a:r>
          <a:r>
            <a:rPr lang="en-US" sz="2600" kern="1200" dirty="0" smtClean="0"/>
            <a:t>hoped studying </a:t>
          </a:r>
          <a:r>
            <a:rPr lang="en-US" sz="2600" kern="1200" dirty="0" smtClean="0"/>
            <a:t>this question would </a:t>
          </a:r>
          <a:r>
            <a:rPr lang="en-US" sz="2600" kern="1200" dirty="0" smtClean="0"/>
            <a:t>help analyze “local </a:t>
          </a:r>
          <a:r>
            <a:rPr lang="en-US" sz="2600" kern="1200" dirty="0" smtClean="0"/>
            <a:t>to global” </a:t>
          </a:r>
          <a:r>
            <a:rPr lang="en-US" sz="2600" kern="1200" dirty="0" err="1" smtClean="0"/>
            <a:t>Grassmann</a:t>
          </a:r>
          <a:r>
            <a:rPr lang="en-US" sz="2600" kern="1200" dirty="0" smtClean="0"/>
            <a:t> Test.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Turns out we were </a:t>
          </a:r>
          <a:r>
            <a:rPr lang="en-US" sz="2600" kern="1200" dirty="0" smtClean="0"/>
            <a:t>right (and blind).</a:t>
          </a:r>
          <a:endParaRPr lang="en-US" sz="2600" kern="1200" dirty="0"/>
        </a:p>
      </dsp:txBody>
      <dsp:txXfrm>
        <a:off x="0" y="2282986"/>
        <a:ext cx="12192000" cy="1965599"/>
      </dsp:txXfrm>
    </dsp:sp>
    <dsp:sp modelId="{20F2E3ED-D295-4CE8-A280-E5CF06A12140}">
      <dsp:nvSpPr>
        <dsp:cNvPr id="0" name=""/>
        <dsp:cNvSpPr/>
      </dsp:nvSpPr>
      <dsp:spPr>
        <a:xfrm>
          <a:off x="609600" y="1810666"/>
          <a:ext cx="853440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Motivation? </a:t>
          </a:r>
          <a:endParaRPr lang="en-US" sz="3000" kern="1200" dirty="0"/>
        </a:p>
      </dsp:txBody>
      <dsp:txXfrm>
        <a:off x="655714" y="1856780"/>
        <a:ext cx="8442172" cy="852412"/>
      </dsp:txXfrm>
    </dsp:sp>
    <dsp:sp modelId="{77108920-F1E5-4176-B359-FED50F1CCFEB}">
      <dsp:nvSpPr>
        <dsp:cNvPr id="0" name=""/>
        <dsp:cNvSpPr/>
      </dsp:nvSpPr>
      <dsp:spPr>
        <a:xfrm>
          <a:off x="0" y="4893706"/>
          <a:ext cx="121920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666496" rIns="946235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u="sng" kern="1200" dirty="0" smtClean="0"/>
            <a:t>Expansion Statement</a:t>
          </a:r>
          <a:r>
            <a:rPr lang="en-US" sz="28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→</m:t>
              </m:r>
            </m:oMath>
          </a14:m>
          <a:r>
            <a:rPr lang="en-US" sz="2800" kern="1200" dirty="0" smtClean="0"/>
            <a:t> “local to global” test works!</a:t>
          </a:r>
          <a:endParaRPr lang="en-US" sz="2800" kern="1200" dirty="0"/>
        </a:p>
      </dsp:txBody>
      <dsp:txXfrm>
        <a:off x="0" y="4893706"/>
        <a:ext cx="12192000" cy="1260000"/>
      </dsp:txXfrm>
    </dsp:sp>
    <dsp:sp modelId="{C6ABA37F-F3D0-4A01-B5C9-F60CA0CAD16F}">
      <dsp:nvSpPr>
        <dsp:cNvPr id="0" name=""/>
        <dsp:cNvSpPr/>
      </dsp:nvSpPr>
      <dsp:spPr>
        <a:xfrm>
          <a:off x="609600" y="4421386"/>
          <a:ext cx="853440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Theorem </a:t>
          </a:r>
          <a:r>
            <a:rPr lang="en-US" sz="2000" kern="1200" dirty="0" smtClean="0"/>
            <a:t>[</a:t>
          </a:r>
          <a:r>
            <a:rPr lang="en-US" sz="2000" kern="1200" dirty="0" smtClean="0"/>
            <a:t>Barak Kothari </a:t>
          </a:r>
          <a:r>
            <a:rPr lang="en-US" sz="2000" kern="1200" dirty="0" err="1" smtClean="0"/>
            <a:t>Steurer</a:t>
          </a:r>
          <a:r>
            <a:rPr lang="en-US" sz="2000" kern="1200" dirty="0" smtClean="0"/>
            <a:t>]</a:t>
          </a:r>
          <a:endParaRPr lang="en-US" sz="2000" kern="1200" dirty="0"/>
        </a:p>
      </dsp:txBody>
      <dsp:txXfrm>
        <a:off x="655714" y="4467500"/>
        <a:ext cx="8442172" cy="8524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31460-BB83-4D7E-9AC0-1B49D90C6DAC}">
      <dsp:nvSpPr>
        <dsp:cNvPr id="0" name=""/>
        <dsp:cNvSpPr/>
      </dsp:nvSpPr>
      <dsp:spPr>
        <a:xfrm>
          <a:off x="0" y="520776"/>
          <a:ext cx="12192000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41528" rIns="946235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𝑆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  <m:d>
                <m:d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,ℓ</m:t>
                  </m:r>
                </m:e>
              </m:d>
            </m:oMath>
          </a14:m>
          <a:r>
            <a:rPr lang="en-US" sz="2600" kern="1200" dirty="0" smtClean="0"/>
            <a:t> is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(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𝑟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600" i="1" kern="1200" dirty="0" smtClean="0"/>
            <a:t>-pseudorandom</a:t>
          </a:r>
          <a:r>
            <a:rPr lang="en-US" sz="2600" kern="1200" dirty="0" smtClean="0"/>
            <a:t> if </a:t>
          </a:r>
          <a:r>
            <a:rPr lang="en-US" sz="2600" kern="1200" dirty="0" smtClean="0"/>
            <a:t>density of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𝑆</m:t>
              </m:r>
            </m:oMath>
          </a14:m>
          <a:r>
            <a:rPr lang="en-US" sz="2600" kern="1200" dirty="0" smtClean="0"/>
            <a:t> after                                every zoom-in/out combination of dimension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𝑟</m:t>
              </m:r>
            </m:oMath>
          </a14:m>
          <a:r>
            <a:rPr lang="en-US" sz="2600" kern="1200" dirty="0" smtClean="0"/>
            <a:t> </a:t>
          </a:r>
          <a:r>
            <a:rPr lang="en-US" sz="2600" kern="1200" dirty="0" smtClean="0"/>
            <a:t>remains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≤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  <m:r>
                <a:rPr lang="en-US" sz="2600" b="0" i="1" kern="1200" smtClean="0">
                  <a:latin typeface="Cambria Math" panose="02040503050406030204" pitchFamily="18" charset="0"/>
                </a:rPr>
                <m:t>.</m:t>
              </m:r>
            </m:oMath>
          </a14:m>
          <a:endParaRPr lang="en-US" sz="2600" kern="1200" dirty="0"/>
        </a:p>
      </dsp:txBody>
      <dsp:txXfrm>
        <a:off x="0" y="520776"/>
        <a:ext cx="12192000" cy="1474200"/>
      </dsp:txXfrm>
    </dsp:sp>
    <dsp:sp modelId="{8230CEC7-4117-430D-8BD2-DC3695731CCE}">
      <dsp:nvSpPr>
        <dsp:cNvPr id="0" name=""/>
        <dsp:cNvSpPr/>
      </dsp:nvSpPr>
      <dsp:spPr>
        <a:xfrm>
          <a:off x="609600" y="98435"/>
          <a:ext cx="85344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Definition</a:t>
          </a:r>
          <a:endParaRPr lang="en-US" sz="2600" kern="1200" dirty="0"/>
        </a:p>
      </dsp:txBody>
      <dsp:txXfrm>
        <a:off x="647067" y="135902"/>
        <a:ext cx="8459466" cy="692586"/>
      </dsp:txXfrm>
    </dsp:sp>
    <dsp:sp modelId="{E90433E8-2881-4175-AADB-7F5C11EAB35D}">
      <dsp:nvSpPr>
        <dsp:cNvPr id="0" name=""/>
        <dsp:cNvSpPr/>
      </dsp:nvSpPr>
      <dsp:spPr>
        <a:xfrm>
          <a:off x="0" y="2480555"/>
          <a:ext cx="1219200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41528" rIns="94623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002060"/>
                  </a:solidFill>
                  <a:latin typeface="Cambria Math"/>
                </a:rPr>
                <m:t>∀ </m:t>
              </m:r>
              <m:r>
                <a:rPr lang="en-US" sz="2600" b="0" i="1" kern="1200" smtClean="0">
                  <a:solidFill>
                    <a:srgbClr val="002060"/>
                  </a:solidFill>
                  <a:latin typeface="Cambria Math"/>
                </a:rPr>
                <m:t>𝛿</m:t>
              </m:r>
              <m:r>
                <a:rPr lang="en-US" sz="2600" b="0" i="1" kern="1200" smtClean="0">
                  <a:solidFill>
                    <a:srgbClr val="002060"/>
                  </a:solidFill>
                  <a:latin typeface="Cambria Math"/>
                </a:rPr>
                <m:t>  ∃ </m:t>
              </m:r>
              <m:r>
                <a:rPr lang="en-US" sz="2600" b="0" i="1" kern="1200" smtClean="0">
                  <a:solidFill>
                    <a:srgbClr val="002060"/>
                  </a:solidFill>
                  <a:latin typeface="Cambria Math"/>
                </a:rPr>
                <m:t>𝑟</m:t>
              </m:r>
              <m:r>
                <a:rPr lang="en-US" sz="2600" b="0" i="1" kern="1200" smtClean="0">
                  <a:solidFill>
                    <a:srgbClr val="002060"/>
                  </a:solidFill>
                  <a:latin typeface="Cambria Math"/>
                </a:rPr>
                <m:t>, </m:t>
              </m:r>
              <m:r>
                <a:rPr lang="en-US" sz="2600" b="0" i="1" kern="1200" smtClean="0">
                  <a:solidFill>
                    <a:srgbClr val="002060"/>
                  </a:solidFill>
                  <a:latin typeface="Cambria Math"/>
                </a:rPr>
                <m:t>𝜀</m:t>
              </m:r>
            </m:oMath>
          </a14:m>
          <a:r>
            <a:rPr lang="en-US" sz="2600" b="0" kern="1200" dirty="0" smtClean="0">
              <a:solidFill>
                <a:srgbClr val="002060"/>
              </a:solidFill>
            </a:rPr>
            <a:t>  </a:t>
          </a:r>
          <a:r>
            <a:rPr lang="en-US" sz="2600" b="0" kern="1200" dirty="0" err="1" smtClean="0">
              <a:solidFill>
                <a:srgbClr val="002060"/>
              </a:solidFill>
            </a:rPr>
            <a:t>s.t.</a:t>
          </a:r>
          <a:r>
            <a:rPr lang="en-US" sz="2600" b="0" kern="1200" dirty="0" smtClean="0">
              <a:solidFill>
                <a:srgbClr val="002060"/>
              </a:solidFill>
            </a:rPr>
            <a:t>  if 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/>
                </a:rPr>
                <m:t>𝑆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/>
                </a:rPr>
                <m:t>  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/>
                </a:rPr>
                <m:t>𝑖𝑠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/>
                </a:rPr>
                <m:t> 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(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𝑟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600" i="1" kern="1200" dirty="0" smtClean="0"/>
            <a:t>-</a:t>
          </a:r>
          <a:r>
            <a:rPr lang="en-US" sz="2600" kern="1200" dirty="0" smtClean="0">
              <a:solidFill>
                <a:schemeClr val="tx1"/>
              </a:solidFill>
            </a:rPr>
            <a:t>pseudorandom</a:t>
          </a:r>
          <a:r>
            <a:rPr lang="en-US" sz="2600" kern="1200" dirty="0" smtClean="0">
              <a:solidFill>
                <a:schemeClr val="tx1"/>
              </a:solidFill>
            </a:rPr>
            <a:t>, </a:t>
          </a:r>
          <a:r>
            <a:rPr lang="en-US" sz="2600" kern="1200" dirty="0" smtClean="0">
              <a:solidFill>
                <a:schemeClr val="tx1"/>
              </a:solidFill>
            </a:rPr>
            <a:t> then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600" b="0" i="0" kern="1200" smtClean="0">
                  <a:solidFill>
                    <a:schemeClr val="tx1"/>
                  </a:solidFill>
                  <a:latin typeface="Cambria Math"/>
                </a:rPr>
                <m:t>Φ</m:t>
              </m:r>
              <m:d>
                <m:dPr>
                  <m:ctrlPr>
                    <a:rPr lang="en-US" sz="2600" b="0" i="1" kern="1200" smtClean="0">
                      <a:solidFill>
                        <a:schemeClr val="tx1"/>
                      </a:solidFill>
                      <a:latin typeface="Cambria Math"/>
                    </a:rPr>
                  </m:ctrlPr>
                </m:dPr>
                <m:e>
                  <m:r>
                    <a:rPr lang="en-US" sz="2600" b="0" i="1" kern="1200" smtClean="0">
                      <a:solidFill>
                        <a:schemeClr val="tx1"/>
                      </a:solidFill>
                      <a:latin typeface="Cambria Math"/>
                    </a:rPr>
                    <m:t>𝑆</m:t>
                  </m:r>
                </m:e>
              </m:d>
              <m:r>
                <a:rPr lang="en-US" sz="2600" b="0" i="1" kern="1200" smtClean="0">
                  <a:solidFill>
                    <a:schemeClr val="tx1"/>
                  </a:solidFill>
                  <a:latin typeface="Cambria Math"/>
                </a:rPr>
                <m:t> ≥</m:t>
              </m:r>
              <m:r>
                <a:rPr lang="en-US" sz="2600" b="0" i="1" kern="1200" smtClean="0">
                  <a:solidFill>
                    <a:schemeClr val="tx1"/>
                  </a:solidFill>
                  <a:latin typeface="Cambria Math"/>
                </a:rPr>
                <m:t>1</m:t>
              </m:r>
              <m:r>
                <a:rPr lang="en-US" sz="2600" b="0" i="1" kern="1200" smtClean="0">
                  <a:solidFill>
                    <a:schemeClr val="tx1"/>
                  </a:solidFill>
                  <a:latin typeface="Cambria Math"/>
                </a:rPr>
                <m:t>−</m:t>
              </m:r>
              <m:r>
                <a:rPr lang="en-US" sz="2600" b="0" i="1" kern="1200" smtClean="0">
                  <a:solidFill>
                    <a:schemeClr val="tx1"/>
                  </a:solidFill>
                  <a:latin typeface="Cambria Math"/>
                </a:rPr>
                <m:t>𝛿</m:t>
              </m:r>
            </m:oMath>
          </a14:m>
          <a:r>
            <a:rPr lang="en-US" sz="2600" kern="1200" dirty="0" smtClean="0">
              <a:solidFill>
                <a:schemeClr val="tx1"/>
              </a:solidFill>
            </a:rPr>
            <a:t>.</a:t>
          </a:r>
          <a:endParaRPr lang="en-US" sz="2600" kern="1200" dirty="0"/>
        </a:p>
      </dsp:txBody>
      <dsp:txXfrm>
        <a:off x="0" y="2480555"/>
        <a:ext cx="12192000" cy="1105650"/>
      </dsp:txXfrm>
    </dsp:sp>
    <dsp:sp modelId="{20F2E3ED-D295-4CE8-A280-E5CF06A12140}">
      <dsp:nvSpPr>
        <dsp:cNvPr id="0" name=""/>
        <dsp:cNvSpPr/>
      </dsp:nvSpPr>
      <dsp:spPr>
        <a:xfrm>
          <a:off x="609600" y="2096795"/>
          <a:ext cx="8534400" cy="76752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sng" kern="1200" dirty="0" smtClean="0"/>
            <a:t>Expansion Statement  </a:t>
          </a:r>
          <a:r>
            <a:rPr lang="en-US" sz="2000" b="0" u="sng" kern="1200" dirty="0" smtClean="0"/>
            <a:t>[KMS] </a:t>
          </a:r>
          <a:endParaRPr lang="en-US" sz="2000" b="0" u="sng" kern="1200" dirty="0"/>
        </a:p>
      </dsp:txBody>
      <dsp:txXfrm>
        <a:off x="647067" y="2134262"/>
        <a:ext cx="8459466" cy="692586"/>
      </dsp:txXfrm>
    </dsp:sp>
    <dsp:sp modelId="{77108920-F1E5-4176-B359-FED50F1CCFEB}">
      <dsp:nvSpPr>
        <dsp:cNvPr id="0" name=""/>
        <dsp:cNvSpPr/>
      </dsp:nvSpPr>
      <dsp:spPr>
        <a:xfrm>
          <a:off x="0" y="4110365"/>
          <a:ext cx="12192000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41528" rIns="946235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If </a:t>
          </a:r>
          <a:r>
            <a:rPr lang="en-US" sz="2600" kern="1200" dirty="0" smtClean="0">
              <a:solidFill>
                <a:srgbClr val="7030A0"/>
              </a:solidFill>
            </a:rPr>
            <a:t>S</a:t>
          </a:r>
          <a:r>
            <a:rPr lang="en-US" sz="2600" kern="1200" dirty="0" smtClean="0"/>
            <a:t> is 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 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e>
              </m:d>
              <m:r>
                <a:rPr lang="en-US" sz="2600" b="0" i="1" kern="1200" smtClean="0">
                  <a:latin typeface="Cambria Math" panose="02040503050406030204" pitchFamily="18" charset="0"/>
                </a:rPr>
                <m:t>− </m:t>
              </m:r>
            </m:oMath>
          </a14:m>
          <a:r>
            <a:rPr lang="en-US" sz="2600" kern="1200" dirty="0" smtClean="0"/>
            <a:t>pseudorandom, then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6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Φ</m:t>
              </m:r>
              <m:d>
                <m:d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</m:d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≥</m:t>
              </m:r>
              <m:f>
                <m:f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3</m:t>
                  </m:r>
                </m:num>
                <m:den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4</m:t>
                  </m:r>
                </m:den>
              </m:f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𝑂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(</m:t>
              </m:r>
              <m:rad>
                <m:radPr>
                  <m:degHide m:val="on"/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radPr>
                <m:deg/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e>
              </m:rad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600" kern="1200" dirty="0" smtClean="0"/>
            <a:t> </a:t>
          </a:r>
          <a:r>
            <a:rPr lang="en-US" sz="2600" kern="1200" dirty="0" smtClean="0"/>
            <a:t>                                                                                                                                                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If </a:t>
          </a:r>
          <a:r>
            <a:rPr lang="en-US" sz="2600" kern="1200" dirty="0" smtClean="0">
              <a:solidFill>
                <a:srgbClr val="7030A0"/>
              </a:solidFill>
            </a:rPr>
            <a:t>S</a:t>
          </a:r>
          <a:r>
            <a:rPr lang="en-US" sz="2600" kern="1200" dirty="0" smtClean="0"/>
            <a:t> is 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  <m:t>2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 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e>
              </m:d>
              <m:r>
                <a:rPr lang="en-US" sz="2600" b="0" i="1" kern="1200" smtClean="0">
                  <a:latin typeface="Cambria Math" panose="02040503050406030204" pitchFamily="18" charset="0"/>
                </a:rPr>
                <m:t>− </m:t>
              </m:r>
            </m:oMath>
          </a14:m>
          <a:r>
            <a:rPr lang="en-US" sz="2600" kern="1200" dirty="0" smtClean="0"/>
            <a:t>pseudorandom</a:t>
          </a:r>
          <a:r>
            <a:rPr lang="en-US" sz="2600" kern="1200" dirty="0" smtClean="0"/>
            <a:t>, then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6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Φ</m:t>
              </m:r>
              <m:d>
                <m:d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</m:d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≥</m:t>
              </m:r>
              <m:f>
                <m:f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  <m:t>7</m:t>
                  </m:r>
                </m:num>
                <m:den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  <m:t>8</m:t>
                  </m:r>
                </m:den>
              </m:f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𝑂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(</m:t>
              </m:r>
              <m:sSup>
                <m:sSup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  <m:t>𝜀</m:t>
                  </m:r>
                </m:e>
                <m:sup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  <m:t>1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  <m:t>/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  <m:t>3</m:t>
                  </m:r>
                </m:sup>
              </m:sSup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600" kern="1200" dirty="0" smtClean="0"/>
            <a:t> </a:t>
          </a:r>
          <a:r>
            <a:rPr lang="en-US" sz="2600" kern="1200" dirty="0" smtClean="0"/>
            <a:t>					</a:t>
          </a:r>
          <a:endParaRPr lang="en-US" sz="2600" kern="1200" dirty="0"/>
        </a:p>
      </dsp:txBody>
      <dsp:txXfrm>
        <a:off x="0" y="4110365"/>
        <a:ext cx="12192000" cy="2211300"/>
      </dsp:txXfrm>
    </dsp:sp>
    <dsp:sp modelId="{C6ABA37F-F3D0-4A01-B5C9-F60CA0CAD16F}">
      <dsp:nvSpPr>
        <dsp:cNvPr id="0" name=""/>
        <dsp:cNvSpPr/>
      </dsp:nvSpPr>
      <dsp:spPr>
        <a:xfrm>
          <a:off x="609600" y="3726605"/>
          <a:ext cx="8534400" cy="76752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Earlier  [DKKMS]</a:t>
          </a:r>
          <a:endParaRPr lang="en-US" sz="2600" kern="1200" dirty="0"/>
        </a:p>
      </dsp:txBody>
      <dsp:txXfrm>
        <a:off x="647067" y="3764072"/>
        <a:ext cx="8459466" cy="692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2BD11-E159-4934-831C-EB19067C1451}">
      <dsp:nvSpPr>
        <dsp:cNvPr id="0" name=""/>
        <dsp:cNvSpPr/>
      </dsp:nvSpPr>
      <dsp:spPr>
        <a:xfrm>
          <a:off x="0" y="422553"/>
          <a:ext cx="121920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83184" rIns="9462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Lots of Fourier Analysis.</a:t>
          </a:r>
          <a:endParaRPr lang="en-US" sz="2800" kern="1200" dirty="0"/>
        </a:p>
      </dsp:txBody>
      <dsp:txXfrm>
        <a:off x="0" y="422553"/>
        <a:ext cx="12192000" cy="1190700"/>
      </dsp:txXfrm>
    </dsp:sp>
    <dsp:sp modelId="{4AC321E2-4064-4150-A8B2-634C6D67408C}">
      <dsp:nvSpPr>
        <dsp:cNvPr id="0" name=""/>
        <dsp:cNvSpPr/>
      </dsp:nvSpPr>
      <dsp:spPr>
        <a:xfrm>
          <a:off x="609600" y="9273"/>
          <a:ext cx="8534400" cy="8265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Ingredients:</a:t>
          </a:r>
          <a:endParaRPr lang="en-US" sz="2800" kern="1200" dirty="0"/>
        </a:p>
      </dsp:txBody>
      <dsp:txXfrm>
        <a:off x="649949" y="49622"/>
        <a:ext cx="8453702" cy="745862"/>
      </dsp:txXfrm>
    </dsp:sp>
    <dsp:sp modelId="{258595E5-632A-44E5-AC66-DA91CBBCD10D}">
      <dsp:nvSpPr>
        <dsp:cNvPr id="0" name=""/>
        <dsp:cNvSpPr/>
      </dsp:nvSpPr>
      <dsp:spPr>
        <a:xfrm>
          <a:off x="0" y="2177733"/>
          <a:ext cx="12192000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83184" rIns="946235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sSup>
                <m:sSup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d>
                    <m:dPr>
                      <m:begChr m:val="{"/>
                      <m:endChr m:val="}"/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e>
                <m:sup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</m:sup>
              </m:sSup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→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𝑅</m:t>
              </m:r>
            </m:oMath>
          </a14:m>
          <a:r>
            <a:rPr lang="en-US" sz="2800" kern="1200" dirty="0" smtClean="0"/>
            <a:t> can be represented as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d>
                <m:d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</m:d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nary>
                <m:naryPr>
                  <m:chr m:val="∑"/>
                  <m:supHide m:val="on"/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naryPr>
                <m:sub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⊆[</m:t>
                  </m:r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</m:t>
                  </m:r>
                </m:sub>
                <m:sup/>
                <m:e>
                  <m:acc>
                    <m:accPr>
                      <m:chr m:val="̂"/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acc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e>
                  </m:acc>
                  <m:d>
                    <m:dPr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</m:d>
                  <m:sSub>
                    <m:sSubPr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e>
                    <m:sub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sub>
                  </m:sSub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e>
              </m:nary>
              <m:r>
                <a:rPr lang="en-US" sz="2800" b="0" i="1" kern="1200" smtClean="0">
                  <a:latin typeface="Cambria Math" panose="02040503050406030204" pitchFamily="18" charset="0"/>
                </a:rPr>
                <m:t>.</m:t>
              </m:r>
            </m:oMath>
          </a14:m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𝜒</m:t>
                  </m:r>
                </m:e>
                <m:sub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sub>
              </m:sSub>
              <m:d>
                <m:d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</m:d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nary>
                <m:naryPr>
                  <m:chr m:val="∏"/>
                  <m:supHide m:val="on"/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naryPr>
                <m:sub>
                  <m:r>
                    <m:rPr>
                      <m:brk m:alnAt="7"/>
                    </m:rP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sub>
                <m:sup/>
                <m:e>
                  <m:sSub>
                    <m:sSubPr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</m:nary>
            </m:oMath>
          </a14:m>
          <a:r>
            <a:rPr lang="en-US" sz="2800" kern="1200" dirty="0" smtClean="0"/>
            <a:t> monomial basis.</a:t>
          </a:r>
          <a:endParaRPr lang="en-US" sz="2800" kern="1200" dirty="0"/>
        </a:p>
      </dsp:txBody>
      <dsp:txXfrm>
        <a:off x="0" y="2177733"/>
        <a:ext cx="12192000" cy="1719900"/>
      </dsp:txXfrm>
    </dsp:sp>
    <dsp:sp modelId="{770A0A73-845C-46EC-BBFB-2054D8A991DE}">
      <dsp:nvSpPr>
        <dsp:cNvPr id="0" name=""/>
        <dsp:cNvSpPr/>
      </dsp:nvSpPr>
      <dsp:spPr>
        <a:xfrm>
          <a:off x="609600" y="1764453"/>
          <a:ext cx="8534400" cy="82656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On the Boolean hypercube:</a:t>
          </a:r>
          <a:endParaRPr lang="en-US" sz="2800" kern="1200" dirty="0"/>
        </a:p>
      </dsp:txBody>
      <dsp:txXfrm>
        <a:off x="649949" y="1804802"/>
        <a:ext cx="8453702" cy="745862"/>
      </dsp:txXfrm>
    </dsp:sp>
    <dsp:sp modelId="{571F0FB8-0924-4161-B640-3885C05164FE}">
      <dsp:nvSpPr>
        <dsp:cNvPr id="0" name=""/>
        <dsp:cNvSpPr/>
      </dsp:nvSpPr>
      <dsp:spPr>
        <a:xfrm>
          <a:off x="0" y="4462113"/>
          <a:ext cx="121920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83184" rIns="9462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No such canonical basis… need to use block decomposition.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Or on different but related graph…</a:t>
          </a:r>
          <a:endParaRPr lang="en-US" sz="2800" kern="1200" dirty="0"/>
        </a:p>
      </dsp:txBody>
      <dsp:txXfrm>
        <a:off x="0" y="4462113"/>
        <a:ext cx="12192000" cy="1631700"/>
      </dsp:txXfrm>
    </dsp:sp>
    <dsp:sp modelId="{7E429802-205D-4EC6-989C-B6182143B306}">
      <dsp:nvSpPr>
        <dsp:cNvPr id="0" name=""/>
        <dsp:cNvSpPr/>
      </dsp:nvSpPr>
      <dsp:spPr>
        <a:xfrm>
          <a:off x="609600" y="4048833"/>
          <a:ext cx="8534400" cy="82656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Fourier analysis on </a:t>
          </a:r>
          <a:r>
            <a:rPr lang="en-US" sz="2800" kern="1200" dirty="0" err="1" smtClean="0"/>
            <a:t>Grassmann</a:t>
          </a:r>
          <a:endParaRPr lang="en-US" sz="2800" kern="1200" dirty="0"/>
        </a:p>
      </dsp:txBody>
      <dsp:txXfrm>
        <a:off x="649949" y="4089182"/>
        <a:ext cx="8453702" cy="7458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2BD11-E159-4934-831C-EB19067C1451}">
      <dsp:nvSpPr>
        <dsp:cNvPr id="0" name=""/>
        <dsp:cNvSpPr/>
      </dsp:nvSpPr>
      <dsp:spPr>
        <a:xfrm>
          <a:off x="0" y="596686"/>
          <a:ext cx="12192000" cy="1614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20700" rIns="946235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On </a:t>
          </a:r>
          <a:r>
            <a:rPr lang="en-US" sz="2900" kern="1200" dirty="0" err="1" smtClean="0">
              <a:solidFill>
                <a:srgbClr val="7030A0"/>
              </a:solidFill>
            </a:rPr>
            <a:t>Grassmann</a:t>
          </a:r>
          <a:r>
            <a:rPr lang="en-US" sz="2900" kern="1200" dirty="0" smtClean="0"/>
            <a:t>: </a:t>
          </a:r>
          <a:r>
            <a:rPr lang="en-US" sz="2900" kern="1200" dirty="0" err="1" smtClean="0"/>
            <a:t>Pseudorandomness</a:t>
          </a:r>
          <a:r>
            <a:rPr lang="en-US" sz="29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900" b="0" i="1" kern="1200" smtClean="0">
                  <a:latin typeface="Cambria Math" panose="02040503050406030204" pitchFamily="18" charset="0"/>
                </a:rPr>
                <m:t>⇒</m:t>
              </m:r>
            </m:oMath>
          </a14:m>
          <a:r>
            <a:rPr lang="en-US" sz="2900" kern="1200" dirty="0" smtClean="0"/>
            <a:t> near-perfect expansion.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Also on </a:t>
          </a:r>
          <a:r>
            <a:rPr lang="en-US" sz="2900" kern="1200" dirty="0" smtClean="0">
              <a:solidFill>
                <a:srgbClr val="7030A0"/>
              </a:solidFill>
            </a:rPr>
            <a:t>Johnson</a:t>
          </a:r>
          <a:r>
            <a:rPr lang="en-US" sz="2900" kern="1200" dirty="0" smtClean="0"/>
            <a:t> Graphs </a:t>
          </a:r>
          <a:r>
            <a:rPr lang="en-US" sz="2000" kern="1200" dirty="0" smtClean="0"/>
            <a:t>[</a:t>
          </a:r>
          <a:r>
            <a:rPr lang="en-US" sz="2000" kern="1200" dirty="0" smtClean="0"/>
            <a:t>KM </a:t>
          </a:r>
          <a:r>
            <a:rPr lang="en-US" sz="2000" kern="1200" dirty="0" err="1" smtClean="0"/>
            <a:t>Moshkovitz</a:t>
          </a:r>
          <a:r>
            <a:rPr lang="en-US" sz="2000" kern="1200" dirty="0" smtClean="0"/>
            <a:t> S</a:t>
          </a:r>
          <a:r>
            <a:rPr lang="en-US" sz="2000" kern="1200" dirty="0" smtClean="0"/>
            <a:t>]</a:t>
          </a:r>
          <a:endParaRPr lang="en-US" sz="2000" kern="1200" dirty="0"/>
        </a:p>
      </dsp:txBody>
      <dsp:txXfrm>
        <a:off x="0" y="596686"/>
        <a:ext cx="12192000" cy="1614375"/>
      </dsp:txXfrm>
    </dsp:sp>
    <dsp:sp modelId="{4AC321E2-4064-4150-A8B2-634C6D67408C}">
      <dsp:nvSpPr>
        <dsp:cNvPr id="0" name=""/>
        <dsp:cNvSpPr/>
      </dsp:nvSpPr>
      <dsp:spPr>
        <a:xfrm>
          <a:off x="609600" y="227686"/>
          <a:ext cx="8534400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Theorems </a:t>
          </a:r>
          <a:endParaRPr lang="en-US" sz="2500" kern="1200" dirty="0"/>
        </a:p>
      </dsp:txBody>
      <dsp:txXfrm>
        <a:off x="645626" y="263712"/>
        <a:ext cx="8462348" cy="665948"/>
      </dsp:txXfrm>
    </dsp:sp>
    <dsp:sp modelId="{258595E5-632A-44E5-AC66-DA91CBBCD10D}">
      <dsp:nvSpPr>
        <dsp:cNvPr id="0" name=""/>
        <dsp:cNvSpPr/>
      </dsp:nvSpPr>
      <dsp:spPr>
        <a:xfrm>
          <a:off x="0" y="2715062"/>
          <a:ext cx="12192000" cy="204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20700" rIns="946235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2-to-2 </a:t>
          </a:r>
          <a:r>
            <a:rPr lang="en-US" sz="2500" kern="1200" dirty="0" smtClean="0"/>
            <a:t>Games, 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𝑈𝐺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[</m:t>
              </m:r>
              <m:f>
                <m:f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]</m:t>
              </m:r>
            </m:oMath>
          </a14:m>
          <a:r>
            <a:rPr lang="en-US" sz="2500" kern="1200" dirty="0" smtClean="0">
              <a:solidFill>
                <a:srgbClr val="7030A0"/>
              </a:solidFill>
            </a:rPr>
            <a:t> </a:t>
          </a:r>
          <a:r>
            <a:rPr lang="en-US" sz="2500" kern="1200" dirty="0" smtClean="0">
              <a:solidFill>
                <a:srgbClr val="FF0000"/>
              </a:solidFill>
            </a:rPr>
            <a:t>NP-hard</a:t>
          </a:r>
          <a:r>
            <a:rPr lang="en-US" sz="2500" kern="1200" dirty="0" smtClean="0">
              <a:solidFill>
                <a:srgbClr val="7030A0"/>
              </a:solidFill>
            </a:rPr>
            <a:t> 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New NP-hardness </a:t>
          </a:r>
          <a:r>
            <a:rPr lang="en-US" sz="2500" kern="1200" dirty="0" smtClean="0"/>
            <a:t>for Clique, </a:t>
          </a:r>
          <a:r>
            <a:rPr lang="en-US" sz="2500" kern="1200" dirty="0" smtClean="0">
              <a:solidFill>
                <a:schemeClr val="tx1"/>
              </a:solidFill>
            </a:rPr>
            <a:t>Vertex Cover, (almost) Graph Coloring, Max-Cut</a:t>
          </a:r>
          <a:endParaRPr lang="en-US" sz="2500" kern="1200" dirty="0">
            <a:solidFill>
              <a:schemeClr val="tx1"/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Mysteries finally unraveling. </a:t>
          </a:r>
          <a:endParaRPr lang="en-US" sz="2500" kern="1200" dirty="0"/>
        </a:p>
      </dsp:txBody>
      <dsp:txXfrm>
        <a:off x="0" y="2715062"/>
        <a:ext cx="12192000" cy="2047500"/>
      </dsp:txXfrm>
    </dsp:sp>
    <dsp:sp modelId="{770A0A73-845C-46EC-BBFB-2054D8A991DE}">
      <dsp:nvSpPr>
        <dsp:cNvPr id="0" name=""/>
        <dsp:cNvSpPr/>
      </dsp:nvSpPr>
      <dsp:spPr>
        <a:xfrm>
          <a:off x="609600" y="2346062"/>
          <a:ext cx="8534400" cy="73800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Implications</a:t>
          </a:r>
          <a:endParaRPr lang="en-US" sz="2500" kern="1200" dirty="0"/>
        </a:p>
      </dsp:txBody>
      <dsp:txXfrm>
        <a:off x="645626" y="2382088"/>
        <a:ext cx="8462348" cy="665948"/>
      </dsp:txXfrm>
    </dsp:sp>
    <dsp:sp modelId="{571F0FB8-0924-4161-B640-3885C05164FE}">
      <dsp:nvSpPr>
        <dsp:cNvPr id="0" name=""/>
        <dsp:cNvSpPr/>
      </dsp:nvSpPr>
      <dsp:spPr>
        <a:xfrm>
          <a:off x="0" y="5245827"/>
          <a:ext cx="1219200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20700" rIns="946235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i="0" kern="1200" dirty="0" smtClean="0"/>
            <a:t>Greater mysteries ahead. </a:t>
          </a:r>
          <a:endParaRPr lang="en-US" sz="2500" i="0" kern="1200" dirty="0"/>
        </a:p>
      </dsp:txBody>
      <dsp:txXfrm>
        <a:off x="0" y="5245827"/>
        <a:ext cx="12192000" cy="1063125"/>
      </dsp:txXfrm>
    </dsp:sp>
    <dsp:sp modelId="{7E429802-205D-4EC6-989C-B6182143B306}">
      <dsp:nvSpPr>
        <dsp:cNvPr id="0" name=""/>
        <dsp:cNvSpPr/>
      </dsp:nvSpPr>
      <dsp:spPr>
        <a:xfrm>
          <a:off x="609600" y="4897562"/>
          <a:ext cx="8534400" cy="73800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Future research</a:t>
          </a:r>
          <a:endParaRPr lang="en-US" sz="2500" kern="1200" dirty="0"/>
        </a:p>
      </dsp:txBody>
      <dsp:txXfrm>
        <a:off x="645626" y="4933588"/>
        <a:ext cx="8462348" cy="6659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2BD11-E159-4934-831C-EB19067C1451}">
      <dsp:nvSpPr>
        <dsp:cNvPr id="0" name=""/>
        <dsp:cNvSpPr/>
      </dsp:nvSpPr>
      <dsp:spPr>
        <a:xfrm>
          <a:off x="0" y="405588"/>
          <a:ext cx="1219200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41528" rIns="94623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Fourier analysis on the </a:t>
          </a:r>
          <a:r>
            <a:rPr lang="en-US" sz="2600" kern="1200" dirty="0" err="1" smtClean="0"/>
            <a:t>Grassmann</a:t>
          </a:r>
          <a:r>
            <a:rPr lang="en-US" sz="2600" kern="1200" dirty="0" smtClean="0"/>
            <a:t> Graph.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Fourier analysis on the Boolean hypercube.</a:t>
          </a:r>
          <a:endParaRPr lang="en-US" sz="2600" kern="1200" dirty="0"/>
        </a:p>
      </dsp:txBody>
      <dsp:txXfrm>
        <a:off x="0" y="405588"/>
        <a:ext cx="12192000" cy="1515150"/>
      </dsp:txXfrm>
    </dsp:sp>
    <dsp:sp modelId="{4AC321E2-4064-4150-A8B2-634C6D67408C}">
      <dsp:nvSpPr>
        <dsp:cNvPr id="0" name=""/>
        <dsp:cNvSpPr/>
      </dsp:nvSpPr>
      <dsp:spPr>
        <a:xfrm>
          <a:off x="609600" y="21828"/>
          <a:ext cx="85344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Ingredients:</a:t>
          </a:r>
          <a:endParaRPr lang="en-US" sz="2600" kern="1200" dirty="0"/>
        </a:p>
      </dsp:txBody>
      <dsp:txXfrm>
        <a:off x="647067" y="59295"/>
        <a:ext cx="8459466" cy="692586"/>
      </dsp:txXfrm>
    </dsp:sp>
    <dsp:sp modelId="{258595E5-632A-44E5-AC66-DA91CBBCD10D}">
      <dsp:nvSpPr>
        <dsp:cNvPr id="0" name=""/>
        <dsp:cNvSpPr/>
      </dsp:nvSpPr>
      <dsp:spPr>
        <a:xfrm>
          <a:off x="0" y="2444898"/>
          <a:ext cx="12192000" cy="1597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41528" rIns="946235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sSup>
                <m:sSup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d>
                    <m:dPr>
                      <m:begChr m:val="{"/>
                      <m:endChr m:val="}"/>
                      <m:ctrlP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e>
                  </m:d>
                </m:e>
                <m:sup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</m:sup>
              </m:sSup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→</m:t>
              </m:r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𝑅</m:t>
              </m:r>
            </m:oMath>
          </a14:m>
          <a:r>
            <a:rPr lang="en-US" sz="2600" kern="1200" dirty="0" smtClean="0"/>
            <a:t> can be represented as </a:t>
          </a:r>
          <a14:m xmlns:a14="http://schemas.microsoft.com/office/drawing/2010/main">
            <m:oMath xmlns:m="http://schemas.openxmlformats.org/officeDocument/2006/math"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d>
                <m:d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</m:d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nary>
                <m:naryPr>
                  <m:chr m:val="∑"/>
                  <m:supHide m:val="on"/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naryPr>
                <m:sub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⊆[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]</m:t>
                  </m:r>
                </m:sub>
                <m:sup/>
                <m:e>
                  <m:acc>
                    <m:accPr>
                      <m:chr m:val="̂"/>
                      <m:ctrlP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accPr>
                    <m:e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e>
                  </m:acc>
                  <m:d>
                    <m:dPr>
                      <m:ctrlP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</m:d>
                  <m:sSub>
                    <m:sSubPr>
                      <m:ctrlP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e>
                    <m:sub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sub>
                  </m:sSub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e>
              </m:nary>
              <m:r>
                <a:rPr lang="en-US" sz="2600" b="0" i="1" kern="1200" smtClean="0">
                  <a:latin typeface="Cambria Math" panose="02040503050406030204" pitchFamily="18" charset="0"/>
                </a:rPr>
                <m:t>.</m:t>
              </m:r>
            </m:oMath>
          </a14:m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𝜒</m:t>
                  </m:r>
                </m:e>
                <m:sub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sub>
              </m:sSub>
              <m:d>
                <m:dPr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</m:d>
              <m:r>
                <a:rPr lang="en-US" sz="26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nary>
                <m:naryPr>
                  <m:chr m:val="∏"/>
                  <m:supHide m:val="on"/>
                  <m:ctrlPr>
                    <a:rPr lang="en-US" sz="26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naryPr>
                <m:sub>
                  <m:r>
                    <m:rPr>
                      <m:brk m:alnAt="7"/>
                    </m:rP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lang="en-US" sz="26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sub>
                <m:sup/>
                <m:e>
                  <m:sSub>
                    <m:sSubPr>
                      <m:ctrlP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sz="26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</m:nary>
            </m:oMath>
          </a14:m>
          <a:r>
            <a:rPr lang="en-US" sz="2600" kern="1200" dirty="0" smtClean="0"/>
            <a:t> basis, multiplicative functions.</a:t>
          </a:r>
          <a:endParaRPr lang="en-US" sz="2600" kern="1200" dirty="0"/>
        </a:p>
      </dsp:txBody>
      <dsp:txXfrm>
        <a:off x="0" y="2444898"/>
        <a:ext cx="12192000" cy="1597050"/>
      </dsp:txXfrm>
    </dsp:sp>
    <dsp:sp modelId="{770A0A73-845C-46EC-BBFB-2054D8A991DE}">
      <dsp:nvSpPr>
        <dsp:cNvPr id="0" name=""/>
        <dsp:cNvSpPr/>
      </dsp:nvSpPr>
      <dsp:spPr>
        <a:xfrm>
          <a:off x="609600" y="2061138"/>
          <a:ext cx="8534400" cy="76752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Fourier analysis on the Boolean hypercube.</a:t>
          </a:r>
          <a:endParaRPr lang="en-US" sz="2600" kern="1200" dirty="0"/>
        </a:p>
      </dsp:txBody>
      <dsp:txXfrm>
        <a:off x="647067" y="2098605"/>
        <a:ext cx="8459466" cy="692586"/>
      </dsp:txXfrm>
    </dsp:sp>
    <dsp:sp modelId="{571F0FB8-0924-4161-B640-3885C05164FE}">
      <dsp:nvSpPr>
        <dsp:cNvPr id="0" name=""/>
        <dsp:cNvSpPr/>
      </dsp:nvSpPr>
      <dsp:spPr>
        <a:xfrm>
          <a:off x="0" y="4566108"/>
          <a:ext cx="1219200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41528" rIns="94623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No such canonical basis…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Need to use block decomposition.</a:t>
          </a:r>
          <a:endParaRPr lang="en-US" sz="2600" kern="1200" dirty="0"/>
        </a:p>
      </dsp:txBody>
      <dsp:txXfrm>
        <a:off x="0" y="4566108"/>
        <a:ext cx="12192000" cy="1515150"/>
      </dsp:txXfrm>
    </dsp:sp>
    <dsp:sp modelId="{7E429802-205D-4EC6-989C-B6182143B306}">
      <dsp:nvSpPr>
        <dsp:cNvPr id="0" name=""/>
        <dsp:cNvSpPr/>
      </dsp:nvSpPr>
      <dsp:spPr>
        <a:xfrm>
          <a:off x="609600" y="4182348"/>
          <a:ext cx="8534400" cy="76752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Fourier analysis on </a:t>
          </a:r>
          <a:r>
            <a:rPr lang="en-US" sz="2600" kern="1200" dirty="0" err="1" smtClean="0"/>
            <a:t>Grassmann</a:t>
          </a:r>
          <a:endParaRPr lang="en-US" sz="2600" kern="1200" dirty="0"/>
        </a:p>
      </dsp:txBody>
      <dsp:txXfrm>
        <a:off x="647067" y="4219815"/>
        <a:ext cx="8459466" cy="6925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2BD11-E159-4934-831C-EB19067C1451}">
      <dsp:nvSpPr>
        <dsp:cNvPr id="0" name=""/>
        <dsp:cNvSpPr/>
      </dsp:nvSpPr>
      <dsp:spPr>
        <a:xfrm>
          <a:off x="0" y="539254"/>
          <a:ext cx="12192000" cy="149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20700" rIns="946235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Function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𝐹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  <m:d>
                <m:d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,ℓ</m:t>
                  </m:r>
                </m:e>
              </m:d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→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𝑅</m:t>
              </m:r>
            </m:oMath>
          </a14:m>
          <a:r>
            <a:rPr lang="en-US" sz="2500" kern="1200" dirty="0" smtClean="0"/>
            <a:t> is </a:t>
          </a:r>
          <a:r>
            <a:rPr lang="en-US" sz="2500" i="1" kern="1200" dirty="0" smtClean="0"/>
            <a:t>level-</a:t>
          </a:r>
          <a:r>
            <a:rPr lang="en-US" sz="2500" i="1" kern="1200" dirty="0" err="1" smtClean="0">
              <a:solidFill>
                <a:srgbClr val="7030A0"/>
              </a:solidFill>
            </a:rPr>
            <a:t>i</a:t>
          </a:r>
          <a:r>
            <a:rPr lang="en-US" sz="2500" i="1" kern="1200" dirty="0" smtClean="0"/>
            <a:t> function </a:t>
          </a:r>
          <a:r>
            <a:rPr lang="en-US" sz="2500" kern="1200" dirty="0" smtClean="0"/>
            <a:t>if there is</a:t>
          </a:r>
          <a14:m xmlns:a14="http://schemas.microsoft.com/office/drawing/2010/main">
            <m:oMath xmlns:m="http://schemas.openxmlformats.org/officeDocument/2006/math">
              <m:r>
                <a:rPr lang="en-US" sz="2500" b="0" i="0" kern="1200" smtClean="0">
                  <a:latin typeface="Cambria Math" panose="02040503050406030204" pitchFamily="18" charset="0"/>
                </a:rPr>
                <m:t> </m:t>
              </m:r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𝑔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</m:sub>
              </m:sSub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  <m:d>
                <m:d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</m:e>
              </m:d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→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𝑅</m:t>
              </m:r>
            </m:oMath>
          </a14:m>
          <a:r>
            <a:rPr lang="en-US" sz="2500" kern="1200" dirty="0" smtClean="0">
              <a:solidFill>
                <a:srgbClr val="7030A0"/>
              </a:solidFill>
            </a:rPr>
            <a:t> </a:t>
          </a:r>
          <a:r>
            <a:rPr lang="en-US" sz="2500" kern="1200" dirty="0" smtClean="0"/>
            <a:t>such that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𝐹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[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]=</m:t>
              </m:r>
              <m:nary>
                <m:naryPr>
                  <m:chr m:val="∑"/>
                  <m:supHide m:val="on"/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naryPr>
                <m:sub>
                  <m:sSub>
                    <m:sSubPr>
                      <m:ctrlPr>
                        <a:rPr lang="en-US" sz="25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m:rPr>
                          <m:brk m:alnAt="7"/>
                        </m:rPr>
                        <a:rPr lang="en-US" sz="25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e>
                    <m:sub>
                      <m:r>
                        <m:rPr>
                          <m:brk m:alnAt="7"/>
                        </m:rPr>
                        <a:rPr lang="en-US" sz="25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sub>
                <m:sup/>
                <m:e>
                  <m:sSub>
                    <m:sSubPr>
                      <m:ctrlPr>
                        <a:rPr lang="en-US" sz="25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5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e>
                    <m:sub>
                      <m:r>
                        <a:rPr lang="en-US" sz="25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n-US" sz="25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5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e>
                    <m:sub>
                      <m:r>
                        <a:rPr lang="en-US" sz="25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e>
              </m:nary>
              <m:r>
                <a:rPr lang="en-US" sz="2500" b="0" i="1" kern="1200" smtClean="0">
                  <a:latin typeface="Cambria Math" panose="02040503050406030204" pitchFamily="18" charset="0"/>
                </a:rPr>
                <m:t>.</m:t>
              </m:r>
            </m:oMath>
          </a14:m>
          <a:endParaRPr lang="en-US" sz="2500" kern="1200" dirty="0"/>
        </a:p>
      </dsp:txBody>
      <dsp:txXfrm>
        <a:off x="0" y="539254"/>
        <a:ext cx="12192000" cy="1496250"/>
      </dsp:txXfrm>
    </dsp:sp>
    <dsp:sp modelId="{4AC321E2-4064-4150-A8B2-634C6D67408C}">
      <dsp:nvSpPr>
        <dsp:cNvPr id="0" name=""/>
        <dsp:cNvSpPr/>
      </dsp:nvSpPr>
      <dsp:spPr>
        <a:xfrm>
          <a:off x="609600" y="170254"/>
          <a:ext cx="8534400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Level i:</a:t>
          </a:r>
          <a:endParaRPr lang="en-US" sz="2500" kern="1200" dirty="0"/>
        </a:p>
      </dsp:txBody>
      <dsp:txXfrm>
        <a:off x="645626" y="206280"/>
        <a:ext cx="8462348" cy="665948"/>
      </dsp:txXfrm>
    </dsp:sp>
    <dsp:sp modelId="{258595E5-632A-44E5-AC66-DA91CBBCD10D}">
      <dsp:nvSpPr>
        <dsp:cNvPr id="0" name=""/>
        <dsp:cNvSpPr/>
      </dsp:nvSpPr>
      <dsp:spPr>
        <a:xfrm>
          <a:off x="0" y="2539504"/>
          <a:ext cx="121920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20700" rIns="946235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Let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𝑥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∈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∖</m:t>
              </m:r>
              <m:d>
                <m:dPr>
                  <m:begChr m:val="{"/>
                  <m:endChr m:val="}"/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</m:e>
              </m:d>
            </m:oMath>
          </a14:m>
          <a:r>
            <a:rPr lang="en-US" sz="2500" kern="1200" dirty="0" smtClean="0"/>
            <a:t>, then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𝐹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[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]=</m:t>
              </m:r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sub>
              </m:sSub>
            </m:oMath>
          </a14:m>
          <a:r>
            <a:rPr lang="en-US" sz="2500" kern="1200" dirty="0" smtClean="0"/>
            <a:t> is a level 1 function.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u="sng" kern="1200" dirty="0" smtClean="0"/>
            <a:t>Pf</a:t>
          </a:r>
          <a:r>
            <a:rPr lang="en-US" sz="2500" kern="1200" dirty="0" smtClean="0"/>
            <a:t>: let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𝑔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d>
                <m:d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𝑦</m:t>
                  </m:r>
                </m:e>
              </m:d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</m:oMath>
          </a14:m>
          <a:r>
            <a:rPr lang="en-US" sz="2500" kern="1200" dirty="0" smtClean="0">
              <a:solidFill>
                <a:srgbClr val="7030A0"/>
              </a:solidFill>
            </a:rPr>
            <a:t> </a:t>
          </a:r>
          <a:r>
            <a:rPr lang="en-US" sz="2500" kern="1200" dirty="0" smtClean="0"/>
            <a:t>if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𝑦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𝑥</m:t>
              </m:r>
            </m:oMath>
          </a14:m>
          <a:r>
            <a:rPr lang="en-US" sz="2500" kern="1200" dirty="0" smtClean="0">
              <a:solidFill>
                <a:srgbClr val="7030A0"/>
              </a:solidFill>
            </a:rPr>
            <a:t> </a:t>
          </a:r>
          <a:r>
            <a:rPr lang="en-US" sz="2500" kern="1200" dirty="0" smtClean="0"/>
            <a:t>and else </a:t>
          </a:r>
          <a:r>
            <a:rPr lang="en-US" sz="2500" kern="1200" dirty="0" smtClean="0">
              <a:solidFill>
                <a:srgbClr val="7030A0"/>
              </a:solidFill>
            </a:rPr>
            <a:t>0</a:t>
          </a:r>
          <a:r>
            <a:rPr lang="en-US" sz="2500" kern="1200" dirty="0" smtClean="0"/>
            <a:t>. </a:t>
          </a:r>
          <a:endParaRPr lang="en-US" sz="2500" kern="1200" dirty="0"/>
        </a:p>
      </dsp:txBody>
      <dsp:txXfrm>
        <a:off x="0" y="2539504"/>
        <a:ext cx="12192000" cy="1456875"/>
      </dsp:txXfrm>
    </dsp:sp>
    <dsp:sp modelId="{770A0A73-845C-46EC-BBFB-2054D8A991DE}">
      <dsp:nvSpPr>
        <dsp:cNvPr id="0" name=""/>
        <dsp:cNvSpPr/>
      </dsp:nvSpPr>
      <dsp:spPr>
        <a:xfrm>
          <a:off x="609600" y="2170504"/>
          <a:ext cx="8534400" cy="73800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Example 1</a:t>
          </a:r>
          <a:endParaRPr lang="en-US" sz="2500" kern="1200" dirty="0"/>
        </a:p>
      </dsp:txBody>
      <dsp:txXfrm>
        <a:off x="645626" y="2206530"/>
        <a:ext cx="8462348" cy="665948"/>
      </dsp:txXfrm>
    </dsp:sp>
    <dsp:sp modelId="{571F0FB8-0924-4161-B640-3885C05164FE}">
      <dsp:nvSpPr>
        <dsp:cNvPr id="0" name=""/>
        <dsp:cNvSpPr/>
      </dsp:nvSpPr>
      <dsp:spPr>
        <a:xfrm>
          <a:off x="0" y="4500379"/>
          <a:ext cx="12192000" cy="149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20700" rIns="946235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Let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𝑊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</m:oMath>
          </a14:m>
          <a:r>
            <a:rPr lang="en-US" sz="2500" kern="1200" dirty="0" smtClean="0"/>
            <a:t> hyperplane, then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𝐹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[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]=</m:t>
              </m:r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⊆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</m:sub>
              </m:sSub>
            </m:oMath>
          </a14:m>
          <a:r>
            <a:rPr lang="en-US" sz="2500" kern="1200" dirty="0" smtClean="0"/>
            <a:t> is a level 1 function.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u="sng" kern="1200" dirty="0" smtClean="0"/>
            <a:t>Pf:</a:t>
          </a:r>
          <a:r>
            <a:rPr lang="en-US" sz="2500" kern="1200" dirty="0" smtClean="0"/>
            <a:t> let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𝑔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d>
                <m:d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𝑦</m:t>
                  </m:r>
                </m:e>
              </m:d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sSup>
                <m:sSup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e>
                <m:sup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−ℓ</m:t>
                  </m:r>
                </m:sup>
              </m:sSup>
            </m:oMath>
          </a14:m>
          <a:r>
            <a:rPr lang="en-US" sz="2500" kern="1200" dirty="0" smtClean="0"/>
            <a:t> if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𝑦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∈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𝑊</m:t>
              </m:r>
            </m:oMath>
          </a14:m>
          <a:r>
            <a:rPr lang="en-US" sz="2500" kern="1200" dirty="0" smtClean="0">
              <a:solidFill>
                <a:srgbClr val="7030A0"/>
              </a:solidFill>
            </a:rPr>
            <a:t> </a:t>
          </a:r>
          <a:r>
            <a:rPr lang="en-US" sz="2500" kern="1200" dirty="0" smtClean="0"/>
            <a:t>and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𝑔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d>
                <m:d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𝑦</m:t>
                  </m:r>
                </m:e>
              </m:d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sSup>
                <m:sSup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e>
                <m:sup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−ℓ</m:t>
                  </m:r>
                </m:sup>
              </m:sSup>
            </m:oMath>
          </a14:m>
          <a:r>
            <a:rPr lang="en-US" sz="2500" kern="1200" dirty="0" smtClean="0"/>
            <a:t> otherwise.</a:t>
          </a:r>
          <a:endParaRPr lang="en-US" sz="2500" kern="1200" dirty="0"/>
        </a:p>
      </dsp:txBody>
      <dsp:txXfrm>
        <a:off x="0" y="4500379"/>
        <a:ext cx="12192000" cy="1496250"/>
      </dsp:txXfrm>
    </dsp:sp>
    <dsp:sp modelId="{7E429802-205D-4EC6-989C-B6182143B306}">
      <dsp:nvSpPr>
        <dsp:cNvPr id="0" name=""/>
        <dsp:cNvSpPr/>
      </dsp:nvSpPr>
      <dsp:spPr>
        <a:xfrm>
          <a:off x="609600" y="4131379"/>
          <a:ext cx="8534400" cy="73800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Dual Example</a:t>
          </a:r>
          <a:endParaRPr lang="en-US" sz="2500" kern="1200" dirty="0"/>
        </a:p>
      </dsp:txBody>
      <dsp:txXfrm>
        <a:off x="645626" y="4167405"/>
        <a:ext cx="8462348" cy="6659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2BD11-E159-4934-831C-EB19067C1451}">
      <dsp:nvSpPr>
        <dsp:cNvPr id="0" name=""/>
        <dsp:cNvSpPr/>
      </dsp:nvSpPr>
      <dsp:spPr>
        <a:xfrm>
          <a:off x="0" y="428306"/>
          <a:ext cx="12192000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20700" rIns="94623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Every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  <m:d>
                <m:d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,ℓ</m:t>
                  </m:r>
                </m:e>
              </m:d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→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𝑅</m:t>
              </m:r>
            </m:oMath>
          </a14:m>
          <a:r>
            <a:rPr lang="en-US" sz="2500" kern="1200" dirty="0" smtClean="0">
              <a:solidFill>
                <a:srgbClr val="7030A0"/>
              </a:solidFill>
            </a:rPr>
            <a:t> </a:t>
          </a:r>
          <a:r>
            <a:rPr lang="en-US" sz="2500" kern="1200" dirty="0" smtClean="0"/>
            <a:t>can be written as: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[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]=</m:t>
              </m:r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</m:sub>
              </m:sSub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[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]</m:t>
              </m:r>
            </m:oMath>
          </a14:m>
          <a:r>
            <a:rPr lang="en-US" sz="2500" kern="1200" dirty="0" smtClean="0">
              <a:solidFill>
                <a:srgbClr val="7030A0"/>
              </a:solidFill>
            </a:rPr>
            <a:t>+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[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]</m:t>
              </m:r>
            </m:oMath>
          </a14:m>
          <a:r>
            <a:rPr lang="en-US" sz="2500" kern="1200" dirty="0" smtClean="0">
              <a:solidFill>
                <a:srgbClr val="7030A0"/>
              </a:solidFill>
            </a:rPr>
            <a:t>+….+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ℓ</m:t>
                  </m:r>
                </m:sub>
              </m:sSub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[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]</m:t>
              </m:r>
            </m:oMath>
          </a14:m>
          <a:r>
            <a:rPr lang="en-US" sz="2500" kern="1200" dirty="0" smtClean="0"/>
            <a:t>.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</m:sub>
              </m:sSub>
            </m:oMath>
          </a14:m>
          <a:r>
            <a:rPr lang="en-US" sz="2500" kern="1200" dirty="0" smtClean="0"/>
            <a:t> level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en-US" sz="2500" kern="1200" dirty="0" smtClean="0"/>
            <a:t> function orthogonal to all level&lt;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en-US" sz="2500" kern="1200" dirty="0" smtClean="0"/>
            <a:t> functions. </a:t>
          </a:r>
          <a:endParaRPr lang="en-US" sz="2500" kern="1200" dirty="0"/>
        </a:p>
      </dsp:txBody>
      <dsp:txXfrm>
        <a:off x="0" y="428306"/>
        <a:ext cx="12192000" cy="1890000"/>
      </dsp:txXfrm>
    </dsp:sp>
    <dsp:sp modelId="{4AC321E2-4064-4150-A8B2-634C6D67408C}">
      <dsp:nvSpPr>
        <dsp:cNvPr id="0" name=""/>
        <dsp:cNvSpPr/>
      </dsp:nvSpPr>
      <dsp:spPr>
        <a:xfrm>
          <a:off x="609600" y="19284"/>
          <a:ext cx="5728545" cy="77802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Fact</a:t>
          </a:r>
          <a:endParaRPr lang="en-US" sz="2500" kern="1200" dirty="0"/>
        </a:p>
      </dsp:txBody>
      <dsp:txXfrm>
        <a:off x="647580" y="57264"/>
        <a:ext cx="5652585" cy="702061"/>
      </dsp:txXfrm>
    </dsp:sp>
    <dsp:sp modelId="{258595E5-632A-44E5-AC66-DA91CBBCD10D}">
      <dsp:nvSpPr>
        <dsp:cNvPr id="0" name=""/>
        <dsp:cNvSpPr/>
      </dsp:nvSpPr>
      <dsp:spPr>
        <a:xfrm>
          <a:off x="0" y="2822306"/>
          <a:ext cx="12192000" cy="1082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20700" rIns="946235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</m:sub>
              </m:sSub>
            </m:oMath>
          </a14:m>
          <a:r>
            <a:rPr lang="en-US" sz="2500" kern="1200" dirty="0" smtClean="0"/>
            <a:t> Eigen-vector of </a:t>
          </a:r>
          <a:r>
            <a:rPr lang="en-US" sz="2500" kern="1200" dirty="0" err="1" smtClean="0"/>
            <a:t>eigen</a:t>
          </a:r>
          <a:r>
            <a:rPr lang="en-US" sz="2500" kern="1200" dirty="0" smtClean="0"/>
            <a:t>-value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e>
                <m:sup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</m:sup>
              </m:sSup>
            </m:oMath>
          </a14:m>
          <a:r>
            <a:rPr lang="en-US" sz="2500" kern="1200" dirty="0" smtClean="0"/>
            <a:t>.</a:t>
          </a:r>
          <a:endParaRPr lang="en-US" sz="2500" kern="1200" dirty="0"/>
        </a:p>
      </dsp:txBody>
      <dsp:txXfrm>
        <a:off x="0" y="2822306"/>
        <a:ext cx="12192000" cy="1082812"/>
      </dsp:txXfrm>
    </dsp:sp>
    <dsp:sp modelId="{770A0A73-845C-46EC-BBFB-2054D8A991DE}">
      <dsp:nvSpPr>
        <dsp:cNvPr id="0" name=""/>
        <dsp:cNvSpPr/>
      </dsp:nvSpPr>
      <dsp:spPr>
        <a:xfrm>
          <a:off x="609600" y="2453306"/>
          <a:ext cx="8534400" cy="73800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Fact</a:t>
          </a:r>
          <a:endParaRPr lang="en-US" sz="2500" kern="1200" dirty="0"/>
        </a:p>
      </dsp:txBody>
      <dsp:txXfrm>
        <a:off x="645626" y="2489332"/>
        <a:ext cx="8462348" cy="665948"/>
      </dsp:txXfrm>
    </dsp:sp>
    <dsp:sp modelId="{571F0FB8-0924-4161-B640-3885C05164FE}">
      <dsp:nvSpPr>
        <dsp:cNvPr id="0" name=""/>
        <dsp:cNvSpPr/>
      </dsp:nvSpPr>
      <dsp:spPr>
        <a:xfrm>
          <a:off x="0" y="4388384"/>
          <a:ext cx="12192000" cy="232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20700" rIns="946235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Suppose </a:t>
          </a:r>
          <a:r>
            <a:rPr lang="en-US" sz="2500" b="0" kern="1200" dirty="0" smtClean="0">
              <a:solidFill>
                <a:srgbClr val="7030A0"/>
              </a:solidFill>
            </a:rPr>
            <a:t>S</a:t>
          </a:r>
          <a:r>
            <a:rPr lang="en-US" sz="2500" b="0" kern="1200" dirty="0" smtClean="0"/>
            <a:t> has expansion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≤</m:t>
              </m:r>
              <m:f>
                <m:f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500" b="0" i="0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3</m:t>
                  </m:r>
                </m:num>
                <m:den>
                  <m:r>
                    <a:rPr lang="en-US" sz="2500" b="0" i="0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4</m:t>
                  </m:r>
                </m:den>
              </m:f>
              <m:r>
                <a:rPr lang="en-US" sz="25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𝜂</m:t>
              </m:r>
            </m:oMath>
          </a14:m>
          <a:r>
            <a:rPr lang="en-US" sz="2500" kern="1200" dirty="0" smtClean="0"/>
            <a:t>. 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𝐹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[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]=</m:t>
              </m:r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sub>
              </m:sSub>
              <m:d>
                <m:d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e>
              </m:d>
            </m:oMath>
          </a14:m>
          <a:r>
            <a:rPr lang="en-US" sz="2500" kern="1200" dirty="0" smtClean="0"/>
            <a:t>; we have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5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Φ</m:t>
              </m:r>
              <m:d>
                <m:d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</m:d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f>
                <m:f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den>
              </m:f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d>
                <m:dPr>
                  <m:begChr m:val="["/>
                  <m:endChr m:val="]"/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</m:e>
              </m:d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f>
                <m:f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4</m:t>
                  </m:r>
                </m:den>
              </m:f>
              <m:sSub>
                <m:sSub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𝑊</m:t>
                  </m:r>
                </m:e>
                <m:sub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d>
                <m:dPr>
                  <m:begChr m:val="["/>
                  <m:endChr m:val="]"/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</m:e>
              </m:d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−…</m:t>
              </m:r>
            </m:oMath>
          </a14:m>
          <a:r>
            <a:rPr lang="en-US" sz="2500" kern="1200" dirty="0" smtClean="0"/>
            <a:t> 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𝐹</m:t>
              </m:r>
            </m:oMath>
          </a14:m>
          <a:r>
            <a:rPr lang="en-US" sz="2500" kern="1200" dirty="0" smtClean="0"/>
            <a:t> must have mass on </a:t>
          </a:r>
          <a14:m xmlns:a14="http://schemas.microsoft.com/office/drawing/2010/main">
            <m:oMath xmlns:m="http://schemas.openxmlformats.org/officeDocument/2006/math">
              <m:r>
                <a:rPr lang="en-US" sz="25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&gt;</m:t>
              </m:r>
              <m:f>
                <m:fPr>
                  <m:ctrlPr>
                    <a:rPr lang="en-US" sz="25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sz="25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4</m:t>
                  </m:r>
                </m:den>
              </m:f>
            </m:oMath>
          </a14:m>
          <a:r>
            <a:rPr lang="en-US" sz="2500" kern="1200" dirty="0" smtClean="0"/>
            <a:t> </a:t>
          </a:r>
          <a:r>
            <a:rPr lang="en-US" sz="2500" kern="1200" dirty="0" err="1" smtClean="0"/>
            <a:t>eigen</a:t>
          </a:r>
          <a:r>
            <a:rPr lang="en-US" sz="2500" kern="1200" dirty="0" smtClean="0"/>
            <a:t>-value eigenvectors, i.e. on level </a:t>
          </a:r>
          <a:r>
            <a:rPr lang="en-US" sz="2500" kern="1200" dirty="0" smtClean="0">
              <a:solidFill>
                <a:srgbClr val="7030A0"/>
              </a:solidFill>
            </a:rPr>
            <a:t>1</a:t>
          </a:r>
          <a:r>
            <a:rPr lang="en-US" sz="2500" kern="1200" dirty="0" smtClean="0"/>
            <a:t>. </a:t>
          </a:r>
          <a:endParaRPr lang="en-US" sz="2500" kern="1200" dirty="0"/>
        </a:p>
      </dsp:txBody>
      <dsp:txXfrm>
        <a:off x="0" y="4388384"/>
        <a:ext cx="12192000" cy="2323125"/>
      </dsp:txXfrm>
    </dsp:sp>
    <dsp:sp modelId="{7E429802-205D-4EC6-989C-B6182143B306}">
      <dsp:nvSpPr>
        <dsp:cNvPr id="0" name=""/>
        <dsp:cNvSpPr/>
      </dsp:nvSpPr>
      <dsp:spPr>
        <a:xfrm>
          <a:off x="609600" y="4040118"/>
          <a:ext cx="8534400" cy="73800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Pf overview</a:t>
          </a:r>
          <a:endParaRPr lang="en-US" sz="2500" kern="1200" dirty="0"/>
        </a:p>
      </dsp:txBody>
      <dsp:txXfrm>
        <a:off x="645626" y="4076144"/>
        <a:ext cx="8462348" cy="6659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2BD11-E159-4934-831C-EB19067C1451}">
      <dsp:nvSpPr>
        <dsp:cNvPr id="0" name=""/>
        <dsp:cNvSpPr/>
      </dsp:nvSpPr>
      <dsp:spPr>
        <a:xfrm>
          <a:off x="0" y="460755"/>
          <a:ext cx="1219200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62356" rIns="946235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</a:t>
          </a:r>
          <a14:m xmlns:a14="http://schemas.microsoft.com/office/drawing/2010/main">
            <m:oMath xmlns:m="http://schemas.openxmlformats.org/officeDocument/2006/math"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  <m:d>
                <m:dPr>
                  <m:ctrlPr>
                    <a:rPr lang="en-US" sz="27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𝑉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,ℓ</m:t>
                  </m:r>
                </m:e>
              </m:d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→{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0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}</m:t>
              </m:r>
            </m:oMath>
          </a14:m>
          <a:r>
            <a:rPr lang="en-US" sz="2700" kern="1200" dirty="0" smtClean="0">
              <a:solidFill>
                <a:srgbClr val="7030A0"/>
              </a:solidFill>
            </a:rPr>
            <a:t> </a:t>
          </a:r>
          <a:r>
            <a:rPr lang="en-US" sz="2700" kern="1200" dirty="0" smtClean="0"/>
            <a:t>can be purely level 1? (full correlation)</a:t>
          </a:r>
          <a:br>
            <a:rPr lang="en-US" sz="2700" kern="1200" dirty="0" smtClean="0"/>
          </a:br>
          <a:r>
            <a:rPr lang="en-US" sz="2700" kern="1200" dirty="0" smtClean="0"/>
            <a:t>	That is, </a:t>
          </a:r>
          <a14:m xmlns:a14="http://schemas.microsoft.com/office/drawing/2010/main">
            <m:oMath xmlns:m="http://schemas.openxmlformats.org/officeDocument/2006/math"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[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]=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𝛿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+</m:t>
              </m:r>
              <m:nary>
                <m:naryPr>
                  <m:chr m:val="∑"/>
                  <m:supHide m:val="on"/>
                  <m:ctrlPr>
                    <a:rPr lang="en-US" sz="27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naryPr>
                <m:sub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sub>
                <m:sup/>
                <m:e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𝑔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e>
              </m:nary>
              <m:r>
                <a:rPr lang="en-US" sz="2700" b="0" i="1" kern="1200" smtClean="0">
                  <a:latin typeface="Cambria Math" panose="02040503050406030204" pitchFamily="18" charset="0"/>
                </a:rPr>
                <m:t>?</m:t>
              </m:r>
            </m:oMath>
          </a14:m>
          <a:endParaRPr lang="en-US" sz="2700" kern="1200" dirty="0"/>
        </a:p>
      </dsp:txBody>
      <dsp:txXfrm>
        <a:off x="0" y="460755"/>
        <a:ext cx="12192000" cy="1530900"/>
      </dsp:txXfrm>
    </dsp:sp>
    <dsp:sp modelId="{4AC321E2-4064-4150-A8B2-634C6D67408C}">
      <dsp:nvSpPr>
        <dsp:cNvPr id="0" name=""/>
        <dsp:cNvSpPr/>
      </dsp:nvSpPr>
      <dsp:spPr>
        <a:xfrm>
          <a:off x="609600" y="62235"/>
          <a:ext cx="8534400" cy="797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Simplify</a:t>
          </a:r>
          <a:endParaRPr lang="en-US" sz="2700" kern="1200" dirty="0"/>
        </a:p>
      </dsp:txBody>
      <dsp:txXfrm>
        <a:off x="648508" y="101143"/>
        <a:ext cx="8456584" cy="719224"/>
      </dsp:txXfrm>
    </dsp:sp>
    <dsp:sp modelId="{258595E5-632A-44E5-AC66-DA91CBBCD10D}">
      <dsp:nvSpPr>
        <dsp:cNvPr id="0" name=""/>
        <dsp:cNvSpPr/>
      </dsp:nvSpPr>
      <dsp:spPr>
        <a:xfrm>
          <a:off x="0" y="2535975"/>
          <a:ext cx="1219200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62356" rIns="946235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</m:oMath>
          </a14:m>
          <a:r>
            <a:rPr lang="en-US" sz="2700" kern="1200" dirty="0" smtClean="0"/>
            <a:t> is Boolean, so </a:t>
          </a:r>
          <a14:m xmlns:a14="http://schemas.microsoft.com/office/drawing/2010/main">
            <m:oMath xmlns:m="http://schemas.openxmlformats.org/officeDocument/2006/math">
              <m:nary>
                <m:naryPr>
                  <m:chr m:val="∑"/>
                  <m:supHide m:val="on"/>
                  <m:ctrlPr>
                    <a:rPr lang="en-US" sz="27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naryPr>
                <m:sub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sub>
                <m:sup/>
                <m:e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𝑔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)</m:t>
                  </m:r>
                </m:e>
              </m:nary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∈{−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𝛿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𝛿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}</m:t>
              </m:r>
            </m:oMath>
          </a14:m>
          <a:r>
            <a:rPr lang="en-US" sz="2700" kern="1200" dirty="0" smtClean="0">
              <a:solidFill>
                <a:srgbClr val="7030A0"/>
              </a:solidFill>
            </a:rPr>
            <a:t> </a:t>
          </a:r>
          <a:r>
            <a:rPr lang="en-US" sz="2700" kern="1200" dirty="0" smtClean="0"/>
            <a:t>for all </a:t>
          </a:r>
          <a14:m xmlns:a14="http://schemas.microsoft.com/office/drawing/2010/main">
            <m:oMath xmlns:m="http://schemas.openxmlformats.org/officeDocument/2006/math"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</m:oMath>
          </a14:m>
          <a:r>
            <a:rPr lang="en-US" sz="2700" kern="1200" dirty="0" smtClean="0"/>
            <a:t>.</a:t>
          </a:r>
          <a:r>
            <a:rPr lang="en-US" sz="2700" i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/>
          </a:r>
          <a:br>
            <a:rPr lang="en-US" sz="2700" i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</a:br>
          <a14:m xmlns:a14="http://schemas.microsoft.com/office/drawing/2010/main">
            <m:oMath xmlns:m="http://schemas.openxmlformats.org/officeDocument/2006/math"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⇒</m:t>
              </m:r>
            </m:oMath>
          </a14:m>
          <a:r>
            <a:rPr lang="en-US" sz="2700" kern="1200" dirty="0" smtClean="0"/>
            <a:t> deviates from its expectation (0) with high probability!</a:t>
          </a:r>
          <a:endParaRPr lang="en-US" sz="2700" kern="1200" dirty="0"/>
        </a:p>
      </dsp:txBody>
      <dsp:txXfrm>
        <a:off x="0" y="2535975"/>
        <a:ext cx="12192000" cy="1530900"/>
      </dsp:txXfrm>
    </dsp:sp>
    <dsp:sp modelId="{770A0A73-845C-46EC-BBFB-2054D8A991DE}">
      <dsp:nvSpPr>
        <dsp:cNvPr id="0" name=""/>
        <dsp:cNvSpPr/>
      </dsp:nvSpPr>
      <dsp:spPr>
        <a:xfrm>
          <a:off x="609600" y="2137455"/>
          <a:ext cx="8534400" cy="79704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Observation</a:t>
          </a:r>
          <a:endParaRPr lang="en-US" sz="2700" kern="1200" dirty="0"/>
        </a:p>
      </dsp:txBody>
      <dsp:txXfrm>
        <a:off x="648508" y="2176363"/>
        <a:ext cx="8456584" cy="719224"/>
      </dsp:txXfrm>
    </dsp:sp>
    <dsp:sp modelId="{571F0FB8-0924-4161-B640-3885C05164FE}">
      <dsp:nvSpPr>
        <dsp:cNvPr id="0" name=""/>
        <dsp:cNvSpPr/>
      </dsp:nvSpPr>
      <dsp:spPr>
        <a:xfrm>
          <a:off x="0" y="4588802"/>
          <a:ext cx="12192000" cy="1658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6235" tIns="562356" rIns="946235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7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𝑍</m:t>
                  </m:r>
                </m:e>
                <m:sub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,….,</m:t>
              </m:r>
              <m:sSub>
                <m:sSubPr>
                  <m:ctrlPr>
                    <a:rPr lang="en-US" sz="27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𝑍</m:t>
                  </m:r>
                </m:e>
                <m:sub>
                  <m:sSup>
                    <m:sSupPr>
                      <m:ctrlPr>
                        <a:rPr lang="en-US" sz="27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27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en-US" sz="27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sup>
                  </m:sSup>
                </m:sub>
              </m:sSub>
              <m:r>
                <a:rPr lang="en-US" sz="27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2700" kern="1200" dirty="0" smtClean="0"/>
            <a:t>0-mean random variables (=values of g on points of </a:t>
          </a:r>
          <a:r>
            <a:rPr lang="en-US" sz="2700" kern="1200" dirty="0" smtClean="0">
              <a:solidFill>
                <a:srgbClr val="7030A0"/>
              </a:solidFill>
            </a:rPr>
            <a:t>L</a:t>
          </a:r>
          <a:r>
            <a:rPr lang="en-US" sz="2700" kern="1200" dirty="0" smtClean="0"/>
            <a:t>).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How can </a:t>
          </a:r>
          <a14:m xmlns:a14="http://schemas.microsoft.com/office/drawing/2010/main">
            <m:oMath xmlns:m="http://schemas.openxmlformats.org/officeDocument/2006/math">
              <m:nary>
                <m:naryPr>
                  <m:chr m:val="∑"/>
                  <m:supHide m:val="on"/>
                  <m:ctrlPr>
                    <a:rPr lang="en-US" sz="27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naryPr>
                <m:sub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𝑗</m:t>
                  </m:r>
                </m:sub>
                <m:sup/>
                <m:e>
                  <m:sSub>
                    <m:sSubPr>
                      <m:ctrlPr>
                        <a:rPr lang="en-US" sz="27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7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e>
                    <m:sub>
                      <m:r>
                        <a:rPr lang="en-US" sz="27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sub>
                  </m:sSub>
                </m:e>
              </m:nary>
            </m:oMath>
          </a14:m>
          <a:r>
            <a:rPr lang="en-US" sz="2700" kern="1200" dirty="0" smtClean="0"/>
            <a:t> deviate from its mean?</a:t>
          </a:r>
          <a:endParaRPr lang="en-US" sz="2700" kern="1200" dirty="0"/>
        </a:p>
      </dsp:txBody>
      <dsp:txXfrm>
        <a:off x="0" y="4588802"/>
        <a:ext cx="12192000" cy="1658474"/>
      </dsp:txXfrm>
    </dsp:sp>
    <dsp:sp modelId="{7E429802-205D-4EC6-989C-B6182143B306}">
      <dsp:nvSpPr>
        <dsp:cNvPr id="0" name=""/>
        <dsp:cNvSpPr/>
      </dsp:nvSpPr>
      <dsp:spPr>
        <a:xfrm>
          <a:off x="609600" y="4212675"/>
          <a:ext cx="8534400" cy="79704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Abstraction</a:t>
          </a:r>
          <a:endParaRPr lang="en-US" sz="2700" kern="1200" dirty="0"/>
        </a:p>
      </dsp:txBody>
      <dsp:txXfrm>
        <a:off x="648508" y="4251583"/>
        <a:ext cx="8456584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A9B19-B94E-44EA-99B0-5FDB3B8B969E}">
      <dsp:nvSpPr>
        <dsp:cNvPr id="0" name=""/>
        <dsp:cNvSpPr/>
      </dsp:nvSpPr>
      <dsp:spPr>
        <a:xfrm>
          <a:off x="0" y="4187736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6BB2D-FB46-495E-B4B7-69D1044B8687}">
      <dsp:nvSpPr>
        <dsp:cNvPr id="0" name=""/>
        <dsp:cNvSpPr/>
      </dsp:nvSpPr>
      <dsp:spPr>
        <a:xfrm>
          <a:off x="0" y="1035180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FA7D1-7183-43C1-B7D6-B0E0D2A7F7E7}">
      <dsp:nvSpPr>
        <dsp:cNvPr id="0" name=""/>
        <dsp:cNvSpPr/>
      </dsp:nvSpPr>
      <dsp:spPr>
        <a:xfrm>
          <a:off x="3079195" y="1657"/>
          <a:ext cx="8763864" cy="1033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93345" rIns="93345" bIns="93345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solidFill>
                <a:schemeClr val="tx1"/>
              </a:solidFill>
            </a:rPr>
            <a:t>Hardness of approx.</a:t>
          </a:r>
          <a:r>
            <a:rPr lang="en-US" sz="4900" kern="1200" dirty="0" smtClean="0">
              <a:solidFill>
                <a:srgbClr val="7030A0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4900" b="0" i="1" u="none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4900" b="0" i="1" u="none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4900" b="0" i="1" u="none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lang="en-US" sz="4900" b="0" i="1" u="none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lang="en-US" sz="4900" b="0" i="1" u="none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998</m:t>
                  </m:r>
                </m:sup>
              </m:sSup>
            </m:oMath>
          </a14:m>
          <a:endParaRPr lang="en-US" sz="4900" kern="1200" dirty="0"/>
        </a:p>
      </dsp:txBody>
      <dsp:txXfrm>
        <a:off x="3079195" y="1657"/>
        <a:ext cx="8763864" cy="1033523"/>
      </dsp:txXfrm>
    </dsp:sp>
    <dsp:sp modelId="{FC505F1A-F79B-4F73-BB75-6697F425686A}">
      <dsp:nvSpPr>
        <dsp:cNvPr id="0" name=""/>
        <dsp:cNvSpPr/>
      </dsp:nvSpPr>
      <dsp:spPr>
        <a:xfrm>
          <a:off x="0" y="1657"/>
          <a:ext cx="3079195" cy="103352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Clique  </a:t>
          </a:r>
          <a:r>
            <a:rPr lang="en-US" sz="2400" kern="1200" dirty="0" smtClean="0"/>
            <a:t>[</a:t>
          </a:r>
          <a:r>
            <a:rPr lang="en-US" sz="2400" kern="1200" dirty="0" err="1" smtClean="0"/>
            <a:t>Hastad</a:t>
          </a:r>
          <a:r>
            <a:rPr lang="en-US" sz="2400" kern="1200" dirty="0" smtClean="0"/>
            <a:t>]</a:t>
          </a:r>
          <a:endParaRPr lang="en-US" sz="3600" kern="1200" dirty="0"/>
        </a:p>
      </dsp:txBody>
      <dsp:txXfrm>
        <a:off x="50462" y="52119"/>
        <a:ext cx="2978271" cy="983061"/>
      </dsp:txXfrm>
    </dsp:sp>
    <dsp:sp modelId="{14B6A313-27E9-46E6-A16B-655C880ED37B}">
      <dsp:nvSpPr>
        <dsp:cNvPr id="0" name=""/>
        <dsp:cNvSpPr/>
      </dsp:nvSpPr>
      <dsp:spPr>
        <a:xfrm>
          <a:off x="0" y="1035180"/>
          <a:ext cx="11843060" cy="206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</a:rPr>
            <a:t>Given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3000" kern="1200" dirty="0" smtClean="0">
              <a:solidFill>
                <a:schemeClr val="tx1"/>
              </a:solidFill>
            </a:rPr>
            <a:t>, it is NP-hard to distinguish between two cases:</a:t>
          </a:r>
          <a:endParaRPr lang="en-US" sz="3000" kern="1200" dirty="0">
            <a:solidFill>
              <a:schemeClr val="tx1"/>
            </a:solidFill>
          </a:endParaRPr>
        </a:p>
        <a:p>
          <a:pPr marL="571500" lvl="2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accent6"/>
              </a:solidFill>
            </a:rPr>
            <a:t>YES</a:t>
          </a:r>
          <a:r>
            <a:rPr lang="en-US" sz="3000" kern="1200" dirty="0" smtClean="0">
              <a:solidFill>
                <a:schemeClr val="tx1"/>
              </a:solidFill>
            </a:rPr>
            <a:t> case: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3000" kern="1200" dirty="0" smtClean="0">
              <a:solidFill>
                <a:schemeClr val="tx1"/>
              </a:solidFill>
            </a:rPr>
            <a:t> has clique of </a:t>
          </a:r>
          <a:r>
            <a:rPr lang="en-US" sz="3000" kern="1200" dirty="0" smtClean="0">
              <a:solidFill>
                <a:schemeClr val="tx1"/>
              </a:solidFill>
            </a:rPr>
            <a:t>size     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30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999</m:t>
                  </m:r>
                </m:sup>
              </m:sSup>
            </m:oMath>
          </a14:m>
          <a:r>
            <a:rPr lang="en-US" sz="3000" kern="1200" dirty="0" smtClean="0">
              <a:solidFill>
                <a:schemeClr val="tx1"/>
              </a:solidFill>
            </a:rPr>
            <a:t>.</a:t>
          </a:r>
          <a:endParaRPr lang="en-US" sz="3000" kern="1200" dirty="0">
            <a:solidFill>
              <a:schemeClr val="tx1"/>
            </a:solidFill>
          </a:endParaRPr>
        </a:p>
        <a:p>
          <a:pPr marL="571500" lvl="2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rgbClr val="C00000"/>
              </a:solidFill>
            </a:rPr>
            <a:t>NO</a:t>
          </a:r>
          <a:r>
            <a:rPr lang="en-US" sz="3000" kern="1200" dirty="0" smtClean="0">
              <a:solidFill>
                <a:schemeClr val="tx1"/>
              </a:solidFill>
            </a:rPr>
            <a:t> case: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3000" kern="1200" dirty="0" smtClean="0">
              <a:solidFill>
                <a:schemeClr val="tx1"/>
              </a:solidFill>
            </a:rPr>
            <a:t> has no clique of size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30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001</m:t>
                  </m:r>
                </m:sup>
              </m:sSup>
            </m:oMath>
          </a14:m>
          <a:r>
            <a:rPr lang="en-US" sz="3000" kern="1200" dirty="0" smtClean="0">
              <a:solidFill>
                <a:schemeClr val="tx1"/>
              </a:solidFill>
            </a:rPr>
            <a:t>.</a:t>
          </a:r>
          <a:endParaRPr lang="en-US" sz="3000" kern="1200" dirty="0">
            <a:solidFill>
              <a:schemeClr val="tx1"/>
            </a:solidFill>
          </a:endParaRPr>
        </a:p>
        <a:p>
          <a:pPr marL="571500" lvl="2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>
            <a:solidFill>
              <a:schemeClr val="tx1"/>
            </a:solidFill>
          </a:endParaRPr>
        </a:p>
      </dsp:txBody>
      <dsp:txXfrm>
        <a:off x="0" y="1035180"/>
        <a:ext cx="11843060" cy="2067356"/>
      </dsp:txXfrm>
    </dsp:sp>
    <dsp:sp modelId="{A44E5098-13F2-4C1C-9BEE-37C91A35197D}">
      <dsp:nvSpPr>
        <dsp:cNvPr id="0" name=""/>
        <dsp:cNvSpPr/>
      </dsp:nvSpPr>
      <dsp:spPr>
        <a:xfrm>
          <a:off x="3079195" y="3154213"/>
          <a:ext cx="8763864" cy="1033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93345" rIns="93345" bIns="93345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Promise formulation</a:t>
          </a:r>
          <a:endParaRPr lang="en-US" sz="4900" kern="1200" dirty="0"/>
        </a:p>
      </dsp:txBody>
      <dsp:txXfrm>
        <a:off x="3079195" y="3154213"/>
        <a:ext cx="8763864" cy="1033523"/>
      </dsp:txXfrm>
    </dsp:sp>
    <dsp:sp modelId="{71A51B99-987D-4456-9FE5-BEA0A0CF6D79}">
      <dsp:nvSpPr>
        <dsp:cNvPr id="0" name=""/>
        <dsp:cNvSpPr/>
      </dsp:nvSpPr>
      <dsp:spPr>
        <a:xfrm>
          <a:off x="0" y="3154213"/>
          <a:ext cx="3079195" cy="103352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Equivalent</a:t>
          </a:r>
          <a:endParaRPr lang="en-US" sz="3900" kern="1200" dirty="0"/>
        </a:p>
      </dsp:txBody>
      <dsp:txXfrm>
        <a:off x="50462" y="3204675"/>
        <a:ext cx="2978271" cy="983061"/>
      </dsp:txXfrm>
    </dsp:sp>
    <dsp:sp modelId="{9B634A61-C21A-4548-914E-FA51B984D2BE}">
      <dsp:nvSpPr>
        <dsp:cNvPr id="0" name=""/>
        <dsp:cNvSpPr/>
      </dsp:nvSpPr>
      <dsp:spPr>
        <a:xfrm>
          <a:off x="0" y="4187736"/>
          <a:ext cx="11843060" cy="206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  <m:r>
                <a:rPr lang="en-US" sz="3000" b="0" i="1" kern="1200" smtClean="0">
                  <a:solidFill>
                    <a:srgbClr val="7030A0"/>
                  </a:solidFill>
                  <a:latin typeface="Cambria Math"/>
                </a:rPr>
                <m:t>: </m:t>
              </m:r>
            </m:oMath>
          </a14:m>
          <a:r>
            <a:rPr lang="en-US" sz="3000" u="none" kern="1200" dirty="0" smtClean="0"/>
            <a:t> promised to contain </a:t>
          </a:r>
          <a:r>
            <a:rPr lang="en-US" sz="3000" u="none" kern="1200" dirty="0" smtClean="0">
              <a:solidFill>
                <a:srgbClr val="C00000"/>
              </a:solidFill>
            </a:rPr>
            <a:t>clique</a:t>
          </a:r>
          <a:r>
            <a:rPr lang="en-US" sz="3000" u="none" kern="1200" dirty="0" smtClean="0"/>
            <a:t> of size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30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999</m:t>
                  </m:r>
                </m:sup>
              </m:sSup>
            </m:oMath>
          </a14:m>
          <a:r>
            <a:rPr lang="en-US" sz="3000" u="none" kern="1200" dirty="0" smtClean="0"/>
            <a:t>. </a:t>
          </a:r>
          <a:endParaRPr lang="en-US" sz="3000" u="none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u="none" kern="1200" dirty="0" smtClean="0"/>
            <a:t>Hard </a:t>
          </a:r>
          <a:r>
            <a:rPr lang="en-US" sz="3000" u="none" kern="1200" dirty="0" smtClean="0"/>
            <a:t>to </a:t>
          </a:r>
          <a:r>
            <a:rPr lang="en-US" sz="3000" u="none" kern="1200" dirty="0" smtClean="0"/>
            <a:t>find clique of size                     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30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lang="en-US" sz="30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001</m:t>
                  </m:r>
                </m:sup>
              </m:sSup>
            </m:oMath>
          </a14:m>
          <a:r>
            <a:rPr lang="en-US" sz="3000" u="none" kern="1200" dirty="0" smtClean="0"/>
            <a:t>.</a:t>
          </a:r>
          <a:endParaRPr lang="en-US" sz="3000" u="none" kern="1200" dirty="0"/>
        </a:p>
      </dsp:txBody>
      <dsp:txXfrm>
        <a:off x="0" y="4187736"/>
        <a:ext cx="11843060" cy="20673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2BD11-E159-4934-831C-EB19067C1451}">
      <dsp:nvSpPr>
        <dsp:cNvPr id="0" name=""/>
        <dsp:cNvSpPr/>
      </dsp:nvSpPr>
      <dsp:spPr>
        <a:xfrm>
          <a:off x="0" y="455645"/>
          <a:ext cx="12052571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35413" tIns="583184" rIns="93541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Already much more challenging: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Reason: correlations come in many different ways…</a:t>
          </a:r>
          <a:endParaRPr lang="en-US" sz="2800" kern="1200" dirty="0"/>
        </a:p>
      </dsp:txBody>
      <dsp:txXfrm>
        <a:off x="0" y="455645"/>
        <a:ext cx="12052571" cy="1631700"/>
      </dsp:txXfrm>
    </dsp:sp>
    <dsp:sp modelId="{4AC321E2-4064-4150-A8B2-634C6D67408C}">
      <dsp:nvSpPr>
        <dsp:cNvPr id="0" name=""/>
        <dsp:cNvSpPr/>
      </dsp:nvSpPr>
      <dsp:spPr>
        <a:xfrm>
          <a:off x="602628" y="42365"/>
          <a:ext cx="8436799" cy="8265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891" tIns="0" rIns="3188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second level r=2</a:t>
          </a:r>
          <a:endParaRPr lang="en-US" sz="2800" kern="1200" dirty="0"/>
        </a:p>
      </dsp:txBody>
      <dsp:txXfrm>
        <a:off x="642977" y="82714"/>
        <a:ext cx="8356101" cy="745862"/>
      </dsp:txXfrm>
    </dsp:sp>
    <dsp:sp modelId="{258595E5-632A-44E5-AC66-DA91CBBCD10D}">
      <dsp:nvSpPr>
        <dsp:cNvPr id="0" name=""/>
        <dsp:cNvSpPr/>
      </dsp:nvSpPr>
      <dsp:spPr>
        <a:xfrm>
          <a:off x="0" y="2651825"/>
          <a:ext cx="12052571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35413" tIns="583184" rIns="935413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The</a:t>
          </a:r>
          <a:r>
            <a:rPr lang="en-US" sz="2800" kern="1200" baseline="0" dirty="0" smtClean="0"/>
            <a:t> number of cases is already very large.</a:t>
          </a:r>
          <a:endParaRPr lang="en-US" sz="2800" kern="1200" dirty="0"/>
        </a:p>
      </dsp:txBody>
      <dsp:txXfrm>
        <a:off x="0" y="2651825"/>
        <a:ext cx="12052571" cy="1190700"/>
      </dsp:txXfrm>
    </dsp:sp>
    <dsp:sp modelId="{770A0A73-845C-46EC-BBFB-2054D8A991DE}">
      <dsp:nvSpPr>
        <dsp:cNvPr id="0" name=""/>
        <dsp:cNvSpPr/>
      </dsp:nvSpPr>
      <dsp:spPr>
        <a:xfrm>
          <a:off x="602628" y="2238545"/>
          <a:ext cx="8436799" cy="82656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891" tIns="0" rIns="3188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Beyond the second level r&gt;2</a:t>
          </a:r>
          <a:endParaRPr lang="en-US" sz="2800" kern="1200" dirty="0"/>
        </a:p>
      </dsp:txBody>
      <dsp:txXfrm>
        <a:off x="642977" y="2278894"/>
        <a:ext cx="8356101" cy="745862"/>
      </dsp:txXfrm>
    </dsp:sp>
    <dsp:sp modelId="{571F0FB8-0924-4161-B640-3885C05164FE}">
      <dsp:nvSpPr>
        <dsp:cNvPr id="0" name=""/>
        <dsp:cNvSpPr/>
      </dsp:nvSpPr>
      <dsp:spPr>
        <a:xfrm>
          <a:off x="0" y="4383782"/>
          <a:ext cx="12052571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35413" tIns="583184" rIns="935413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Develop a systematic way to analyze 4-wise correlations.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Work with a closely related Cayley Graph.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Related but simpler: Johnson Graph [KMMS].</a:t>
          </a:r>
          <a:endParaRPr lang="en-US" sz="2800" kern="1200" dirty="0"/>
        </a:p>
      </dsp:txBody>
      <dsp:txXfrm>
        <a:off x="0" y="4383782"/>
        <a:ext cx="12052571" cy="2116800"/>
      </dsp:txXfrm>
    </dsp:sp>
    <dsp:sp modelId="{7E429802-205D-4EC6-989C-B6182143B306}">
      <dsp:nvSpPr>
        <dsp:cNvPr id="0" name=""/>
        <dsp:cNvSpPr/>
      </dsp:nvSpPr>
      <dsp:spPr>
        <a:xfrm>
          <a:off x="602628" y="3993725"/>
          <a:ext cx="8436799" cy="82656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891" tIns="0" rIns="31889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Approach[KMS2]:</a:t>
          </a:r>
          <a:endParaRPr lang="en-US" sz="2800" kern="1200" dirty="0"/>
        </a:p>
      </dsp:txBody>
      <dsp:txXfrm>
        <a:off x="642977" y="4034074"/>
        <a:ext cx="8356101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A9B19-B94E-44EA-99B0-5FDB3B8B969E}">
      <dsp:nvSpPr>
        <dsp:cNvPr id="0" name=""/>
        <dsp:cNvSpPr/>
      </dsp:nvSpPr>
      <dsp:spPr>
        <a:xfrm>
          <a:off x="0" y="4883312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8ED4E-9AF9-482A-82AE-FA5369FD7ED6}">
      <dsp:nvSpPr>
        <dsp:cNvPr id="0" name=""/>
        <dsp:cNvSpPr/>
      </dsp:nvSpPr>
      <dsp:spPr>
        <a:xfrm flipH="1" flipV="1">
          <a:off x="412789" y="2656610"/>
          <a:ext cx="2445236" cy="7371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6BB2D-FB46-495E-B4B7-69D1044B8687}">
      <dsp:nvSpPr>
        <dsp:cNvPr id="0" name=""/>
        <dsp:cNvSpPr/>
      </dsp:nvSpPr>
      <dsp:spPr>
        <a:xfrm>
          <a:off x="0" y="686932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FA7D1-7183-43C1-B7D6-B0E0D2A7F7E7}">
      <dsp:nvSpPr>
        <dsp:cNvPr id="0" name=""/>
        <dsp:cNvSpPr/>
      </dsp:nvSpPr>
      <dsp:spPr>
        <a:xfrm>
          <a:off x="3079195" y="632"/>
          <a:ext cx="8763864" cy="68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079195" y="632"/>
        <a:ext cx="8763864" cy="686300"/>
      </dsp:txXfrm>
    </dsp:sp>
    <dsp:sp modelId="{FC505F1A-F79B-4F73-BB75-6697F425686A}">
      <dsp:nvSpPr>
        <dsp:cNvPr id="0" name=""/>
        <dsp:cNvSpPr/>
      </dsp:nvSpPr>
      <dsp:spPr>
        <a:xfrm>
          <a:off x="0" y="632"/>
          <a:ext cx="3079195" cy="6863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Definition</a:t>
          </a:r>
          <a:endParaRPr lang="en-US" sz="3600" kern="1200" dirty="0"/>
        </a:p>
      </dsp:txBody>
      <dsp:txXfrm>
        <a:off x="33508" y="34140"/>
        <a:ext cx="3012179" cy="652792"/>
      </dsp:txXfrm>
    </dsp:sp>
    <dsp:sp modelId="{14B6A313-27E9-46E6-A16B-655C880ED37B}">
      <dsp:nvSpPr>
        <dsp:cNvPr id="0" name=""/>
        <dsp:cNvSpPr/>
      </dsp:nvSpPr>
      <dsp:spPr>
        <a:xfrm>
          <a:off x="0" y="686932"/>
          <a:ext cx="11843060" cy="13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</a:t>
          </a:r>
          <a:r>
            <a:rPr lang="he-IL" sz="2800" kern="1200" dirty="0" smtClean="0"/>
            <a:t> </a:t>
          </a:r>
          <a:r>
            <a:rPr lang="en-US" sz="2800" i="1" u="sng" kern="1200" dirty="0" smtClean="0">
              <a:solidFill>
                <a:srgbClr val="7030A0"/>
              </a:solidFill>
            </a:rPr>
            <a:t>unique game[q]</a:t>
          </a:r>
          <a:r>
            <a:rPr lang="en-US" sz="2800" kern="1200" dirty="0" smtClean="0">
              <a:solidFill>
                <a:srgbClr val="7030A0"/>
              </a:solidFill>
            </a:rPr>
            <a:t>: </a:t>
          </a:r>
          <a:r>
            <a:rPr lang="en-US" sz="2800" kern="1200" dirty="0" smtClean="0"/>
            <a:t>variables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𝑋</m:t>
              </m:r>
            </m:oMath>
          </a14:m>
          <a:r>
            <a:rPr lang="en-US" sz="2800" kern="1200" dirty="0" smtClean="0"/>
            <a:t>, equations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8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Eq</m:t>
              </m:r>
              <m:r>
                <a:rPr lang="en-US" sz="2800" b="0" i="1" kern="1200" smtClean="0">
                  <a:latin typeface="Cambria Math" panose="02040503050406030204" pitchFamily="18" charset="0"/>
                </a:rPr>
                <m:t>. </m:t>
              </m:r>
            </m:oMath>
          </a14:m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Each equation of form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  <m:sub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</m:sub>
              </m:sSub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sSub>
                <m:sSub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  <m:sub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𝑗</m:t>
                  </m:r>
                </m:sub>
              </m:sSub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𝑏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  (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𝑚𝑜𝑑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 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𝑞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800" kern="1200" dirty="0" smtClean="0"/>
            <a:t>.</a:t>
          </a:r>
          <a:endParaRPr lang="en-US" sz="2800" kern="1200" dirty="0"/>
        </a:p>
      </dsp:txBody>
      <dsp:txXfrm>
        <a:off x="0" y="686932"/>
        <a:ext cx="11843060" cy="1372806"/>
      </dsp:txXfrm>
    </dsp:sp>
    <dsp:sp modelId="{176CBB29-7FCD-4FC5-886A-477803D0AC49}">
      <dsp:nvSpPr>
        <dsp:cNvPr id="0" name=""/>
        <dsp:cNvSpPr/>
      </dsp:nvSpPr>
      <dsp:spPr>
        <a:xfrm>
          <a:off x="3079195" y="2094054"/>
          <a:ext cx="8763864" cy="68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079195" y="2094054"/>
        <a:ext cx="8763864" cy="686300"/>
      </dsp:txXfrm>
    </dsp:sp>
    <dsp:sp modelId="{74E79CCD-AF37-4B67-9CEA-8B515DC854BD}">
      <dsp:nvSpPr>
        <dsp:cNvPr id="0" name=""/>
        <dsp:cNvSpPr/>
      </dsp:nvSpPr>
      <dsp:spPr>
        <a:xfrm>
          <a:off x="0" y="2094054"/>
          <a:ext cx="3079195" cy="6863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Assignment</a:t>
          </a:r>
          <a:endParaRPr lang="en-US" sz="3600" kern="1200" dirty="0"/>
        </a:p>
      </dsp:txBody>
      <dsp:txXfrm>
        <a:off x="33508" y="2127562"/>
        <a:ext cx="3012179" cy="652792"/>
      </dsp:txXfrm>
    </dsp:sp>
    <dsp:sp modelId="{7530A598-0AB3-4143-9CB5-0EB7562D42BC}">
      <dsp:nvSpPr>
        <dsp:cNvPr id="0" name=""/>
        <dsp:cNvSpPr/>
      </dsp:nvSpPr>
      <dsp:spPr>
        <a:xfrm>
          <a:off x="0" y="2817209"/>
          <a:ext cx="11843060" cy="1345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is a mapping</a:t>
          </a:r>
          <a:r>
            <a:rPr lang="en-US" sz="2800" b="0" kern="1200" dirty="0" smtClean="0">
              <a:solidFill>
                <a:srgbClr val="7030A0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𝐴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𝑋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→{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0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,…,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𝑞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}</m:t>
              </m:r>
            </m:oMath>
          </a14:m>
          <a:r>
            <a:rPr lang="en-US" sz="2800" kern="1200" dirty="0" smtClean="0">
              <a:solidFill>
                <a:srgbClr val="7030A0"/>
              </a:solidFill>
            </a:rPr>
            <a:t>. </a:t>
          </a:r>
          <a:endParaRPr lang="en-US" sz="2800" kern="1200" dirty="0">
            <a:solidFill>
              <a:srgbClr val="7030A0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</a:rPr>
            <a:t>Satisfies the equation for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𝑖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𝑗</m:t>
              </m:r>
            </m:oMath>
          </a14:m>
          <a:r>
            <a:rPr lang="en-US" sz="2800" kern="1200" dirty="0" smtClean="0">
              <a:solidFill>
                <a:schemeClr val="tx1"/>
              </a:solidFill>
            </a:rPr>
            <a:t> if</a:t>
          </a:r>
          <a:r>
            <a:rPr lang="en-US" sz="2800" kern="1200" dirty="0" smtClean="0">
              <a:solidFill>
                <a:srgbClr val="7030A0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𝐴</m:t>
              </m:r>
              <m:d>
                <m:d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</m:d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𝐴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  <m:sub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𝑗</m:t>
                  </m:r>
                </m:sub>
              </m:sSub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)=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𝑏</m:t>
              </m:r>
            </m:oMath>
          </a14:m>
          <a:endParaRPr lang="en-US" sz="2800" kern="1200" dirty="0">
            <a:solidFill>
              <a:srgbClr val="7030A0"/>
            </a:solidFill>
          </a:endParaRPr>
        </a:p>
      </dsp:txBody>
      <dsp:txXfrm>
        <a:off x="0" y="2817209"/>
        <a:ext cx="11843060" cy="1345487"/>
      </dsp:txXfrm>
    </dsp:sp>
    <dsp:sp modelId="{A44E5098-13F2-4C1C-9BEE-37C91A35197D}">
      <dsp:nvSpPr>
        <dsp:cNvPr id="0" name=""/>
        <dsp:cNvSpPr/>
      </dsp:nvSpPr>
      <dsp:spPr>
        <a:xfrm>
          <a:off x="3079195" y="4197011"/>
          <a:ext cx="8763864" cy="68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079195" y="4197011"/>
        <a:ext cx="8763864" cy="686300"/>
      </dsp:txXfrm>
    </dsp:sp>
    <dsp:sp modelId="{71A51B99-987D-4456-9FE5-BEA0A0CF6D79}">
      <dsp:nvSpPr>
        <dsp:cNvPr id="0" name=""/>
        <dsp:cNvSpPr/>
      </dsp:nvSpPr>
      <dsp:spPr>
        <a:xfrm>
          <a:off x="0" y="4197011"/>
          <a:ext cx="3079195" cy="6863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Goal</a:t>
          </a:r>
          <a:endParaRPr lang="en-US" sz="3600" kern="1200" dirty="0"/>
        </a:p>
      </dsp:txBody>
      <dsp:txXfrm>
        <a:off x="33508" y="4230519"/>
        <a:ext cx="3012179" cy="652792"/>
      </dsp:txXfrm>
    </dsp:sp>
    <dsp:sp modelId="{9B634A61-C21A-4548-914E-FA51B984D2BE}">
      <dsp:nvSpPr>
        <dsp:cNvPr id="0" name=""/>
        <dsp:cNvSpPr/>
      </dsp:nvSpPr>
      <dsp:spPr>
        <a:xfrm>
          <a:off x="0" y="4883312"/>
          <a:ext cx="11843060" cy="137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u="none" kern="1200" dirty="0" smtClean="0"/>
            <a:t>Find an assignment that satisfies as many equations as possible.</a:t>
          </a:r>
          <a:endParaRPr lang="en-US" sz="2800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u="none" kern="1200" dirty="0" smtClean="0">
              <a:solidFill>
                <a:srgbClr val="7030A0"/>
              </a:solidFill>
            </a:rPr>
            <a:t>Value = </a:t>
          </a:r>
          <a:r>
            <a:rPr lang="en-US" sz="2800" u="none" kern="1200" dirty="0" smtClean="0"/>
            <a:t>max fraction of satisfied equations by any assignment.</a:t>
          </a:r>
          <a:endParaRPr lang="en-US" sz="2800" u="none" kern="1200" dirty="0"/>
        </a:p>
      </dsp:txBody>
      <dsp:txXfrm>
        <a:off x="0" y="4883312"/>
        <a:ext cx="11843060" cy="1372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A9B19-B94E-44EA-99B0-5FDB3B8B969E}">
      <dsp:nvSpPr>
        <dsp:cNvPr id="0" name=""/>
        <dsp:cNvSpPr/>
      </dsp:nvSpPr>
      <dsp:spPr>
        <a:xfrm>
          <a:off x="0" y="4875190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8ED4E-9AF9-482A-82AE-FA5369FD7ED6}">
      <dsp:nvSpPr>
        <dsp:cNvPr id="0" name=""/>
        <dsp:cNvSpPr/>
      </dsp:nvSpPr>
      <dsp:spPr>
        <a:xfrm>
          <a:off x="0" y="2796825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6BB2D-FB46-495E-B4B7-69D1044B8687}">
      <dsp:nvSpPr>
        <dsp:cNvPr id="0" name=""/>
        <dsp:cNvSpPr/>
      </dsp:nvSpPr>
      <dsp:spPr>
        <a:xfrm>
          <a:off x="0" y="690980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FA7D1-7183-43C1-B7D6-B0E0D2A7F7E7}">
      <dsp:nvSpPr>
        <dsp:cNvPr id="0" name=""/>
        <dsp:cNvSpPr/>
      </dsp:nvSpPr>
      <dsp:spPr>
        <a:xfrm>
          <a:off x="3079195" y="607"/>
          <a:ext cx="8763864" cy="69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079195" y="607"/>
        <a:ext cx="8763864" cy="690373"/>
      </dsp:txXfrm>
    </dsp:sp>
    <dsp:sp modelId="{FC505F1A-F79B-4F73-BB75-6697F425686A}">
      <dsp:nvSpPr>
        <dsp:cNvPr id="0" name=""/>
        <dsp:cNvSpPr/>
      </dsp:nvSpPr>
      <dsp:spPr>
        <a:xfrm>
          <a:off x="0" y="607"/>
          <a:ext cx="3079195" cy="69037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Conjecture [2002]</a:t>
          </a:r>
          <a:endParaRPr lang="en-US" sz="3100" kern="1200" dirty="0"/>
        </a:p>
      </dsp:txBody>
      <dsp:txXfrm>
        <a:off x="33707" y="34314"/>
        <a:ext cx="3011781" cy="656666"/>
      </dsp:txXfrm>
    </dsp:sp>
    <dsp:sp modelId="{14B6A313-27E9-46E6-A16B-655C880ED37B}">
      <dsp:nvSpPr>
        <dsp:cNvPr id="0" name=""/>
        <dsp:cNvSpPr/>
      </dsp:nvSpPr>
      <dsp:spPr>
        <a:xfrm>
          <a:off x="0" y="690980"/>
          <a:ext cx="11843060" cy="138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∀</m:t>
              </m:r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 </m:t>
              </m:r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 ∃</m:t>
              </m:r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𝑞</m:t>
              </m:r>
              <m:r>
                <a:rPr lang="en-US" sz="2400" b="0" i="1" kern="1200" smtClean="0">
                  <a:solidFill>
                    <a:srgbClr val="7030A0"/>
                  </a:solidFill>
                  <a:latin typeface="Cambria Math"/>
                </a:rPr>
                <m:t>  </m:t>
              </m:r>
            </m:oMath>
          </a14:m>
          <a:r>
            <a:rPr lang="en-US" sz="2400" kern="1200" dirty="0" smtClean="0"/>
            <a:t> </a:t>
          </a:r>
          <a:r>
            <a:rPr lang="en-US" sz="2400" kern="1200" dirty="0" err="1" smtClean="0"/>
            <a:t>s.t.</a:t>
          </a:r>
          <a:r>
            <a:rPr lang="en-US" sz="2400" kern="1200" dirty="0" smtClean="0"/>
            <a:t> given </a:t>
          </a:r>
          <a:r>
            <a:rPr lang="en-US" sz="2400" kern="1200" dirty="0" smtClean="0">
              <a:solidFill>
                <a:srgbClr val="7030A0"/>
              </a:solidFill>
            </a:rPr>
            <a:t>UG[q]</a:t>
          </a:r>
          <a:r>
            <a:rPr lang="en-US" sz="2400" kern="1200" dirty="0" smtClean="0"/>
            <a:t> instance -- NP-hard to distinguish between:</a:t>
          </a:r>
          <a:endParaRPr lang="en-US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Value </a:t>
          </a: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≥</m:t>
              </m:r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</m:oMath>
          </a14:m>
          <a:endParaRPr lang="en-US" sz="2400" kern="1200" dirty="0">
            <a:solidFill>
              <a:srgbClr val="7030A0"/>
            </a:solidFill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Value </a:t>
          </a: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≤</m:t>
              </m:r>
              <m:r>
                <a:rPr lang="en-US" sz="24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</m:oMath>
          </a14:m>
          <a:endParaRPr lang="en-US" sz="2400" kern="1200" dirty="0"/>
        </a:p>
      </dsp:txBody>
      <dsp:txXfrm>
        <a:off x="0" y="690980"/>
        <a:ext cx="11843060" cy="1380953"/>
      </dsp:txXfrm>
    </dsp:sp>
    <dsp:sp modelId="{176CBB29-7FCD-4FC5-886A-477803D0AC49}">
      <dsp:nvSpPr>
        <dsp:cNvPr id="0" name=""/>
        <dsp:cNvSpPr/>
      </dsp:nvSpPr>
      <dsp:spPr>
        <a:xfrm>
          <a:off x="3079195" y="2106452"/>
          <a:ext cx="8763864" cy="69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r>
            <a:rPr lang="en-US" sz="1800" kern="1200" dirty="0" smtClean="0"/>
            <a:t>Many</a:t>
          </a:r>
          <a:endParaRPr lang="en-US" sz="1800" kern="1200" dirty="0"/>
        </a:p>
      </dsp:txBody>
      <dsp:txXfrm>
        <a:off x="3079195" y="2106452"/>
        <a:ext cx="8763864" cy="690373"/>
      </dsp:txXfrm>
    </dsp:sp>
    <dsp:sp modelId="{74E79CCD-AF37-4B67-9CEA-8B515DC854BD}">
      <dsp:nvSpPr>
        <dsp:cNvPr id="0" name=""/>
        <dsp:cNvSpPr/>
      </dsp:nvSpPr>
      <dsp:spPr>
        <a:xfrm>
          <a:off x="0" y="2106452"/>
          <a:ext cx="3079195" cy="69037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Implications</a:t>
          </a:r>
          <a:endParaRPr lang="en-US" sz="3100" kern="1200" dirty="0"/>
        </a:p>
      </dsp:txBody>
      <dsp:txXfrm>
        <a:off x="33707" y="2140159"/>
        <a:ext cx="3011781" cy="656666"/>
      </dsp:txXfrm>
    </dsp:sp>
    <dsp:sp modelId="{7530A598-0AB3-4143-9CB5-0EB7562D42BC}">
      <dsp:nvSpPr>
        <dsp:cNvPr id="0" name=""/>
        <dsp:cNvSpPr/>
      </dsp:nvSpPr>
      <dsp:spPr>
        <a:xfrm>
          <a:off x="0" y="2796825"/>
          <a:ext cx="11843060" cy="135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7030A0"/>
            </a:solidFill>
          </a:endParaRPr>
        </a:p>
      </dsp:txBody>
      <dsp:txXfrm>
        <a:off x="0" y="2796825"/>
        <a:ext cx="11843060" cy="1353472"/>
      </dsp:txXfrm>
    </dsp:sp>
    <dsp:sp modelId="{A44E5098-13F2-4C1C-9BEE-37C91A35197D}">
      <dsp:nvSpPr>
        <dsp:cNvPr id="0" name=""/>
        <dsp:cNvSpPr/>
      </dsp:nvSpPr>
      <dsp:spPr>
        <a:xfrm>
          <a:off x="3079195" y="4184817"/>
          <a:ext cx="8763864" cy="69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the eyes of the beholder.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Absence of evidence is not evidence of absence. </a:t>
          </a:r>
        </a:p>
      </dsp:txBody>
      <dsp:txXfrm>
        <a:off x="3079195" y="4184817"/>
        <a:ext cx="8763864" cy="690373"/>
      </dsp:txXfrm>
    </dsp:sp>
    <dsp:sp modelId="{71A51B99-987D-4456-9FE5-BEA0A0CF6D79}">
      <dsp:nvSpPr>
        <dsp:cNvPr id="0" name=""/>
        <dsp:cNvSpPr/>
      </dsp:nvSpPr>
      <dsp:spPr>
        <a:xfrm>
          <a:off x="0" y="4184817"/>
          <a:ext cx="3079195" cy="69037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Evidence?</a:t>
          </a:r>
          <a:endParaRPr lang="en-US" sz="3100" kern="1200" dirty="0"/>
        </a:p>
      </dsp:txBody>
      <dsp:txXfrm>
        <a:off x="33707" y="4218524"/>
        <a:ext cx="3011781" cy="656666"/>
      </dsp:txXfrm>
    </dsp:sp>
    <dsp:sp modelId="{9B634A61-C21A-4548-914E-FA51B984D2BE}">
      <dsp:nvSpPr>
        <dsp:cNvPr id="0" name=""/>
        <dsp:cNvSpPr/>
      </dsp:nvSpPr>
      <dsp:spPr>
        <a:xfrm>
          <a:off x="0" y="4875190"/>
          <a:ext cx="11843060" cy="138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u="sng" kern="1200" dirty="0" smtClean="0">
              <a:solidFill>
                <a:srgbClr val="C00000"/>
              </a:solidFill>
            </a:rPr>
            <a:t>For</a:t>
          </a:r>
          <a:r>
            <a:rPr lang="en-US" sz="2600" u="none" kern="1200" dirty="0" smtClean="0"/>
            <a:t>: </a:t>
          </a:r>
          <a:r>
            <a:rPr lang="en-US" sz="2600" u="none" kern="1200" dirty="0" smtClean="0"/>
            <a:t> “basic” integrality gaps </a:t>
          </a:r>
          <a:r>
            <a:rPr lang="en-US" sz="2000" u="none" kern="1200" dirty="0" smtClean="0"/>
            <a:t>[K </a:t>
          </a:r>
          <a:r>
            <a:rPr lang="en-US" sz="2000" u="none" kern="1200" dirty="0" err="1" smtClean="0"/>
            <a:t>Vishnoi</a:t>
          </a:r>
          <a:r>
            <a:rPr lang="en-US" sz="2000" u="none" kern="1200" dirty="0" smtClean="0"/>
            <a:t>], </a:t>
          </a:r>
          <a:r>
            <a:rPr lang="en-US" sz="2600" u="none" kern="1200" dirty="0" smtClean="0"/>
            <a:t>candidate </a:t>
          </a:r>
          <a:r>
            <a:rPr lang="en-US" sz="2600" u="none" kern="1200" dirty="0" smtClean="0"/>
            <a:t>construction </a:t>
          </a:r>
          <a:r>
            <a:rPr lang="en-US" sz="1800" u="none" kern="1200" dirty="0" smtClean="0"/>
            <a:t>[</a:t>
          </a:r>
          <a:r>
            <a:rPr lang="en-US" sz="1800" u="none" kern="1200" dirty="0" smtClean="0"/>
            <a:t>K </a:t>
          </a:r>
          <a:r>
            <a:rPr lang="en-US" sz="1800" u="none" kern="1200" dirty="0" err="1" smtClean="0"/>
            <a:t>Moshkovitz</a:t>
          </a:r>
          <a:r>
            <a:rPr lang="en-US" sz="1800" u="none" kern="1200" dirty="0" smtClean="0"/>
            <a:t>].</a:t>
          </a:r>
          <a:endParaRPr lang="en-US" sz="1800" u="none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u="sng" kern="1200" dirty="0" smtClean="0">
              <a:solidFill>
                <a:schemeClr val="accent6"/>
              </a:solidFill>
            </a:rPr>
            <a:t>Against</a:t>
          </a:r>
          <a:r>
            <a:rPr lang="en-US" sz="2600" u="none" kern="1200" dirty="0" smtClean="0"/>
            <a:t>: </a:t>
          </a:r>
          <a:r>
            <a:rPr lang="en-US" sz="2600" u="none" kern="1200" dirty="0" smtClean="0"/>
            <a:t> seemingly plenty.  </a:t>
          </a:r>
          <a:endParaRPr lang="en-US" sz="2600" u="none" kern="1200" dirty="0"/>
        </a:p>
      </dsp:txBody>
      <dsp:txXfrm>
        <a:off x="0" y="4875190"/>
        <a:ext cx="11843060" cy="1380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A9B19-B94E-44EA-99B0-5FDB3B8B969E}">
      <dsp:nvSpPr>
        <dsp:cNvPr id="0" name=""/>
        <dsp:cNvSpPr/>
      </dsp:nvSpPr>
      <dsp:spPr>
        <a:xfrm>
          <a:off x="0" y="5138713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8ED4E-9AF9-482A-82AE-FA5369FD7ED6}">
      <dsp:nvSpPr>
        <dsp:cNvPr id="0" name=""/>
        <dsp:cNvSpPr/>
      </dsp:nvSpPr>
      <dsp:spPr>
        <a:xfrm>
          <a:off x="0" y="2948005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6BB2D-FB46-495E-B4B7-69D1044B8687}">
      <dsp:nvSpPr>
        <dsp:cNvPr id="0" name=""/>
        <dsp:cNvSpPr/>
      </dsp:nvSpPr>
      <dsp:spPr>
        <a:xfrm>
          <a:off x="0" y="728330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FA7D1-7183-43C1-B7D6-B0E0D2A7F7E7}">
      <dsp:nvSpPr>
        <dsp:cNvPr id="0" name=""/>
        <dsp:cNvSpPr/>
      </dsp:nvSpPr>
      <dsp:spPr>
        <a:xfrm>
          <a:off x="3079195" y="640"/>
          <a:ext cx="8763864" cy="72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079195" y="640"/>
        <a:ext cx="8763864" cy="727690"/>
      </dsp:txXfrm>
    </dsp:sp>
    <dsp:sp modelId="{FC505F1A-F79B-4F73-BB75-6697F425686A}">
      <dsp:nvSpPr>
        <dsp:cNvPr id="0" name=""/>
        <dsp:cNvSpPr/>
      </dsp:nvSpPr>
      <dsp:spPr>
        <a:xfrm>
          <a:off x="0" y="640"/>
          <a:ext cx="3079195" cy="72769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Definition</a:t>
          </a:r>
          <a:endParaRPr lang="en-US" sz="3800" kern="1200" dirty="0"/>
        </a:p>
      </dsp:txBody>
      <dsp:txXfrm>
        <a:off x="35529" y="36169"/>
        <a:ext cx="3008137" cy="692161"/>
      </dsp:txXfrm>
    </dsp:sp>
    <dsp:sp modelId="{14B6A313-27E9-46E6-A16B-655C880ED37B}">
      <dsp:nvSpPr>
        <dsp:cNvPr id="0" name=""/>
        <dsp:cNvSpPr/>
      </dsp:nvSpPr>
      <dsp:spPr>
        <a:xfrm>
          <a:off x="0" y="728330"/>
          <a:ext cx="11843060" cy="145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Similar to Unique-Games.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Equations of the form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7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  <m:sub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𝑖</m:t>
                  </m:r>
                </m:sub>
              </m:sSub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sSub>
                <m:sSubPr>
                  <m:ctrlPr>
                    <a:rPr lang="en-US" sz="27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𝑥</m:t>
                  </m:r>
                </m:e>
                <m:sub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𝑗</m:t>
                  </m:r>
                </m:sub>
              </m:sSub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∈{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𝑏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</m:t>
              </m:r>
              <m:sSup>
                <m:sSupPr>
                  <m:ctrlPr>
                    <a:rPr lang="en-US" sz="27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𝑏</m:t>
                  </m:r>
                </m:e>
                <m:sup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′</m:t>
                  </m:r>
                </m:sup>
              </m:sSup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}(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𝑚𝑜𝑑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 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𝑞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700" kern="1200" dirty="0" smtClean="0"/>
            <a:t>.</a:t>
          </a:r>
          <a:endParaRPr lang="en-US" sz="2700" kern="1200" dirty="0"/>
        </a:p>
      </dsp:txBody>
      <dsp:txXfrm>
        <a:off x="0" y="728330"/>
        <a:ext cx="11843060" cy="1455599"/>
      </dsp:txXfrm>
    </dsp:sp>
    <dsp:sp modelId="{176CBB29-7FCD-4FC5-886A-477803D0AC49}">
      <dsp:nvSpPr>
        <dsp:cNvPr id="0" name=""/>
        <dsp:cNvSpPr/>
      </dsp:nvSpPr>
      <dsp:spPr>
        <a:xfrm>
          <a:off x="3079195" y="2220314"/>
          <a:ext cx="8763864" cy="72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079195" y="2220314"/>
        <a:ext cx="8763864" cy="727690"/>
      </dsp:txXfrm>
    </dsp:sp>
    <dsp:sp modelId="{74E79CCD-AF37-4B67-9CEA-8B515DC854BD}">
      <dsp:nvSpPr>
        <dsp:cNvPr id="0" name=""/>
        <dsp:cNvSpPr/>
      </dsp:nvSpPr>
      <dsp:spPr>
        <a:xfrm>
          <a:off x="0" y="2220314"/>
          <a:ext cx="3079195" cy="72769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Conjecture</a:t>
          </a:r>
          <a:endParaRPr lang="en-US" sz="3800" kern="1200" dirty="0"/>
        </a:p>
      </dsp:txBody>
      <dsp:txXfrm>
        <a:off x="35529" y="2255843"/>
        <a:ext cx="3008137" cy="692161"/>
      </dsp:txXfrm>
    </dsp:sp>
    <dsp:sp modelId="{7530A598-0AB3-4143-9CB5-0EB7562D42BC}">
      <dsp:nvSpPr>
        <dsp:cNvPr id="0" name=""/>
        <dsp:cNvSpPr/>
      </dsp:nvSpPr>
      <dsp:spPr>
        <a:xfrm>
          <a:off x="0" y="2948005"/>
          <a:ext cx="11843060" cy="142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For every </a:t>
          </a:r>
          <a14:m xmlns:a14="http://schemas.microsoft.com/office/drawing/2010/main">
            <m:oMath xmlns:m="http://schemas.openxmlformats.org/officeDocument/2006/math"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&gt;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0</m:t>
              </m:r>
            </m:oMath>
          </a14:m>
          <a:r>
            <a:rPr lang="en-US" sz="2700" kern="1200" dirty="0" smtClean="0"/>
            <a:t>, NP-hard to distinguish between: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Value =</a:t>
          </a:r>
          <a14:m xmlns:a14="http://schemas.microsoft.com/office/drawing/2010/main">
            <m:oMath xmlns:m="http://schemas.openxmlformats.org/officeDocument/2006/math">
              <m:r>
                <a:rPr lang="en-US" sz="2700" b="0" i="0" kern="1200" smtClean="0">
                  <a:solidFill>
                    <a:srgbClr val="7030A0"/>
                  </a:solidFill>
                  <a:latin typeface="Cambria Math"/>
                </a:rPr>
                <m:t>  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</m:oMath>
          </a14:m>
          <a:endParaRPr lang="en-US" sz="2700" kern="1200" dirty="0">
            <a:solidFill>
              <a:srgbClr val="7030A0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Value </a:t>
          </a:r>
          <a14:m xmlns:a14="http://schemas.microsoft.com/office/drawing/2010/main">
            <m:oMath xmlns:m="http://schemas.openxmlformats.org/officeDocument/2006/math"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≤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</m:oMath>
          </a14:m>
          <a:endParaRPr lang="en-US" sz="2700" kern="1200" dirty="0">
            <a:solidFill>
              <a:srgbClr val="7030A0"/>
            </a:solidFill>
          </a:endParaRPr>
        </a:p>
      </dsp:txBody>
      <dsp:txXfrm>
        <a:off x="0" y="2948005"/>
        <a:ext cx="11843060" cy="1426633"/>
      </dsp:txXfrm>
    </dsp:sp>
    <dsp:sp modelId="{A44E5098-13F2-4C1C-9BEE-37C91A35197D}">
      <dsp:nvSpPr>
        <dsp:cNvPr id="0" name=""/>
        <dsp:cNvSpPr/>
      </dsp:nvSpPr>
      <dsp:spPr>
        <a:xfrm>
          <a:off x="3079195" y="4411022"/>
          <a:ext cx="8763864" cy="72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[</a:t>
          </a:r>
          <a:r>
            <a:rPr lang="en-US" sz="2000" kern="1200" dirty="0" smtClean="0"/>
            <a:t>K </a:t>
          </a:r>
          <a:r>
            <a:rPr lang="en-US" sz="2000" kern="1200" dirty="0" err="1" smtClean="0"/>
            <a:t>Minzer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Safra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Dinur</a:t>
          </a:r>
          <a:r>
            <a:rPr lang="en-US" sz="2000" kern="1200" dirty="0" smtClean="0"/>
            <a:t> K Kindler MS, DKKMS,  KMS] </a:t>
          </a:r>
          <a:endParaRPr lang="en-US" sz="2000" kern="1200" dirty="0"/>
        </a:p>
      </dsp:txBody>
      <dsp:txXfrm>
        <a:off x="3079195" y="4411022"/>
        <a:ext cx="8763864" cy="727690"/>
      </dsp:txXfrm>
    </dsp:sp>
    <dsp:sp modelId="{71A51B99-987D-4456-9FE5-BEA0A0CF6D79}">
      <dsp:nvSpPr>
        <dsp:cNvPr id="0" name=""/>
        <dsp:cNvSpPr/>
      </dsp:nvSpPr>
      <dsp:spPr>
        <a:xfrm>
          <a:off x="0" y="4411022"/>
          <a:ext cx="3079195" cy="72769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Theorem</a:t>
          </a:r>
          <a:endParaRPr lang="en-US" sz="3800" kern="1200" dirty="0"/>
        </a:p>
      </dsp:txBody>
      <dsp:txXfrm>
        <a:off x="35529" y="4446551"/>
        <a:ext cx="3008137" cy="692161"/>
      </dsp:txXfrm>
    </dsp:sp>
    <dsp:sp modelId="{9B634A61-C21A-4548-914E-FA51B984D2BE}">
      <dsp:nvSpPr>
        <dsp:cNvPr id="0" name=""/>
        <dsp:cNvSpPr/>
      </dsp:nvSpPr>
      <dsp:spPr>
        <a:xfrm>
          <a:off x="0" y="5138713"/>
          <a:ext cx="11843060" cy="145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tx1"/>
              </a:solidFill>
            </a:rPr>
            <a:t> </a:t>
          </a:r>
          <a:endParaRPr lang="en-US" sz="2700" kern="1200" dirty="0">
            <a:solidFill>
              <a:schemeClr val="tx1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Value </a:t>
          </a:r>
          <a14:m xmlns:a14="http://schemas.microsoft.com/office/drawing/2010/main">
            <m:oMath xmlns:m="http://schemas.openxmlformats.org/officeDocument/2006/math"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≥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−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</m:oMath>
          </a14:m>
          <a:endParaRPr lang="en-US" sz="2700" kern="1200" dirty="0">
            <a:solidFill>
              <a:srgbClr val="7030A0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Value </a:t>
          </a:r>
          <a14:m xmlns:a14="http://schemas.microsoft.com/office/drawing/2010/main">
            <m:oMath xmlns:m="http://schemas.openxmlformats.org/officeDocument/2006/math"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≤</m:t>
              </m:r>
              <m:r>
                <a:rPr lang="en-US" sz="27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</m:oMath>
          </a14:m>
          <a:endParaRPr lang="en-US" sz="2700" u="none" kern="1200" dirty="0"/>
        </a:p>
      </dsp:txBody>
      <dsp:txXfrm>
        <a:off x="0" y="5138713"/>
        <a:ext cx="11843060" cy="1455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35609-DDAF-4BF5-A09E-331BB8EDB7FE}">
      <dsp:nvSpPr>
        <dsp:cNvPr id="0" name=""/>
        <dsp:cNvSpPr/>
      </dsp:nvSpPr>
      <dsp:spPr>
        <a:xfrm>
          <a:off x="374134" y="5068181"/>
          <a:ext cx="1202029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A9B19-B94E-44EA-99B0-5FDB3B8B969E}">
      <dsp:nvSpPr>
        <dsp:cNvPr id="0" name=""/>
        <dsp:cNvSpPr/>
      </dsp:nvSpPr>
      <dsp:spPr>
        <a:xfrm>
          <a:off x="836120" y="2372722"/>
          <a:ext cx="1202029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6BB2D-FB46-495E-B4B7-69D1044B8687}">
      <dsp:nvSpPr>
        <dsp:cNvPr id="0" name=""/>
        <dsp:cNvSpPr/>
      </dsp:nvSpPr>
      <dsp:spPr>
        <a:xfrm>
          <a:off x="0" y="671007"/>
          <a:ext cx="1202029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FA7D1-7183-43C1-B7D6-B0E0D2A7F7E7}">
      <dsp:nvSpPr>
        <dsp:cNvPr id="0" name=""/>
        <dsp:cNvSpPr/>
      </dsp:nvSpPr>
      <dsp:spPr>
        <a:xfrm>
          <a:off x="3125276" y="2042"/>
          <a:ext cx="8895016" cy="66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3125276" y="2042"/>
        <a:ext cx="8895016" cy="668965"/>
      </dsp:txXfrm>
    </dsp:sp>
    <dsp:sp modelId="{FC505F1A-F79B-4F73-BB75-6697F425686A}">
      <dsp:nvSpPr>
        <dsp:cNvPr id="0" name=""/>
        <dsp:cNvSpPr/>
      </dsp:nvSpPr>
      <dsp:spPr>
        <a:xfrm>
          <a:off x="0" y="2042"/>
          <a:ext cx="3125276" cy="6689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Games</a:t>
          </a:r>
          <a:endParaRPr lang="en-US" sz="3400" kern="1200" dirty="0"/>
        </a:p>
      </dsp:txBody>
      <dsp:txXfrm>
        <a:off x="32662" y="34704"/>
        <a:ext cx="3059952" cy="636303"/>
      </dsp:txXfrm>
    </dsp:sp>
    <dsp:sp modelId="{14B6A313-27E9-46E6-A16B-655C880ED37B}">
      <dsp:nvSpPr>
        <dsp:cNvPr id="0" name=""/>
        <dsp:cNvSpPr/>
      </dsp:nvSpPr>
      <dsp:spPr>
        <a:xfrm>
          <a:off x="0" y="671007"/>
          <a:ext cx="12020293" cy="92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1"/>
              </a:solidFill>
            </a:rPr>
            <a:t>2-to-2</a:t>
          </a:r>
          <a:r>
            <a:rPr lang="en-US" sz="3200" kern="1200" dirty="0" smtClean="0">
              <a:solidFill>
                <a:srgbClr val="7030A0"/>
              </a:solidFill>
            </a:rPr>
            <a:t>-</a:t>
          </a:r>
          <a:r>
            <a:rPr lang="en-US" sz="3200" kern="1200" dirty="0" smtClean="0">
              <a:solidFill>
                <a:schemeClr val="tx1"/>
              </a:solidFill>
            </a:rPr>
            <a:t>G</a:t>
          </a:r>
          <a:r>
            <a:rPr lang="en-US" sz="3200" kern="1200" dirty="0" smtClean="0"/>
            <a:t>ames</a:t>
          </a:r>
          <a14:m xmlns:a14="http://schemas.microsoft.com/office/drawing/2010/main">
            <m:oMath xmlns:m="http://schemas.openxmlformats.org/officeDocument/2006/math">
              <m:d>
                <m:dPr>
                  <m:begChr m:val="["/>
                  <m:endChr m:val="]"/>
                  <m:ctrlPr>
                    <a:rPr lang="en-US" sz="32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e>
              </m:d>
            </m:oMath>
          </a14:m>
          <a:r>
            <a:rPr lang="en-US" sz="3200" kern="1200" dirty="0" smtClean="0"/>
            <a:t>, Unique-Games</a:t>
          </a:r>
          <a14:m xmlns:a14="http://schemas.microsoft.com/office/drawing/2010/main">
            <m:oMath xmlns:m="http://schemas.openxmlformats.org/officeDocument/2006/math">
              <m:d>
                <m:dPr>
                  <m:begChr m:val="["/>
                  <m:endChr m:val="]"/>
                  <m:ctrlPr>
                    <a:rPr lang="en-US" sz="32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f>
                    <m:fPr>
                      <m:ctrlP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e>
              </m:d>
            </m:oMath>
          </a14:m>
          <a:r>
            <a:rPr lang="en-US" sz="3200" kern="1200" dirty="0" smtClean="0"/>
            <a:t>.</a:t>
          </a:r>
          <a:endParaRPr lang="en-US" sz="3200" kern="1200" dirty="0"/>
        </a:p>
      </dsp:txBody>
      <dsp:txXfrm>
        <a:off x="0" y="671007"/>
        <a:ext cx="12020293" cy="922065"/>
      </dsp:txXfrm>
    </dsp:sp>
    <dsp:sp modelId="{A44E5098-13F2-4C1C-9BEE-37C91A35197D}">
      <dsp:nvSpPr>
        <dsp:cNvPr id="0" name=""/>
        <dsp:cNvSpPr/>
      </dsp:nvSpPr>
      <dsp:spPr>
        <a:xfrm>
          <a:off x="3961396" y="1703756"/>
          <a:ext cx="8895016" cy="66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3961396" y="1703756"/>
        <a:ext cx="8895016" cy="668965"/>
      </dsp:txXfrm>
    </dsp:sp>
    <dsp:sp modelId="{71A51B99-987D-4456-9FE5-BEA0A0CF6D79}">
      <dsp:nvSpPr>
        <dsp:cNvPr id="0" name=""/>
        <dsp:cNvSpPr/>
      </dsp:nvSpPr>
      <dsp:spPr>
        <a:xfrm>
          <a:off x="-19048" y="1626521"/>
          <a:ext cx="6469759" cy="82343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Clique</a:t>
          </a:r>
          <a:r>
            <a:rPr lang="en-US" sz="3400" kern="1200" dirty="0" smtClean="0"/>
            <a:t>, Graph Coloring, Max-Cut</a:t>
          </a:r>
          <a:endParaRPr lang="en-US" sz="3400" kern="1200" dirty="0"/>
        </a:p>
      </dsp:txBody>
      <dsp:txXfrm>
        <a:off x="21156" y="1666725"/>
        <a:ext cx="6389351" cy="783231"/>
      </dsp:txXfrm>
    </dsp:sp>
    <dsp:sp modelId="{9B634A61-C21A-4548-914E-FA51B984D2BE}">
      <dsp:nvSpPr>
        <dsp:cNvPr id="0" name=""/>
        <dsp:cNvSpPr/>
      </dsp:nvSpPr>
      <dsp:spPr>
        <a:xfrm>
          <a:off x="0" y="2449957"/>
          <a:ext cx="12020293" cy="217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Clique</a:t>
          </a:r>
          <a14:m xmlns:a14="http://schemas.microsoft.com/office/drawing/2010/main">
            <m:oMath xmlns:m="http://schemas.openxmlformats.org/officeDocument/2006/math">
              <m:d>
                <m:dPr>
                  <m:begChr m:val="["/>
                  <m:endChr m:val="]"/>
                  <m:ctrlPr>
                    <a:rPr lang="en-US" sz="32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f>
                    <m:fPr>
                      <m:ctrlP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ad>
                        <m:radPr>
                          <m:degHide m:val="on"/>
                          <m:ctrlPr>
                            <a:rPr lang="en-US" sz="3200" b="0" i="1" kern="120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kern="12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den>
                  </m:f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</m:e>
              </m:d>
            </m:oMath>
          </a14:m>
          <a:r>
            <a:rPr lang="en-US" sz="3200" kern="1200" dirty="0" smtClean="0">
              <a:sym typeface="Symbol" panose="05050102010706020507" pitchFamily="18" charset="2"/>
            </a:rPr>
            <a:t> </a:t>
          </a:r>
          <a:r>
            <a:rPr lang="en-US" sz="3200" kern="1200" dirty="0" smtClean="0">
              <a:solidFill>
                <a:srgbClr val="7030A0"/>
              </a:solidFill>
              <a:sym typeface="Symbol" panose="05050102010706020507" pitchFamily="18" charset="2"/>
            </a:rPr>
            <a:t></a:t>
          </a:r>
          <a:r>
            <a:rPr lang="en-US" sz="3200" kern="1200" dirty="0" smtClean="0"/>
            <a:t> Vertex-Cover</a:t>
          </a:r>
          <a14:m xmlns:a14="http://schemas.microsoft.com/office/drawing/2010/main">
            <m:oMath xmlns:m="http://schemas.openxmlformats.org/officeDocument/2006/math">
              <m:d>
                <m:dPr>
                  <m:begChr m:val="["/>
                  <m:endChr m:val="]"/>
                  <m:ctrlPr>
                    <a:rPr lang="en-US" sz="32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f>
                    <m:fPr>
                      <m:ctrlP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ad>
                        <m:radPr>
                          <m:degHide m:val="on"/>
                          <m:ctrlPr>
                            <a:rPr lang="en-US" sz="3200" b="0" i="1" kern="120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kern="12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den>
                  </m:f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 </m:t>
                  </m:r>
                </m:e>
              </m:d>
            </m:oMath>
          </a14:m>
          <a:r>
            <a:rPr lang="en-US" sz="3200" kern="1200" dirty="0" smtClean="0">
              <a:solidFill>
                <a:schemeClr val="tx1"/>
              </a:solidFill>
            </a:rPr>
            <a:t>.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smtClean="0">
              <a:solidFill>
                <a:schemeClr val="tx1"/>
              </a:solidFill>
            </a:rPr>
            <a:t>[</a:t>
          </a:r>
          <a:r>
            <a:rPr lang="en-US" sz="2000" kern="1200" dirty="0" err="1" smtClean="0">
              <a:solidFill>
                <a:schemeClr val="tx1"/>
              </a:solidFill>
            </a:rPr>
            <a:t>Dinur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Safra</a:t>
          </a:r>
          <a:r>
            <a:rPr lang="en-US" sz="2000" kern="1200" dirty="0" smtClean="0">
              <a:solidFill>
                <a:schemeClr val="tx1"/>
              </a:solidFill>
            </a:rPr>
            <a:t>, K ]</a:t>
          </a:r>
          <a:endParaRPr lang="en-US" sz="20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Coloring </a:t>
          </a:r>
          <a:r>
            <a:rPr lang="en-US" sz="3200" kern="1200" dirty="0" smtClean="0"/>
            <a:t>(almost) 4-colorable graphs with O(1) colors </a:t>
          </a:r>
          <a:r>
            <a:rPr lang="en-US" sz="2000" kern="1200" dirty="0" smtClean="0"/>
            <a:t>[</a:t>
          </a:r>
          <a:r>
            <a:rPr lang="en-US" sz="2000" kern="1200" dirty="0" err="1" smtClean="0"/>
            <a:t>Dinur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Mossel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Regev</a:t>
          </a:r>
          <a:r>
            <a:rPr lang="en-US" sz="2000" kern="1200" dirty="0" smtClean="0"/>
            <a:t>].</a:t>
          </a:r>
          <a:endParaRPr lang="en-US" sz="20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Max-Cut-Gain: Max-Cut</a:t>
          </a:r>
          <a14:m xmlns:a14="http://schemas.microsoft.com/office/drawing/2010/main">
            <m:oMath xmlns:m="http://schemas.openxmlformats.org/officeDocument/2006/math">
              <m:d>
                <m:dPr>
                  <m:begChr m:val="["/>
                  <m:endChr m:val="]"/>
                  <m:ctrlPr>
                    <a:rPr lang="en-US" sz="320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f>
                    <m:fPr>
                      <m:ctrlP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𝜀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f>
                    <m:fPr>
                      <m:ctrlP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p"/>
                    </m:rPr>
                    <a:rPr lang="en-US" sz="3200" b="0" i="0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Ω</m:t>
                  </m:r>
                  <m:d>
                    <m:dPr>
                      <m:ctrlP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f>
                        <m:fPr>
                          <m:ctrlPr>
                            <a:rPr lang="en-US" sz="3200" b="0" i="1" kern="120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kern="12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b="0" i="1" kern="120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kern="120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kern="120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3200" b="0" i="1" kern="1200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kern="120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b="0" i="1" kern="120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e>
                  </m:d>
                </m:e>
              </m:d>
              <m:r>
                <a:rPr lang="en-US" sz="3200" b="0" i="1" kern="1200" smtClean="0">
                  <a:solidFill>
                    <a:srgbClr val="7030A0"/>
                  </a:solidFill>
                  <a:latin typeface="Cambria Math"/>
                </a:rPr>
                <m:t> </m:t>
              </m:r>
            </m:oMath>
          </a14:m>
          <a:r>
            <a:rPr lang="en-US" sz="2000" kern="1200" dirty="0" smtClean="0"/>
            <a:t>[K O’Donnell].</a:t>
          </a:r>
          <a:endParaRPr lang="en-US" sz="2000" kern="1200" dirty="0"/>
        </a:p>
      </dsp:txBody>
      <dsp:txXfrm>
        <a:off x="0" y="2449957"/>
        <a:ext cx="12020293" cy="2177366"/>
      </dsp:txXfrm>
    </dsp:sp>
    <dsp:sp modelId="{A04C7205-7B56-4AFD-B844-E79B04899DC2}">
      <dsp:nvSpPr>
        <dsp:cNvPr id="0" name=""/>
        <dsp:cNvSpPr/>
      </dsp:nvSpPr>
      <dsp:spPr>
        <a:xfrm>
          <a:off x="3499410" y="4678616"/>
          <a:ext cx="8895016" cy="66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3499410" y="4678616"/>
        <a:ext cx="8895016" cy="668965"/>
      </dsp:txXfrm>
    </dsp:sp>
    <dsp:sp modelId="{B435F91B-70FE-4994-B0E6-7C61A1D5F33C}">
      <dsp:nvSpPr>
        <dsp:cNvPr id="0" name=""/>
        <dsp:cNvSpPr/>
      </dsp:nvSpPr>
      <dsp:spPr>
        <a:xfrm>
          <a:off x="-4008" y="4510750"/>
          <a:ext cx="4621814" cy="70465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Intermediate </a:t>
          </a:r>
          <a:r>
            <a:rPr lang="en-US" sz="2300" kern="1200" dirty="0" smtClean="0"/>
            <a:t>CSP </a:t>
          </a:r>
          <a:r>
            <a:rPr lang="en-US" sz="2000" kern="1200" dirty="0" smtClean="0"/>
            <a:t>[Barak]</a:t>
          </a:r>
          <a:endParaRPr lang="en-US" sz="2000" kern="1200" dirty="0"/>
        </a:p>
      </dsp:txBody>
      <dsp:txXfrm>
        <a:off x="30397" y="4545155"/>
        <a:ext cx="4553004" cy="670249"/>
      </dsp:txXfrm>
    </dsp:sp>
    <dsp:sp modelId="{84824B12-694F-4EC3-BAFB-363309667171}">
      <dsp:nvSpPr>
        <dsp:cNvPr id="0" name=""/>
        <dsp:cNvSpPr/>
      </dsp:nvSpPr>
      <dsp:spPr>
        <a:xfrm>
          <a:off x="0" y="5221797"/>
          <a:ext cx="12020293" cy="133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Under standard complexity assumption, </a:t>
          </a:r>
          <a14:m xmlns:a14="http://schemas.microsoft.com/office/drawing/2010/main">
            <m:oMath xmlns:m="http://schemas.openxmlformats.org/officeDocument/2006/math">
              <m:r>
                <a:rPr lang="en-US" sz="32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∃</m:t>
              </m:r>
              <m:r>
                <a:rPr lang="en-US" sz="32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𝛼</m:t>
              </m:r>
              <m:r>
                <a:rPr lang="en-US" sz="32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&lt;</m:t>
              </m:r>
              <m:r>
                <a:rPr lang="en-US" sz="32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𝛽</m:t>
              </m:r>
              <m:r>
                <a:rPr lang="en-US" sz="32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&lt;</m:t>
              </m:r>
              <m:r>
                <a:rPr lang="en-US" sz="32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1</m:t>
              </m:r>
            </m:oMath>
          </a14:m>
          <a:r>
            <a:rPr lang="en-US" sz="3200" kern="1200" dirty="0" smtClean="0">
              <a:solidFill>
                <a:schemeClr val="tx1"/>
              </a:solidFill>
            </a:rPr>
            <a:t> such that </a:t>
          </a:r>
          <a:r>
            <a:rPr lang="en-US" sz="3200" kern="1200" dirty="0" smtClean="0"/>
            <a:t>UG</a:t>
          </a:r>
          <a14:m xmlns:a14="http://schemas.microsoft.com/office/drawing/2010/main">
            <m:oMath xmlns:m="http://schemas.openxmlformats.org/officeDocument/2006/math">
              <m:d>
                <m:dPr>
                  <m:begChr m:val="["/>
                  <m:endChr m:val="]"/>
                  <m:ctrlPr>
                    <a:rPr lang="en-US" sz="32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49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01</m:t>
                  </m:r>
                </m:e>
              </m:d>
            </m:oMath>
          </a14:m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smtClean="0">
              <a:solidFill>
                <a:schemeClr val="tx1"/>
              </a:solidFill>
            </a:rPr>
            <a:t>is </a:t>
          </a:r>
          <a:r>
            <a:rPr lang="en-US" sz="3200" kern="1200" dirty="0" smtClean="0">
              <a:solidFill>
                <a:schemeClr val="tx1"/>
              </a:solidFill>
            </a:rPr>
            <a:t>solved in 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32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sup>
                  </m:sSup>
                </m:sup>
              </m:sSup>
            </m:oMath>
          </a14:m>
          <a:r>
            <a:rPr lang="en-US" sz="2000" kern="1200" dirty="0" smtClean="0">
              <a:solidFill>
                <a:schemeClr val="tx1"/>
              </a:solidFill>
            </a:rPr>
            <a:t>[Arora Barak </a:t>
          </a:r>
          <a:r>
            <a:rPr lang="en-US" sz="2000" kern="1200" dirty="0" err="1" smtClean="0">
              <a:solidFill>
                <a:schemeClr val="tx1"/>
              </a:solidFill>
            </a:rPr>
            <a:t>Steurer</a:t>
          </a:r>
          <a:r>
            <a:rPr lang="en-US" sz="2000" kern="1200" dirty="0" smtClean="0">
              <a:solidFill>
                <a:schemeClr val="tx1"/>
              </a:solidFill>
            </a:rPr>
            <a:t>], </a:t>
          </a:r>
          <a:r>
            <a:rPr lang="en-US" sz="3200" kern="1200" dirty="0" smtClean="0">
              <a:solidFill>
                <a:schemeClr val="tx1"/>
              </a:solidFill>
            </a:rPr>
            <a:t>but not in 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32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32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e>
                <m:sup>
                  <m:sSup>
                    <m:sSupPr>
                      <m:ctrlP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sz="32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sup>
                  </m:sSup>
                </m:sup>
              </m:sSup>
            </m:oMath>
          </a14:m>
          <a:r>
            <a:rPr lang="en-US" sz="3200" kern="1200" dirty="0" smtClean="0">
              <a:solidFill>
                <a:schemeClr val="tx1"/>
              </a:solidFill>
            </a:rPr>
            <a:t>.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0" y="5221797"/>
        <a:ext cx="12020293" cy="1338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A9B19-B94E-44EA-99B0-5FDB3B8B969E}">
      <dsp:nvSpPr>
        <dsp:cNvPr id="0" name=""/>
        <dsp:cNvSpPr/>
      </dsp:nvSpPr>
      <dsp:spPr>
        <a:xfrm>
          <a:off x="0" y="3744914"/>
          <a:ext cx="1169561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6BB2D-FB46-495E-B4B7-69D1044B8687}">
      <dsp:nvSpPr>
        <dsp:cNvPr id="0" name=""/>
        <dsp:cNvSpPr/>
      </dsp:nvSpPr>
      <dsp:spPr>
        <a:xfrm>
          <a:off x="0" y="925718"/>
          <a:ext cx="1169561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FA7D1-7183-43C1-B7D6-B0E0D2A7F7E7}">
      <dsp:nvSpPr>
        <dsp:cNvPr id="0" name=""/>
        <dsp:cNvSpPr/>
      </dsp:nvSpPr>
      <dsp:spPr>
        <a:xfrm>
          <a:off x="3040858" y="1482"/>
          <a:ext cx="8654752" cy="92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b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left"/>
              </m:oMathParaPr>
              <m:oMath xmlns:m="http://schemas.openxmlformats.org/officeDocument/2006/math">
                <m:r>
                  <a:rPr lang="en-US" sz="3900" b="0" i="1" kern="120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m:t>𝐺</m:t>
                </m:r>
                <m:r>
                  <a:rPr lang="en-US" sz="3900" b="0" i="1" kern="120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lang="en-US" sz="3900" b="0" i="1" kern="120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m:t>𝑉</m:t>
                </m:r>
                <m:r>
                  <a:rPr lang="en-US" sz="3900" b="0" i="1" kern="120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m:t>,ℓ)</m:t>
                </m:r>
              </m:oMath>
            </m:oMathPara>
          </a14:m>
          <a:endParaRPr lang="en-US" sz="3900" kern="1200" dirty="0">
            <a:solidFill>
              <a:srgbClr val="7030A0"/>
            </a:solidFill>
          </a:endParaRPr>
        </a:p>
      </dsp:txBody>
      <dsp:txXfrm>
        <a:off x="3040858" y="1482"/>
        <a:ext cx="8654752" cy="924235"/>
      </dsp:txXfrm>
    </dsp:sp>
    <dsp:sp modelId="{FC505F1A-F79B-4F73-BB75-6697F425686A}">
      <dsp:nvSpPr>
        <dsp:cNvPr id="0" name=""/>
        <dsp:cNvSpPr/>
      </dsp:nvSpPr>
      <dsp:spPr>
        <a:xfrm>
          <a:off x="0" y="1482"/>
          <a:ext cx="3040858" cy="92423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Definition</a:t>
          </a:r>
          <a:endParaRPr lang="en-US" sz="4900" kern="1200" dirty="0"/>
        </a:p>
      </dsp:txBody>
      <dsp:txXfrm>
        <a:off x="45126" y="46608"/>
        <a:ext cx="2950606" cy="879109"/>
      </dsp:txXfrm>
    </dsp:sp>
    <dsp:sp modelId="{14B6A313-27E9-46E6-A16B-655C880ED37B}">
      <dsp:nvSpPr>
        <dsp:cNvPr id="0" name=""/>
        <dsp:cNvSpPr/>
      </dsp:nvSpPr>
      <dsp:spPr>
        <a:xfrm>
          <a:off x="0" y="925718"/>
          <a:ext cx="11695611" cy="184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rgbClr val="7030A0"/>
              </a:solidFill>
            </a:rPr>
            <a:t>V</a:t>
          </a:r>
          <a:r>
            <a:rPr lang="en-US" sz="3000" kern="1200" dirty="0" smtClean="0"/>
            <a:t> is a linear space over </a:t>
          </a:r>
          <a:r>
            <a:rPr lang="en-US" sz="3000" kern="1200" dirty="0" smtClean="0">
              <a:solidFill>
                <a:srgbClr val="7030A0"/>
              </a:solidFill>
            </a:rPr>
            <a:t>F</a:t>
          </a:r>
          <a:r>
            <a:rPr lang="en-US" sz="3000" kern="1200" baseline="-25000" dirty="0" smtClean="0">
              <a:solidFill>
                <a:srgbClr val="7030A0"/>
              </a:solidFill>
            </a:rPr>
            <a:t>2</a:t>
          </a:r>
          <a:r>
            <a:rPr lang="en-US" sz="3000" kern="1200" baseline="0" dirty="0" smtClean="0"/>
            <a:t>, dimension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baseline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𝑘</m:t>
              </m:r>
              <m:r>
                <a:rPr lang="en-US" sz="3000" b="0" i="1" kern="1200" baseline="0" smtClean="0">
                  <a:latin typeface="Cambria Math" panose="02040503050406030204" pitchFamily="18" charset="0"/>
                </a:rPr>
                <m:t>,</m:t>
              </m:r>
            </m:oMath>
          </a14:m>
          <a:r>
            <a:rPr lang="en-US" sz="3000" kern="1200" baseline="0" dirty="0" smtClean="0"/>
            <a:t>  </a:t>
          </a:r>
          <a:r>
            <a:rPr lang="en-US" sz="3000" kern="1200" baseline="0" dirty="0" smtClean="0"/>
            <a:t>  </a:t>
          </a:r>
          <a:r>
            <a:rPr lang="en-US" sz="3000" kern="1200" baseline="0" dirty="0" smtClean="0">
              <a:solidFill>
                <a:srgbClr val="7030A0"/>
              </a:solidFill>
            </a:rPr>
            <a:t>1</a:t>
          </a:r>
          <a:r>
            <a:rPr lang="en-US" sz="3000" kern="1200" baseline="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baseline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≪</m:t>
              </m:r>
              <m:r>
                <a:rPr lang="en-US" sz="3000" b="0" i="1" kern="1200" baseline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ℓ≪</m:t>
              </m:r>
              <m:r>
                <a:rPr lang="en-US" sz="3000" b="0" i="1" kern="1200" baseline="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𝑘</m:t>
              </m:r>
              <m:r>
                <a:rPr lang="en-US" sz="3000" b="0" i="1" kern="1200" baseline="0" smtClean="0">
                  <a:latin typeface="Cambria Math" panose="02040503050406030204" pitchFamily="18" charset="0"/>
                </a:rPr>
                <m:t>.</m:t>
              </m:r>
            </m:oMath>
          </a14:m>
          <a:endParaRPr lang="en-US" sz="3000" kern="1200" baseline="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u="sng" kern="1200" dirty="0" smtClean="0">
              <a:latin typeface="Garamond" panose="02020404030301010803" pitchFamily="18" charset="0"/>
            </a:rPr>
            <a:t>Vertices</a:t>
          </a:r>
          <a:r>
            <a:rPr lang="en-US" sz="3000" kern="1200" dirty="0">
              <a:latin typeface="Garamond" panose="02020404030301010803" pitchFamily="18" charset="0"/>
            </a:rPr>
            <a:t>:</a:t>
          </a:r>
          <a:r>
            <a:rPr lang="en-US" sz="3000" kern="1200" dirty="0">
              <a:latin typeface="Comic Sans MS" panose="030F0702030302020204" pitchFamily="66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m:rPr>
                  <m:lit/>
                </m:rPr>
                <a:rPr lang="en-US" sz="3000" i="1" kern="1200">
                  <a:latin typeface="Cambria Math" panose="02040503050406030204" pitchFamily="18" charset="0"/>
                </a:rPr>
                <m:t>{</m:t>
              </m:r>
              <m:r>
                <a:rPr lang="en-US" sz="300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300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300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  <m:r>
                <a:rPr lang="en-US" sz="300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 </m:t>
              </m:r>
              <m:r>
                <m:rPr>
                  <m:lit/>
                </m:rPr>
                <a:rPr lang="en-US" sz="3000" i="1" kern="1200">
                  <a:latin typeface="Cambria Math" panose="02040503050406030204" pitchFamily="18" charset="0"/>
                </a:rPr>
                <m:t>|</m:t>
              </m:r>
              <m:func>
                <m:funcPr>
                  <m:ctrlPr>
                    <a:rPr lang="en-US" sz="3000" i="1" kern="1200">
                      <a:latin typeface="Cambria Math"/>
                    </a:rPr>
                  </m:ctrlPr>
                </m:funcPr>
                <m:fName>
                  <m:r>
                    <a:rPr lang="en-US" sz="3000" i="1" kern="1200">
                      <a:latin typeface="Cambria Math" panose="02040503050406030204" pitchFamily="18" charset="0"/>
                    </a:rPr>
                    <m:t> </m:t>
                  </m:r>
                  <m:r>
                    <m:rPr>
                      <m:sty m:val="p"/>
                    </m:rPr>
                    <a:rPr lang="en-US" sz="3000" kern="1200">
                      <a:latin typeface="Cambria Math" panose="02040503050406030204" pitchFamily="18" charset="0"/>
                    </a:rPr>
                    <m:t>dim</m:t>
                  </m:r>
                </m:fName>
                <m:e>
                  <m:d>
                    <m:dPr>
                      <m:ctrlPr>
                        <a:rPr lang="en-US" sz="3000" i="1" kern="1200">
                          <a:latin typeface="Cambria Math"/>
                        </a:rPr>
                      </m:ctrlPr>
                    </m:dPr>
                    <m:e>
                      <m:r>
                        <a:rPr lang="en-US" sz="3000" i="1" kern="1200">
                          <a:latin typeface="Cambria Math" panose="02040503050406030204" pitchFamily="18" charset="0"/>
                        </a:rPr>
                        <m:t>𝐿</m:t>
                      </m:r>
                    </m:e>
                  </m:d>
                </m:e>
              </m:func>
              <m:r>
                <a:rPr lang="en-US" sz="3000" i="1" kern="1200">
                  <a:latin typeface="Cambria Math" panose="02040503050406030204" pitchFamily="18" charset="0"/>
                </a:rPr>
                <m:t>=</m:t>
              </m:r>
              <m:r>
                <a:rPr lang="en-US" sz="300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ℓ</m:t>
              </m:r>
              <m:r>
                <a:rPr lang="en-US" sz="3000" i="1" kern="1200">
                  <a:latin typeface="Cambria Math" panose="02040503050406030204" pitchFamily="18" charset="0"/>
                </a:rPr>
                <m:t>}</m:t>
              </m:r>
            </m:oMath>
          </a14:m>
          <a:r>
            <a:rPr lang="en-US" sz="3000" kern="1200" dirty="0" smtClean="0"/>
            <a:t>.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u="sng" kern="1200" dirty="0" smtClean="0">
              <a:latin typeface="Garamond" panose="02020404030301010803" pitchFamily="18" charset="0"/>
            </a:rPr>
            <a:t>Edges</a:t>
          </a:r>
          <a:r>
            <a:rPr lang="en-US" sz="3000" kern="1200" dirty="0">
              <a:latin typeface="Garamond" panose="02020404030301010803" pitchFamily="18" charset="0"/>
            </a:rPr>
            <a:t> :</a:t>
          </a:r>
          <a:r>
            <a:rPr lang="en-US" sz="3000" kern="1200" dirty="0">
              <a:latin typeface="Comic Sans MS" panose="030F0702030302020204" pitchFamily="66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000" i="1" kern="1200">
                  <a:latin typeface="Cambria Math" panose="02040503050406030204" pitchFamily="18" charset="0"/>
                </a:rPr>
                <m:t>{</m:t>
              </m:r>
              <m:d>
                <m:dPr>
                  <m:ctrlPr>
                    <a:rPr lang="en-US" sz="300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3000" i="1" kern="120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  <m:r>
                    <a:rPr lang="en-US" sz="3000" i="1" kern="120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sSup>
                    <m:sSupPr>
                      <m:ctrlPr>
                        <a:rPr lang="en-US" sz="3000" i="1" kern="120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sSupPr>
                    <m:e>
                      <m:r>
                        <a:rPr lang="en-US" sz="30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e>
                    <m:sup>
                      <m:r>
                        <a:rPr lang="en-US" sz="30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</m:e>
              </m:d>
              <m:r>
                <m:rPr>
                  <m:lit/>
                </m:rPr>
                <a:rPr lang="en-US" sz="3000" i="1" kern="1200">
                  <a:latin typeface="Cambria Math" panose="02040503050406030204" pitchFamily="18" charset="0"/>
                </a:rPr>
                <m:t>|</m:t>
              </m:r>
              <m:func>
                <m:funcPr>
                  <m:ctrlPr>
                    <a:rPr lang="en-US" sz="3000" i="1" kern="1200">
                      <a:latin typeface="Cambria Math"/>
                    </a:rPr>
                  </m:ctrlPr>
                </m:funcPr>
                <m:fName>
                  <m:r>
                    <m:rPr>
                      <m:sty m:val="p"/>
                    </m:rPr>
                    <a:rPr lang="en-US" sz="3000" kern="1200">
                      <a:latin typeface="Cambria Math" panose="02040503050406030204" pitchFamily="18" charset="0"/>
                    </a:rPr>
                    <m:t>dim</m:t>
                  </m:r>
                </m:fName>
                <m:e>
                  <m:d>
                    <m:dPr>
                      <m:ctrlPr>
                        <a:rPr lang="en-US" sz="3000" i="1" kern="1200">
                          <a:latin typeface="Cambria Math"/>
                        </a:rPr>
                      </m:ctrlPr>
                    </m:dPr>
                    <m:e>
                      <m:r>
                        <a:rPr lang="en-US" sz="3000" i="1" kern="120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000" i="1" kern="1200">
                          <a:latin typeface="Cambria Math" panose="02040503050406030204" pitchFamily="18" charset="0"/>
                        </a:rPr>
                        <m:t>∩</m:t>
                      </m:r>
                      <m:sSup>
                        <m:sSupPr>
                          <m:ctrlPr>
                            <a:rPr lang="en-US" sz="3000" i="1" kern="120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 kern="120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3000" i="1" kern="12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e>
                  </m:d>
                  <m:r>
                    <a:rPr lang="en-US" sz="3000" i="1" kern="1200">
                      <a:latin typeface="Cambria Math" panose="02040503050406030204" pitchFamily="18" charset="0"/>
                    </a:rPr>
                    <m:t>=</m:t>
                  </m:r>
                  <m:r>
                    <a:rPr lang="en-US" sz="300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ℓ−</m:t>
                  </m:r>
                  <m:r>
                    <a:rPr lang="en-US" sz="300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m:rPr>
                      <m:lit/>
                    </m:rPr>
                    <a:rPr lang="en-US" sz="3000" i="1" kern="1200">
                      <a:latin typeface="Cambria Math" panose="02040503050406030204" pitchFamily="18" charset="0"/>
                    </a:rPr>
                    <m:t>}</m:t>
                  </m:r>
                </m:e>
              </m:func>
            </m:oMath>
          </a14:m>
          <a:r>
            <a:rPr lang="en-US" sz="3000" kern="1200" dirty="0" smtClean="0"/>
            <a:t>.</a:t>
          </a:r>
          <a:endParaRPr lang="en-US" sz="3000" kern="1200" dirty="0"/>
        </a:p>
      </dsp:txBody>
      <dsp:txXfrm>
        <a:off x="0" y="925718"/>
        <a:ext cx="11695611" cy="1848749"/>
      </dsp:txXfrm>
    </dsp:sp>
    <dsp:sp modelId="{A44E5098-13F2-4C1C-9BEE-37C91A35197D}">
      <dsp:nvSpPr>
        <dsp:cNvPr id="0" name=""/>
        <dsp:cNvSpPr/>
      </dsp:nvSpPr>
      <dsp:spPr>
        <a:xfrm>
          <a:off x="3040858" y="2820678"/>
          <a:ext cx="8654752" cy="92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b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040858" y="2820678"/>
        <a:ext cx="8654752" cy="924235"/>
      </dsp:txXfrm>
    </dsp:sp>
    <dsp:sp modelId="{71A51B99-987D-4456-9FE5-BEA0A0CF6D79}">
      <dsp:nvSpPr>
        <dsp:cNvPr id="0" name=""/>
        <dsp:cNvSpPr/>
      </dsp:nvSpPr>
      <dsp:spPr>
        <a:xfrm>
          <a:off x="0" y="2820678"/>
          <a:ext cx="3040858" cy="92423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Next</a:t>
          </a:r>
          <a:endParaRPr lang="en-US" sz="4900" kern="1200" dirty="0"/>
        </a:p>
      </dsp:txBody>
      <dsp:txXfrm>
        <a:off x="45126" y="2865804"/>
        <a:ext cx="2950606" cy="879109"/>
      </dsp:txXfrm>
    </dsp:sp>
    <dsp:sp modelId="{9B634A61-C21A-4548-914E-FA51B984D2BE}">
      <dsp:nvSpPr>
        <dsp:cNvPr id="0" name=""/>
        <dsp:cNvSpPr/>
      </dsp:nvSpPr>
      <dsp:spPr>
        <a:xfrm>
          <a:off x="0" y="3744914"/>
          <a:ext cx="11695611" cy="184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solidFill>
                <a:srgbClr val="00B050"/>
              </a:solidFill>
            </a:rPr>
            <a:t>Grassmann</a:t>
          </a:r>
          <a:r>
            <a:rPr lang="en-US" sz="3000" kern="1200" dirty="0" smtClean="0">
              <a:solidFill>
                <a:srgbClr val="00B050"/>
              </a:solidFill>
            </a:rPr>
            <a:t> Code </a:t>
          </a:r>
          <a:r>
            <a:rPr lang="en-US" sz="3000" kern="1200" dirty="0" smtClean="0">
              <a:solidFill>
                <a:schemeClr val="tx1"/>
              </a:solidFill>
            </a:rPr>
            <a:t>+ </a:t>
          </a:r>
          <a:r>
            <a:rPr lang="en-US" sz="3000" kern="1200" dirty="0" err="1" smtClean="0">
              <a:solidFill>
                <a:srgbClr val="FF0000"/>
              </a:solidFill>
            </a:rPr>
            <a:t>Grassmann</a:t>
          </a:r>
          <a:r>
            <a:rPr lang="en-US" sz="3000" kern="1200" dirty="0" smtClean="0">
              <a:solidFill>
                <a:srgbClr val="FF0000"/>
              </a:solidFill>
            </a:rPr>
            <a:t> Test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Expansion in the </a:t>
          </a:r>
          <a:r>
            <a:rPr lang="en-US" sz="3000" kern="1200" dirty="0" err="1" smtClean="0"/>
            <a:t>Grassmann</a:t>
          </a:r>
          <a:r>
            <a:rPr lang="en-US" sz="3000" kern="1200" dirty="0" smtClean="0"/>
            <a:t> Graph.</a:t>
          </a:r>
          <a:endParaRPr lang="en-US" sz="3000" kern="1200" dirty="0"/>
        </a:p>
      </dsp:txBody>
      <dsp:txXfrm>
        <a:off x="0" y="3744914"/>
        <a:ext cx="11695611" cy="18487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35609-DDAF-4BF5-A09E-331BB8EDB7FE}">
      <dsp:nvSpPr>
        <dsp:cNvPr id="0" name=""/>
        <dsp:cNvSpPr/>
      </dsp:nvSpPr>
      <dsp:spPr>
        <a:xfrm>
          <a:off x="0" y="5032318"/>
          <a:ext cx="1191963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A9B19-B94E-44EA-99B0-5FDB3B8B969E}">
      <dsp:nvSpPr>
        <dsp:cNvPr id="0" name=""/>
        <dsp:cNvSpPr/>
      </dsp:nvSpPr>
      <dsp:spPr>
        <a:xfrm>
          <a:off x="0" y="3030251"/>
          <a:ext cx="1191963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6BB2D-FB46-495E-B4B7-69D1044B8687}">
      <dsp:nvSpPr>
        <dsp:cNvPr id="0" name=""/>
        <dsp:cNvSpPr/>
      </dsp:nvSpPr>
      <dsp:spPr>
        <a:xfrm>
          <a:off x="0" y="748783"/>
          <a:ext cx="1191963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FA7D1-7183-43C1-B7D6-B0E0D2A7F7E7}">
      <dsp:nvSpPr>
        <dsp:cNvPr id="0" name=""/>
        <dsp:cNvSpPr/>
      </dsp:nvSpPr>
      <dsp:spPr>
        <a:xfrm>
          <a:off x="3099104" y="834"/>
          <a:ext cx="8820528" cy="74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099104" y="834"/>
        <a:ext cx="8820528" cy="747948"/>
      </dsp:txXfrm>
    </dsp:sp>
    <dsp:sp modelId="{FC505F1A-F79B-4F73-BB75-6697F425686A}">
      <dsp:nvSpPr>
        <dsp:cNvPr id="0" name=""/>
        <dsp:cNvSpPr/>
      </dsp:nvSpPr>
      <dsp:spPr>
        <a:xfrm>
          <a:off x="0" y="834"/>
          <a:ext cx="3099104" cy="74794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Grassmann</a:t>
          </a:r>
          <a:r>
            <a:rPr lang="en-US" sz="3300" kern="1200" dirty="0" smtClean="0"/>
            <a:t>-code</a:t>
          </a:r>
          <a:endParaRPr lang="en-US" sz="3300" kern="1200" dirty="0"/>
        </a:p>
      </dsp:txBody>
      <dsp:txXfrm>
        <a:off x="36518" y="37352"/>
        <a:ext cx="3026068" cy="711430"/>
      </dsp:txXfrm>
    </dsp:sp>
    <dsp:sp modelId="{14B6A313-27E9-46E6-A16B-655C880ED37B}">
      <dsp:nvSpPr>
        <dsp:cNvPr id="0" name=""/>
        <dsp:cNvSpPr/>
      </dsp:nvSpPr>
      <dsp:spPr>
        <a:xfrm>
          <a:off x="0" y="748783"/>
          <a:ext cx="11919633" cy="149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Encoding of </a:t>
          </a:r>
          <a:r>
            <a:rPr lang="en-US" sz="2800" kern="1200" dirty="0" smtClean="0"/>
            <a:t>linear </a:t>
          </a:r>
          <a14:m xmlns:a14="http://schemas.microsoft.com/office/drawing/2010/main">
            <m:oMath xmlns:m="http://schemas.openxmlformats.org/officeDocument/2006/math"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→</m:t>
              </m:r>
              <m:sSub>
                <m:sSubPr>
                  <m:ctrlPr>
                    <a:rPr lang="en-US" sz="280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800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2800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2800" kern="1200" dirty="0" smtClean="0"/>
            <a:t> is  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8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G</m:t>
              </m:r>
              <m:d>
                <m:dPr>
                  <m:begChr m:val="["/>
                  <m:endChr m:val="]"/>
                  <m:ctrlPr>
                    <a:rPr lang="en-US" sz="280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800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e>
              </m:d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sSub>
                <m:sSubPr>
                  <m:ctrlPr>
                    <a:rPr lang="en-US" sz="280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d>
                    <m:dPr>
                      <m:begChr m:val=""/>
                      <m:endChr m:val="|"/>
                      <m:ctrlPr>
                        <a:rPr lang="en-US" sz="280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2800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</m:e>
                  </m:d>
                </m:e>
                <m:sub>
                  <m:r>
                    <a:rPr lang="en-US" sz="2800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sub>
              </m:sSub>
            </m:oMath>
          </a14:m>
          <a:r>
            <a:rPr lang="en-US" sz="2800" kern="1200" dirty="0" smtClean="0"/>
            <a:t>.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u="sng" kern="1200" dirty="0" smtClean="0">
              <a:solidFill>
                <a:srgbClr val="00B050"/>
              </a:solidFill>
            </a:rPr>
            <a:t> </a:t>
          </a:r>
          <a:endParaRPr lang="en-US" sz="2800" kern="1200" dirty="0"/>
        </a:p>
      </dsp:txBody>
      <dsp:txXfrm>
        <a:off x="0" y="748783"/>
        <a:ext cx="11919633" cy="1496121"/>
      </dsp:txXfrm>
    </dsp:sp>
    <dsp:sp modelId="{A44E5098-13F2-4C1C-9BEE-37C91A35197D}">
      <dsp:nvSpPr>
        <dsp:cNvPr id="0" name=""/>
        <dsp:cNvSpPr/>
      </dsp:nvSpPr>
      <dsp:spPr>
        <a:xfrm>
          <a:off x="3099104" y="2282302"/>
          <a:ext cx="8820528" cy="74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099104" y="2282302"/>
        <a:ext cx="8820528" cy="747948"/>
      </dsp:txXfrm>
    </dsp:sp>
    <dsp:sp modelId="{71A51B99-987D-4456-9FE5-BEA0A0CF6D79}">
      <dsp:nvSpPr>
        <dsp:cNvPr id="0" name=""/>
        <dsp:cNvSpPr/>
      </dsp:nvSpPr>
      <dsp:spPr>
        <a:xfrm>
          <a:off x="0" y="2282302"/>
          <a:ext cx="3099104" cy="74794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2-to-2 Test</a:t>
          </a:r>
          <a:endParaRPr lang="en-US" sz="3300" kern="1200" dirty="0"/>
        </a:p>
      </dsp:txBody>
      <dsp:txXfrm>
        <a:off x="36518" y="2318820"/>
        <a:ext cx="3026068" cy="711430"/>
      </dsp:txXfrm>
    </dsp:sp>
    <dsp:sp modelId="{9B634A61-C21A-4548-914E-FA51B984D2BE}">
      <dsp:nvSpPr>
        <dsp:cNvPr id="0" name=""/>
        <dsp:cNvSpPr/>
      </dsp:nvSpPr>
      <dsp:spPr>
        <a:xfrm>
          <a:off x="0" y="3030251"/>
          <a:ext cx="11919633" cy="149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Agreeing assignments align in pairs – according to restrictions to </a:t>
          </a:r>
          <a14:m xmlns:a14="http://schemas.microsoft.com/office/drawing/2010/main">
            <m:oMath xmlns:m="http://schemas.openxmlformats.org/officeDocument/2006/math"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∩</m:t>
              </m:r>
              <m:sSup>
                <m:sSupPr>
                  <m:ctrlPr>
                    <a:rPr lang="en-US" sz="2800" i="1" kern="1200">
                      <a:solidFill>
                        <a:srgbClr val="7030A0"/>
                      </a:solidFill>
                      <a:latin typeface="Cambria Math"/>
                    </a:rPr>
                  </m:ctrlPr>
                </m:sSupPr>
                <m:e>
                  <m:r>
                    <a:rPr lang="en-US" sz="2800" kern="120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𝐿</m:t>
                  </m:r>
                </m:e>
                <m:sup>
                  <m:r>
                    <a:rPr lang="en-US" sz="2800" kern="120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′</m:t>
                  </m:r>
                </m:sup>
              </m:sSup>
            </m:oMath>
          </a14:m>
          <a:r>
            <a:rPr lang="en-US" sz="2800" kern="1200" dirty="0" smtClean="0"/>
            <a:t>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Any function on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∩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′</m:t>
              </m:r>
            </m:oMath>
          </a14:m>
          <a:r>
            <a:rPr lang="en-US" sz="2800" kern="1200" dirty="0" smtClean="0"/>
            <a:t> has two extension to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</m:oMath>
          </a14:m>
          <a:r>
            <a:rPr lang="en-US" sz="2800" kern="1200" dirty="0" smtClean="0"/>
            <a:t> and to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𝐿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′</m:t>
              </m:r>
            </m:oMath>
          </a14:m>
          <a:endParaRPr lang="en-US" sz="2800" kern="1200" dirty="0"/>
        </a:p>
      </dsp:txBody>
      <dsp:txXfrm>
        <a:off x="0" y="3030251"/>
        <a:ext cx="11919633" cy="1496121"/>
      </dsp:txXfrm>
    </dsp:sp>
    <dsp:sp modelId="{A04C7205-7B56-4AFD-B844-E79B04899DC2}">
      <dsp:nvSpPr>
        <dsp:cNvPr id="0" name=""/>
        <dsp:cNvSpPr/>
      </dsp:nvSpPr>
      <dsp:spPr>
        <a:xfrm>
          <a:off x="3099104" y="4563769"/>
          <a:ext cx="8820528" cy="74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099104" y="4563769"/>
        <a:ext cx="8820528" cy="747948"/>
      </dsp:txXfrm>
    </dsp:sp>
    <dsp:sp modelId="{B435F91B-70FE-4994-B0E6-7C61A1D5F33C}">
      <dsp:nvSpPr>
        <dsp:cNvPr id="0" name=""/>
        <dsp:cNvSpPr/>
      </dsp:nvSpPr>
      <dsp:spPr>
        <a:xfrm>
          <a:off x="25877" y="4300297"/>
          <a:ext cx="3099104" cy="74794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Local </a:t>
          </a:r>
          <a:r>
            <a:rPr lang="en-US" sz="3300" kern="1200" dirty="0" smtClean="0"/>
            <a:t>to </a:t>
          </a:r>
          <a:r>
            <a:rPr lang="en-US" sz="3300" kern="1200" dirty="0" smtClean="0"/>
            <a:t>Global</a:t>
          </a:r>
          <a:endParaRPr lang="en-US" sz="3300" kern="1200" dirty="0"/>
        </a:p>
      </dsp:txBody>
      <dsp:txXfrm>
        <a:off x="62395" y="4336815"/>
        <a:ext cx="3026068" cy="711430"/>
      </dsp:txXfrm>
    </dsp:sp>
    <dsp:sp modelId="{84824B12-694F-4EC3-BAFB-363309667171}">
      <dsp:nvSpPr>
        <dsp:cNvPr id="0" name=""/>
        <dsp:cNvSpPr/>
      </dsp:nvSpPr>
      <dsp:spPr>
        <a:xfrm>
          <a:off x="0" y="5063526"/>
          <a:ext cx="11919633" cy="149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</a:rPr>
            <a:t>Completeness: </a:t>
          </a:r>
          <a:r>
            <a:rPr lang="en-US" sz="3000" kern="1200" dirty="0" err="1" smtClean="0">
              <a:solidFill>
                <a:schemeClr val="tx1"/>
              </a:solidFill>
            </a:rPr>
            <a:t>codeword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smtClean="0">
              <a:solidFill>
                <a:srgbClr val="7030A0"/>
              </a:solidFill>
            </a:rPr>
            <a:t>G </a:t>
          </a:r>
          <a:r>
            <a:rPr lang="en-US" sz="3000" kern="1200" dirty="0" smtClean="0">
              <a:solidFill>
                <a:schemeClr val="tx1"/>
              </a:solidFill>
            </a:rPr>
            <a:t>passes test </a:t>
          </a:r>
          <a:r>
            <a:rPr lang="en-US" sz="3000" kern="1200" dirty="0" err="1" smtClean="0">
              <a:solidFill>
                <a:schemeClr val="tx1"/>
              </a:solidFill>
            </a:rPr>
            <a:t>w.p</a:t>
          </a:r>
          <a:r>
            <a:rPr lang="en-US" sz="3000" kern="1200" dirty="0" smtClean="0">
              <a:solidFill>
                <a:schemeClr val="tx1"/>
              </a:solidFill>
            </a:rPr>
            <a:t>. </a:t>
          </a:r>
          <a:r>
            <a:rPr lang="en-US" sz="3000" kern="1200" dirty="0" smtClean="0">
              <a:solidFill>
                <a:srgbClr val="7030A0"/>
              </a:solidFill>
            </a:rPr>
            <a:t>1</a:t>
          </a:r>
          <a:r>
            <a:rPr lang="en-US" sz="3000" kern="1200" dirty="0" smtClean="0">
              <a:solidFill>
                <a:schemeClr val="tx1"/>
              </a:solidFill>
            </a:rPr>
            <a:t>.</a:t>
          </a:r>
          <a:endParaRPr lang="en-US" sz="3000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u="none" kern="1200" dirty="0" smtClean="0"/>
            <a:t>Soundness: </a:t>
          </a:r>
          <a:r>
            <a:rPr lang="en-US" sz="2800" u="sng" kern="1200" dirty="0" smtClean="0"/>
            <a:t>If</a:t>
          </a:r>
          <a:r>
            <a:rPr lang="en-US" sz="2800" kern="1200" dirty="0" smtClean="0"/>
            <a:t> </a:t>
          </a:r>
          <a:r>
            <a:rPr lang="en-US" sz="2800" kern="1200" dirty="0" smtClean="0">
              <a:solidFill>
                <a:srgbClr val="7030A0"/>
              </a:solidFill>
            </a:rPr>
            <a:t>G</a:t>
          </a:r>
          <a:r>
            <a:rPr lang="en-US" sz="2800" kern="1200" dirty="0" smtClean="0"/>
            <a:t> passes </a:t>
          </a:r>
          <a14:m xmlns:a14="http://schemas.microsoft.com/office/drawing/2010/main">
            <m:oMath xmlns:m="http://schemas.openxmlformats.org/officeDocument/2006/math">
              <m:r>
                <a:rPr lang="en-US" sz="28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&gt;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𝜀</m:t>
              </m:r>
            </m:oMath>
          </a14:m>
          <a:r>
            <a:rPr lang="en-US" sz="2800" kern="1200" dirty="0" smtClean="0"/>
            <a:t> of the tests, </a:t>
          </a:r>
          <a:r>
            <a:rPr lang="en-US" sz="2800" u="sng" kern="1200" dirty="0" smtClean="0"/>
            <a:t>then</a:t>
          </a:r>
          <a:r>
            <a:rPr lang="en-US" sz="2800" i="1" kern="1200" dirty="0" smtClean="0"/>
            <a:t> </a:t>
          </a:r>
          <a:r>
            <a:rPr lang="en-US" sz="2800" i="1" kern="1200" dirty="0" smtClean="0">
              <a:solidFill>
                <a:srgbClr val="7030A0"/>
              </a:solidFill>
            </a:rPr>
            <a:t>G</a:t>
          </a:r>
          <a:r>
            <a:rPr lang="en-US" sz="2800" i="1" kern="1200" dirty="0" smtClean="0"/>
            <a:t> </a:t>
          </a:r>
          <a:r>
            <a:rPr lang="en-US" sz="2800" kern="1200" dirty="0" smtClean="0"/>
            <a:t>corresponds to a global </a:t>
          </a:r>
          <a14:m xmlns:a14="http://schemas.microsoft.com/office/drawing/2010/main">
            <m:oMath xmlns:m="http://schemas.openxmlformats.org/officeDocument/2006/math"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𝑓</m:t>
              </m:r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:</m:t>
              </m:r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  <m:r>
                <a:rPr lang="en-US" sz="280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→</m:t>
              </m:r>
              <m:sSub>
                <m:sSubPr>
                  <m:ctrlPr>
                    <a:rPr lang="en-US" sz="280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sSubPr>
                <m:e>
                  <m:r>
                    <a:rPr lang="en-US" sz="2800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2800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3000" kern="1200" dirty="0" smtClean="0"/>
            <a:t>? Not in the most obvious sense…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5063526"/>
        <a:ext cx="11919633" cy="14961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A9B19-B94E-44EA-99B0-5FDB3B8B969E}">
      <dsp:nvSpPr>
        <dsp:cNvPr id="0" name=""/>
        <dsp:cNvSpPr/>
      </dsp:nvSpPr>
      <dsp:spPr>
        <a:xfrm>
          <a:off x="0" y="4875190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8ED4E-9AF9-482A-82AE-FA5369FD7ED6}">
      <dsp:nvSpPr>
        <dsp:cNvPr id="0" name=""/>
        <dsp:cNvSpPr/>
      </dsp:nvSpPr>
      <dsp:spPr>
        <a:xfrm>
          <a:off x="0" y="2796825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6BB2D-FB46-495E-B4B7-69D1044B8687}">
      <dsp:nvSpPr>
        <dsp:cNvPr id="0" name=""/>
        <dsp:cNvSpPr/>
      </dsp:nvSpPr>
      <dsp:spPr>
        <a:xfrm>
          <a:off x="0" y="690980"/>
          <a:ext cx="118430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FA7D1-7183-43C1-B7D6-B0E0D2A7F7E7}">
      <dsp:nvSpPr>
        <dsp:cNvPr id="0" name=""/>
        <dsp:cNvSpPr/>
      </dsp:nvSpPr>
      <dsp:spPr>
        <a:xfrm>
          <a:off x="3079195" y="607"/>
          <a:ext cx="8763864" cy="69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r>
            <a:rPr lang="en-US" sz="3600" kern="1200" dirty="0" smtClean="0">
              <a:solidFill>
                <a:srgbClr val="7030A0"/>
              </a:solidFill>
            </a:rPr>
            <a:t>G=(V,E)</a:t>
          </a:r>
          <a:r>
            <a:rPr lang="en-US" sz="3600" kern="1200" dirty="0" smtClean="0"/>
            <a:t> </a:t>
          </a:r>
          <a:r>
            <a:rPr lang="en-US" sz="3600" kern="1200" dirty="0" smtClean="0">
              <a:solidFill>
                <a:srgbClr val="7030A0"/>
              </a:solidFill>
            </a:rPr>
            <a:t>d</a:t>
          </a:r>
          <a:r>
            <a:rPr lang="en-US" sz="3600" kern="1200" dirty="0" smtClean="0"/>
            <a:t>-regular</a:t>
          </a:r>
          <a:endParaRPr lang="en-US" sz="3600" kern="1200" dirty="0"/>
        </a:p>
      </dsp:txBody>
      <dsp:txXfrm>
        <a:off x="3079195" y="607"/>
        <a:ext cx="8763864" cy="690373"/>
      </dsp:txXfrm>
    </dsp:sp>
    <dsp:sp modelId="{FC505F1A-F79B-4F73-BB75-6697F425686A}">
      <dsp:nvSpPr>
        <dsp:cNvPr id="0" name=""/>
        <dsp:cNvSpPr/>
      </dsp:nvSpPr>
      <dsp:spPr>
        <a:xfrm>
          <a:off x="0" y="607"/>
          <a:ext cx="3079195" cy="69037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Definition</a:t>
          </a:r>
          <a:endParaRPr lang="en-US" sz="3600" kern="1200" dirty="0"/>
        </a:p>
      </dsp:txBody>
      <dsp:txXfrm>
        <a:off x="33707" y="34314"/>
        <a:ext cx="3011781" cy="656666"/>
      </dsp:txXfrm>
    </dsp:sp>
    <dsp:sp modelId="{14B6A313-27E9-46E6-A16B-655C880ED37B}">
      <dsp:nvSpPr>
        <dsp:cNvPr id="0" name=""/>
        <dsp:cNvSpPr/>
      </dsp:nvSpPr>
      <dsp:spPr>
        <a:xfrm>
          <a:off x="0" y="690980"/>
          <a:ext cx="11843060" cy="138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The expansion of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𝑆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</m:oMath>
          </a14:m>
          <a:r>
            <a:rPr lang="en-US" sz="2800" kern="1200" dirty="0" smtClean="0"/>
            <a:t> is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8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Φ</m:t>
              </m:r>
              <m:d>
                <m:d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</m:d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800" b="0" i="1" kern="120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kern="12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e>
                  </m:d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|</m:t>
                  </m:r>
                </m:num>
                <m:den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𝑑</m:t>
                  </m:r>
                  <m:d>
                    <m:dPr>
                      <m:begChr m:val="|"/>
                      <m:endChr m:val="|"/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d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</m:d>
                </m:den>
              </m:f>
              <m:r>
                <a:rPr lang="en-US" sz="2800" b="0" i="1" kern="1200" smtClean="0">
                  <a:latin typeface="Cambria Math" panose="02040503050406030204" pitchFamily="18" charset="0"/>
                </a:rPr>
                <m:t>.</m:t>
              </m:r>
            </m:oMath>
          </a14:m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𝐸</m:t>
              </m:r>
              <m:d>
                <m:d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,</m:t>
                  </m:r>
                  <m:acc>
                    <m:accPr>
                      <m:chr m:val="̅"/>
                      <m:ctrlP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/>
                        </a:rPr>
                      </m:ctrlPr>
                    </m:accPr>
                    <m:e>
                      <m:r>
                        <a:rPr lang="en-US" sz="2800" b="0" i="1" kern="12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</m:acc>
                </m:e>
              </m:d>
            </m:oMath>
          </a14:m>
          <a:r>
            <a:rPr lang="en-US" sz="2800" kern="1200" dirty="0" smtClean="0"/>
            <a:t> is the </a:t>
          </a:r>
          <a:r>
            <a:rPr lang="en-US" sz="2800" kern="1200" dirty="0" smtClean="0">
              <a:solidFill>
                <a:schemeClr val="tx1"/>
              </a:solidFill>
            </a:rPr>
            <a:t>set</a:t>
          </a:r>
          <a:r>
            <a:rPr lang="en-US" sz="2800" kern="1200" dirty="0" smtClean="0"/>
            <a:t> of edges from </a:t>
          </a:r>
          <a:r>
            <a:rPr lang="en-US" sz="2800" kern="1200" dirty="0" smtClean="0">
              <a:solidFill>
                <a:srgbClr val="7030A0"/>
              </a:solidFill>
            </a:rPr>
            <a:t>S</a:t>
          </a:r>
          <a:r>
            <a:rPr lang="en-US" sz="2800" kern="1200" dirty="0" smtClean="0"/>
            <a:t> to its complement.</a:t>
          </a:r>
          <a:endParaRPr lang="en-US" sz="2800" kern="1200" dirty="0"/>
        </a:p>
      </dsp:txBody>
      <dsp:txXfrm>
        <a:off x="0" y="690980"/>
        <a:ext cx="11843060" cy="1380953"/>
      </dsp:txXfrm>
    </dsp:sp>
    <dsp:sp modelId="{176CBB29-7FCD-4FC5-886A-477803D0AC49}">
      <dsp:nvSpPr>
        <dsp:cNvPr id="0" name=""/>
        <dsp:cNvSpPr/>
      </dsp:nvSpPr>
      <dsp:spPr>
        <a:xfrm>
          <a:off x="3079195" y="2106452"/>
          <a:ext cx="8763864" cy="69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079195" y="2106452"/>
        <a:ext cx="8763864" cy="690373"/>
      </dsp:txXfrm>
    </dsp:sp>
    <dsp:sp modelId="{74E79CCD-AF37-4B67-9CEA-8B515DC854BD}">
      <dsp:nvSpPr>
        <dsp:cNvPr id="0" name=""/>
        <dsp:cNvSpPr/>
      </dsp:nvSpPr>
      <dsp:spPr>
        <a:xfrm>
          <a:off x="0" y="2106452"/>
          <a:ext cx="3079195" cy="69037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Expander</a:t>
          </a:r>
          <a:endParaRPr lang="en-US" sz="3600" kern="1200" dirty="0"/>
        </a:p>
      </dsp:txBody>
      <dsp:txXfrm>
        <a:off x="33707" y="2140159"/>
        <a:ext cx="3011781" cy="656666"/>
      </dsp:txXfrm>
    </dsp:sp>
    <dsp:sp modelId="{7530A598-0AB3-4143-9CB5-0EB7562D42BC}">
      <dsp:nvSpPr>
        <dsp:cNvPr id="0" name=""/>
        <dsp:cNvSpPr/>
      </dsp:nvSpPr>
      <dsp:spPr>
        <a:xfrm>
          <a:off x="0" y="2796825"/>
          <a:ext cx="11843060" cy="135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u="sng" kern="1200" dirty="0" smtClean="0"/>
            <a:t>Usually</a:t>
          </a:r>
          <a:r>
            <a:rPr lang="en-US" sz="2800" kern="1200" dirty="0" smtClean="0"/>
            <a:t>: </a:t>
          </a:r>
          <a:r>
            <a:rPr lang="en-US" sz="28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800" b="0" i="0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Φ</m:t>
              </m:r>
              <m:d>
                <m:d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</m:d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≥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/>
                </a:rPr>
                <m:t>0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/>
                </a:rPr>
                <m:t>.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/>
                </a:rPr>
                <m:t>2</m:t>
              </m:r>
            </m:oMath>
          </a14:m>
          <a:r>
            <a:rPr lang="en-US" sz="2800" kern="1200" dirty="0" smtClean="0"/>
            <a:t> for all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dPr>
                <m:e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𝑆</m:t>
                  </m:r>
                </m:e>
              </m:d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≤</m:t>
              </m:r>
              <m:f>
                <m:fPr>
                  <m:ctrlPr>
                    <a:rPr lang="en-US" sz="2800" b="0" i="1" kern="1200" smtClean="0">
                      <a:solidFill>
                        <a:srgbClr val="7030A0"/>
                      </a:solidFill>
                      <a:latin typeface="Cambria Math"/>
                    </a:rPr>
                  </m:ctrlPr>
                </m:fPr>
                <m:num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𝑛</m:t>
                  </m:r>
                </m:num>
                <m:den>
                  <m:r>
                    <a:rPr lang="en-US" sz="28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en-US" sz="2800" b="0" i="1" kern="1200" smtClean="0">
                  <a:solidFill>
                    <a:srgbClr val="7030A0"/>
                  </a:solidFill>
                  <a:latin typeface="Cambria Math"/>
                </a:rPr>
                <m:t>, </m:t>
              </m:r>
            </m:oMath>
          </a14:m>
          <a:r>
            <a:rPr lang="en-US" sz="2800" kern="1200" dirty="0" smtClean="0"/>
            <a:t> often constant degree. 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u="sng" kern="1200" dirty="0" smtClean="0"/>
            <a:t>For us</a:t>
          </a:r>
          <a:r>
            <a:rPr lang="en-US" sz="2800" kern="1200" dirty="0" smtClean="0"/>
            <a:t>: </a:t>
          </a:r>
          <a:r>
            <a:rPr lang="en-US" sz="2800" kern="1200" dirty="0" smtClean="0"/>
            <a:t> concern is:  expansion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FF0000"/>
                  </a:solidFill>
                  <a:latin typeface="Cambria Math"/>
                </a:rPr>
                <m:t>≈</m:t>
              </m:r>
              <m:r>
                <a:rPr lang="en-US" sz="2800" b="0" i="1" kern="1200" smtClean="0">
                  <a:solidFill>
                    <a:srgbClr val="FF0000"/>
                  </a:solidFill>
                  <a:latin typeface="Cambria Math"/>
                </a:rPr>
                <m:t>1</m:t>
              </m:r>
              <m:r>
                <a:rPr lang="en-US" sz="2800" b="0" i="1" kern="1200" smtClean="0">
                  <a:latin typeface="Cambria Math"/>
                </a:rPr>
                <m:t>  </m:t>
              </m:r>
            </m:oMath>
          </a14:m>
          <a:r>
            <a:rPr lang="en-US" sz="2800" kern="1200" dirty="0" smtClean="0"/>
            <a:t>for </a:t>
          </a:r>
          <a:r>
            <a:rPr lang="en-US" sz="2800" i="1" u="sng" kern="1200" dirty="0" smtClean="0"/>
            <a:t>small </a:t>
          </a:r>
          <a:r>
            <a:rPr lang="en-US" sz="2800" i="1" u="sng" kern="1200" dirty="0" smtClean="0"/>
            <a:t>sets, e.g. 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US" sz="2800" b="0" i="1" u="sng" kern="1200" smtClean="0">
                      <a:solidFill>
                        <a:srgbClr val="FF0000"/>
                      </a:solidFill>
                      <a:latin typeface="Cambria Math"/>
                    </a:rPr>
                  </m:ctrlPr>
                </m:dPr>
                <m:e>
                  <m:r>
                    <a:rPr lang="en-US" sz="2800" b="0" i="1" u="sng" kern="1200" smtClean="0">
                      <a:solidFill>
                        <a:srgbClr val="FF0000"/>
                      </a:solidFill>
                      <a:latin typeface="Cambria Math"/>
                    </a:rPr>
                    <m:t>𝑆</m:t>
                  </m:r>
                </m:e>
              </m:d>
              <m:r>
                <a:rPr lang="en-US" sz="2800" b="0" i="1" u="sng" kern="1200" smtClean="0">
                  <a:solidFill>
                    <a:srgbClr val="FF0000"/>
                  </a:solidFill>
                  <a:latin typeface="Cambria Math"/>
                </a:rPr>
                <m:t>= </m:t>
              </m:r>
            </m:oMath>
          </a14:m>
          <a:r>
            <a:rPr lang="en-US" sz="2800" kern="1200" dirty="0" smtClean="0">
              <a:solidFill>
                <a:srgbClr val="FF0000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i="1" kern="1200" dirty="0" smtClean="0">
                      <a:solidFill>
                        <a:srgbClr val="FF0000"/>
                      </a:solidFill>
                      <a:latin typeface="Cambria Math"/>
                    </a:rPr>
                  </m:ctrlPr>
                </m:fPr>
                <m:num>
                  <m:r>
                    <a:rPr lang="en-US" sz="2800" b="0" i="1" kern="1200" dirty="0" smtClean="0">
                      <a:solidFill>
                        <a:srgbClr val="FF0000"/>
                      </a:solidFill>
                      <a:latin typeface="Cambria Math"/>
                    </a:rPr>
                    <m:t>𝑛</m:t>
                  </m:r>
                </m:num>
                <m:den>
                  <m:func>
                    <m:funcPr>
                      <m:ctrlPr>
                        <a:rPr lang="en-US" sz="2800" b="0" i="1" kern="1200" dirty="0" smtClean="0">
                          <a:solidFill>
                            <a:srgbClr val="FF0000"/>
                          </a:solidFill>
                          <a:latin typeface="Cambria Math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US" sz="2800" b="0" i="0" kern="12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log</m:t>
                      </m:r>
                    </m:fName>
                    <m:e>
                      <m:r>
                        <a:rPr lang="en-US" sz="2800" b="0" i="1" kern="12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e>
                  </m:func>
                </m:den>
              </m:f>
            </m:oMath>
          </a14:m>
          <a:endParaRPr lang="en-US" sz="2800" kern="1200" dirty="0"/>
        </a:p>
      </dsp:txBody>
      <dsp:txXfrm>
        <a:off x="0" y="2796825"/>
        <a:ext cx="11843060" cy="1353472"/>
      </dsp:txXfrm>
    </dsp:sp>
    <dsp:sp modelId="{A44E5098-13F2-4C1C-9BEE-37C91A35197D}">
      <dsp:nvSpPr>
        <dsp:cNvPr id="0" name=""/>
        <dsp:cNvSpPr/>
      </dsp:nvSpPr>
      <dsp:spPr>
        <a:xfrm>
          <a:off x="3079195" y="4184817"/>
          <a:ext cx="8763864" cy="69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079195" y="4184817"/>
        <a:ext cx="8763864" cy="690373"/>
      </dsp:txXfrm>
    </dsp:sp>
    <dsp:sp modelId="{71A51B99-987D-4456-9FE5-BEA0A0CF6D79}">
      <dsp:nvSpPr>
        <dsp:cNvPr id="0" name=""/>
        <dsp:cNvSpPr/>
      </dsp:nvSpPr>
      <dsp:spPr>
        <a:xfrm>
          <a:off x="0" y="4184817"/>
          <a:ext cx="3079195" cy="69037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 </a:t>
          </a:r>
          <a:r>
            <a:rPr lang="en-US" sz="3600" kern="1200" dirty="0" err="1" smtClean="0"/>
            <a:t>Grassmann</a:t>
          </a:r>
          <a:endParaRPr lang="en-US" sz="3600" kern="1200" dirty="0"/>
        </a:p>
      </dsp:txBody>
      <dsp:txXfrm>
        <a:off x="33707" y="4218524"/>
        <a:ext cx="3011781" cy="656666"/>
      </dsp:txXfrm>
    </dsp:sp>
    <dsp:sp modelId="{9B634A61-C21A-4548-914E-FA51B984D2BE}">
      <dsp:nvSpPr>
        <dsp:cNvPr id="0" name=""/>
        <dsp:cNvSpPr/>
      </dsp:nvSpPr>
      <dsp:spPr>
        <a:xfrm>
          <a:off x="0" y="4875190"/>
          <a:ext cx="11843060" cy="138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u="sng" kern="1200" dirty="0" smtClean="0"/>
            <a:t>Fact</a:t>
          </a:r>
          <a:r>
            <a:rPr lang="en-US" sz="2800" kern="1200" dirty="0" smtClean="0"/>
            <a:t>: </a:t>
          </a:r>
          <a:r>
            <a:rPr lang="en-US" sz="2800" kern="1200" dirty="0" smtClean="0"/>
            <a:t> A random small  set 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𝑆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⊆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𝐺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(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𝑉</m:t>
              </m:r>
              <m:r>
                <a:rPr lang="en-US" sz="2800" b="0" i="1" kern="1200" smtClean="0">
                  <a:solidFill>
                    <a:srgbClr val="7030A0"/>
                  </a:solidFill>
                  <a:latin typeface="Cambria Math" panose="02040503050406030204" pitchFamily="18" charset="0"/>
                </a:rPr>
                <m:t>,ℓ)</m:t>
              </m:r>
            </m:oMath>
          </a14:m>
          <a:r>
            <a:rPr lang="en-US" sz="2800" kern="1200" dirty="0" smtClean="0">
              <a:solidFill>
                <a:srgbClr val="7030A0"/>
              </a:solidFill>
            </a:rPr>
            <a:t> </a:t>
          </a:r>
          <a:r>
            <a:rPr lang="en-US" sz="2800" kern="1200" dirty="0" smtClean="0"/>
            <a:t>has expansion 1 – o(1).  </a:t>
          </a:r>
          <a:endParaRPr lang="en-US" sz="2800" kern="1200" dirty="0"/>
        </a:p>
      </dsp:txBody>
      <dsp:txXfrm>
        <a:off x="0" y="4875190"/>
        <a:ext cx="11843060" cy="1380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4C26C-B007-4945-A2ED-FDB8BF7722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3005-0346-45C4-A94B-D2883746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1" algn="l" defTabSz="914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2" algn="l" defTabSz="914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2" algn="l" defTabSz="914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3" algn="l" defTabSz="914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3" algn="l" defTabSz="914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4" algn="l" defTabSz="914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225F7-997D-4594-A039-BF5F0A18D1B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225F7-997D-4594-A039-BF5F0A18D1B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225F7-997D-4594-A039-BF5F0A18D1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225F7-997D-4594-A039-BF5F0A18D1B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225F7-997D-4594-A039-BF5F0A18D1B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90" indent="0" algn="ctr">
              <a:buNone/>
              <a:defRPr sz="2000"/>
            </a:lvl2pPr>
            <a:lvl3pPr marL="914181" indent="0" algn="ctr">
              <a:buNone/>
              <a:defRPr sz="1800"/>
            </a:lvl3pPr>
            <a:lvl4pPr marL="1371270" indent="0" algn="ctr">
              <a:buNone/>
              <a:defRPr sz="1600"/>
            </a:lvl4pPr>
            <a:lvl5pPr marL="1828362" indent="0" algn="ctr">
              <a:buNone/>
              <a:defRPr sz="1600"/>
            </a:lvl5pPr>
            <a:lvl6pPr marL="2285452" indent="0" algn="ctr">
              <a:buNone/>
              <a:defRPr sz="1600"/>
            </a:lvl6pPr>
            <a:lvl7pPr marL="2742543" indent="0" algn="ctr">
              <a:buNone/>
              <a:defRPr sz="1600"/>
            </a:lvl7pPr>
            <a:lvl8pPr marL="3199633" indent="0" algn="ctr">
              <a:buNone/>
              <a:defRPr sz="1600"/>
            </a:lvl8pPr>
            <a:lvl9pPr marL="365672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5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5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mage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endParaRPr/>
          </a:p>
        </p:txBody>
      </p:sp>
      <p:sp>
        <p:nvSpPr>
          <p:cNvPr id="100" name="Image"/>
          <p:cNvSpPr>
            <a:spLocks noGrp="1"/>
          </p:cNvSpPr>
          <p:nvPr>
            <p:ph type="pic" sz="quarter" idx="14"/>
          </p:nvPr>
        </p:nvSpPr>
        <p:spPr>
          <a:xfrm>
            <a:off x="6298406" y="625078"/>
            <a:ext cx="5000625" cy="2652117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endParaRPr/>
          </a:p>
        </p:txBody>
      </p:sp>
      <p:sp>
        <p:nvSpPr>
          <p:cNvPr id="101" name="Image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965389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92109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8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2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3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76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79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03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0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1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7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9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1" indent="0">
              <a:buNone/>
              <a:defRPr sz="2400"/>
            </a:lvl3pPr>
            <a:lvl4pPr marL="1371270" indent="0">
              <a:buNone/>
              <a:defRPr sz="2000"/>
            </a:lvl4pPr>
            <a:lvl5pPr marL="1828362" indent="0">
              <a:buNone/>
              <a:defRPr sz="2000"/>
            </a:lvl5pPr>
            <a:lvl6pPr marL="2285452" indent="0">
              <a:buNone/>
              <a:defRPr sz="2000"/>
            </a:lvl6pPr>
            <a:lvl7pPr marL="2742543" indent="0">
              <a:buNone/>
              <a:defRPr sz="2000"/>
            </a:lvl7pPr>
            <a:lvl8pPr marL="3199633" indent="0">
              <a:buNone/>
              <a:defRPr sz="2000"/>
            </a:lvl8pPr>
            <a:lvl9pPr marL="36567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5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2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28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34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90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91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2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72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77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4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10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43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1" indent="0">
              <a:buNone/>
              <a:defRPr sz="2400"/>
            </a:lvl3pPr>
            <a:lvl4pPr marL="1371270" indent="0">
              <a:buNone/>
              <a:defRPr sz="2000"/>
            </a:lvl4pPr>
            <a:lvl5pPr marL="1828362" indent="0">
              <a:buNone/>
              <a:defRPr sz="2000"/>
            </a:lvl5pPr>
            <a:lvl6pPr marL="2285452" indent="0">
              <a:buNone/>
              <a:defRPr sz="2000"/>
            </a:lvl6pPr>
            <a:lvl7pPr marL="2742543" indent="0">
              <a:buNone/>
              <a:defRPr sz="2000"/>
            </a:lvl7pPr>
            <a:lvl8pPr marL="3199633" indent="0">
              <a:buNone/>
              <a:defRPr sz="2000"/>
            </a:lvl8pPr>
            <a:lvl9pPr marL="36567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67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88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25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70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80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20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34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4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5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73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1" indent="0">
              <a:buNone/>
              <a:defRPr sz="2400"/>
            </a:lvl3pPr>
            <a:lvl4pPr marL="1371270" indent="0">
              <a:buNone/>
              <a:defRPr sz="2000"/>
            </a:lvl4pPr>
            <a:lvl5pPr marL="1828362" indent="0">
              <a:buNone/>
              <a:defRPr sz="2000"/>
            </a:lvl5pPr>
            <a:lvl6pPr marL="2285452" indent="0">
              <a:buNone/>
              <a:defRPr sz="2000"/>
            </a:lvl6pPr>
            <a:lvl7pPr marL="2742543" indent="0">
              <a:buNone/>
              <a:defRPr sz="2000"/>
            </a:lvl7pPr>
            <a:lvl8pPr marL="3199633" indent="0">
              <a:buNone/>
              <a:defRPr sz="2000"/>
            </a:lvl8pPr>
            <a:lvl9pPr marL="36567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19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80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59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5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1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07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9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1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5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36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76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94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1" indent="0">
              <a:buNone/>
              <a:defRPr sz="2400"/>
            </a:lvl3pPr>
            <a:lvl4pPr marL="1371270" indent="0">
              <a:buNone/>
              <a:defRPr sz="2000"/>
            </a:lvl4pPr>
            <a:lvl5pPr marL="1828362" indent="0">
              <a:buNone/>
              <a:defRPr sz="2000"/>
            </a:lvl5pPr>
            <a:lvl6pPr marL="2285452" indent="0">
              <a:buNone/>
              <a:defRPr sz="2000"/>
            </a:lvl6pPr>
            <a:lvl7pPr marL="2742543" indent="0">
              <a:buNone/>
              <a:defRPr sz="2000"/>
            </a:lvl7pPr>
            <a:lvl8pPr marL="3199633" indent="0">
              <a:buNone/>
              <a:defRPr sz="2000"/>
            </a:lvl8pPr>
            <a:lvl9pPr marL="36567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011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53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69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22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241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7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3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358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16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031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65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016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1" indent="0">
              <a:buNone/>
              <a:defRPr sz="2400"/>
            </a:lvl3pPr>
            <a:lvl4pPr marL="1371270" indent="0">
              <a:buNone/>
              <a:defRPr sz="2000"/>
            </a:lvl4pPr>
            <a:lvl5pPr marL="1828362" indent="0">
              <a:buNone/>
              <a:defRPr sz="2000"/>
            </a:lvl5pPr>
            <a:lvl6pPr marL="2285452" indent="0">
              <a:buNone/>
              <a:defRPr sz="2000"/>
            </a:lvl6pPr>
            <a:lvl7pPr marL="2742543" indent="0">
              <a:buNone/>
              <a:defRPr sz="2000"/>
            </a:lvl7pPr>
            <a:lvl8pPr marL="3199633" indent="0">
              <a:buNone/>
              <a:defRPr sz="2000"/>
            </a:lvl8pPr>
            <a:lvl9pPr marL="36567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03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4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932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344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54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7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727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2" indent="0">
              <a:buNone/>
              <a:defRPr sz="1600" b="1"/>
            </a:lvl6pPr>
            <a:lvl7pPr marL="2742543" indent="0">
              <a:buNone/>
              <a:defRPr sz="1600" b="1"/>
            </a:lvl7pPr>
            <a:lvl8pPr marL="3199633" indent="0">
              <a:buNone/>
              <a:defRPr sz="1600" b="1"/>
            </a:lvl8pPr>
            <a:lvl9pPr marL="36567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636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3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93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753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1" indent="0">
              <a:buNone/>
              <a:defRPr sz="2400"/>
            </a:lvl3pPr>
            <a:lvl4pPr marL="1371270" indent="0">
              <a:buNone/>
              <a:defRPr sz="2000"/>
            </a:lvl4pPr>
            <a:lvl5pPr marL="1828362" indent="0">
              <a:buNone/>
              <a:defRPr sz="2000"/>
            </a:lvl5pPr>
            <a:lvl6pPr marL="2285452" indent="0">
              <a:buNone/>
              <a:defRPr sz="2000"/>
            </a:lvl6pPr>
            <a:lvl7pPr marL="2742543" indent="0">
              <a:buNone/>
              <a:defRPr sz="2000"/>
            </a:lvl7pPr>
            <a:lvl8pPr marL="3199633" indent="0">
              <a:buNone/>
              <a:defRPr sz="2000"/>
            </a:lvl8pPr>
            <a:lvl9pPr marL="36567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2" indent="0">
              <a:buNone/>
              <a:defRPr sz="900"/>
            </a:lvl6pPr>
            <a:lvl7pPr marL="2742543" indent="0">
              <a:buNone/>
              <a:defRPr sz="900"/>
            </a:lvl7pPr>
            <a:lvl8pPr marL="3199633" indent="0">
              <a:buNone/>
              <a:defRPr sz="900"/>
            </a:lvl8pPr>
            <a:lvl9pPr marL="3656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314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1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853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49135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45086"/>
            <a:ext cx="9810750" cy="794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1496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90" indent="0">
              <a:buNone/>
              <a:defRPr sz="1400"/>
            </a:lvl2pPr>
            <a:lvl3pPr marL="914181" indent="0">
              <a:buNone/>
              <a:defRPr sz="1200"/>
            </a:lvl3pPr>
            <a:lvl4pPr marL="1371270" indent="0">
              <a:buNone/>
              <a:defRPr sz="1000"/>
            </a:lvl4pPr>
            <a:lvl5pPr marL="1828362" indent="0">
              <a:buNone/>
              <a:defRPr sz="1000"/>
            </a:lvl5pPr>
            <a:lvl6pPr marL="2285452" indent="0">
              <a:buNone/>
              <a:defRPr sz="1000"/>
            </a:lvl6pPr>
            <a:lvl7pPr marL="2742543" indent="0">
              <a:buNone/>
              <a:defRPr sz="1000"/>
            </a:lvl7pPr>
            <a:lvl8pPr marL="3199633" indent="0">
              <a:buNone/>
              <a:defRPr sz="1000"/>
            </a:lvl8pPr>
            <a:lvl9pPr marL="365672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31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>
            <a:lvl1pPr>
              <a:defRPr sz="6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505548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92971" y="178594"/>
            <a:ext cx="10406063" cy="1518047"/>
          </a:xfrm>
          <a:prstGeom prst="rect">
            <a:avLst/>
          </a:prstGeom>
        </p:spPr>
        <p:txBody>
          <a:bodyPr/>
          <a:lstStyle>
            <a:lvl1pPr>
              <a:defRPr sz="6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68718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4473773"/>
            <a:ext cx="9810750" cy="3243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000" i="1">
                <a:latin typeface="+mj-lt"/>
                <a:ea typeface="+mj-ea"/>
                <a:cs typeface="+mj-cs"/>
                <a:sym typeface="Helvetica Neue"/>
              </a:defRPr>
            </a:lvl1pPr>
            <a:lvl2pPr marL="650925" indent="-278968" algn="ctr">
              <a:lnSpc>
                <a:spcPct val="100000"/>
              </a:lnSpc>
              <a:spcBef>
                <a:spcPts val="0"/>
              </a:spcBef>
              <a:defRPr sz="2000" i="1">
                <a:latin typeface="+mj-lt"/>
                <a:ea typeface="+mj-ea"/>
                <a:cs typeface="+mj-cs"/>
                <a:sym typeface="Helvetica Neue"/>
              </a:defRPr>
            </a:lvl2pPr>
            <a:lvl3pPr marL="1022883" indent="-278968" algn="ctr">
              <a:lnSpc>
                <a:spcPct val="100000"/>
              </a:lnSpc>
              <a:spcBef>
                <a:spcPts val="0"/>
              </a:spcBef>
              <a:defRPr sz="2000" i="1">
                <a:latin typeface="+mj-lt"/>
                <a:ea typeface="+mj-ea"/>
                <a:cs typeface="+mj-cs"/>
                <a:sym typeface="Helvetica Neue"/>
              </a:defRPr>
            </a:lvl3pPr>
            <a:lvl4pPr marL="1394840" indent="-278968" algn="ctr">
              <a:lnSpc>
                <a:spcPct val="100000"/>
              </a:lnSpc>
              <a:spcBef>
                <a:spcPts val="0"/>
              </a:spcBef>
              <a:defRPr sz="2000" i="1">
                <a:latin typeface="+mj-lt"/>
                <a:ea typeface="+mj-ea"/>
                <a:cs typeface="+mj-cs"/>
                <a:sym typeface="Helvetica Neue"/>
              </a:defRPr>
            </a:lvl4pPr>
            <a:lvl5pPr marL="1766797" indent="-278968" algn="ctr">
              <a:lnSpc>
                <a:spcPct val="100000"/>
              </a:lnSpc>
              <a:spcBef>
                <a:spcPts val="0"/>
              </a:spcBef>
              <a:defRPr sz="2000" i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3000314"/>
            <a:ext cx="9810750" cy="42874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703860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71" y="892971"/>
            <a:ext cx="10406063" cy="50720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3515"/>
              </a:spcBef>
              <a:buSzPct val="145000"/>
              <a:defRPr>
                <a:latin typeface="+mj-lt"/>
                <a:ea typeface="+mj-ea"/>
                <a:cs typeface="+mj-cs"/>
                <a:sym typeface="Helvetica Neue"/>
              </a:defRPr>
            </a:lvl1pPr>
            <a:lvl2pPr>
              <a:lnSpc>
                <a:spcPct val="100000"/>
              </a:lnSpc>
              <a:spcBef>
                <a:spcPts val="3515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lvl2pPr>
            <a:lvl3pPr>
              <a:lnSpc>
                <a:spcPct val="100000"/>
              </a:lnSpc>
              <a:spcBef>
                <a:spcPts val="3515"/>
              </a:spcBef>
              <a:defRPr>
                <a:latin typeface="+mj-lt"/>
                <a:ea typeface="+mj-ea"/>
                <a:cs typeface="+mj-cs"/>
                <a:sym typeface="Helvetica Neue"/>
              </a:defRPr>
            </a:lvl3pPr>
            <a:lvl4pPr>
              <a:lnSpc>
                <a:spcPct val="100000"/>
              </a:lnSpc>
              <a:spcBef>
                <a:spcPts val="3515"/>
              </a:spcBef>
              <a:defRPr>
                <a:latin typeface="+mj-lt"/>
                <a:ea typeface="+mj-ea"/>
                <a:cs typeface="+mj-cs"/>
                <a:sym typeface="Helvetica Neue"/>
              </a:defRPr>
            </a:lvl4pPr>
            <a:lvl5pPr>
              <a:lnSpc>
                <a:spcPct val="100000"/>
              </a:lnSpc>
              <a:spcBef>
                <a:spcPts val="3515"/>
              </a:spcBef>
              <a:defRPr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972277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35773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76516" tIns="38258" rIns="76516" bIns="38258">
            <a:noAutofit/>
          </a:bodyPr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17756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76516" tIns="38258" rIns="76516" bIns="38258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92971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1" y="3321844"/>
            <a:ext cx="5000625" cy="289321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7689490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76516" tIns="38258" rIns="76516" bIns="38258">
            <a:noAutofit/>
          </a:bodyPr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92971" y="178594"/>
            <a:ext cx="10406063" cy="1518047"/>
          </a:xfrm>
          <a:prstGeom prst="rect">
            <a:avLst/>
          </a:prstGeom>
        </p:spPr>
        <p:txBody>
          <a:bodyPr/>
          <a:lstStyle>
            <a:lvl1pPr>
              <a:defRPr sz="6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71" y="1821656"/>
            <a:ext cx="5000625" cy="4420195"/>
          </a:xfrm>
          <a:prstGeom prst="rect">
            <a:avLst/>
          </a:prstGeom>
        </p:spPr>
        <p:txBody>
          <a:bodyPr anchor="ctr"/>
          <a:lstStyle>
            <a:lvl1pPr marL="286939" indent="-286939">
              <a:lnSpc>
                <a:spcPct val="100000"/>
              </a:lnSpc>
              <a:spcBef>
                <a:spcPts val="2678"/>
              </a:spcBef>
              <a:buSzPct val="145000"/>
              <a:defRPr sz="2300">
                <a:latin typeface="+mj-lt"/>
                <a:ea typeface="+mj-ea"/>
                <a:cs typeface="+mj-cs"/>
                <a:sym typeface="Helvetica Neue"/>
              </a:defRPr>
            </a:lvl1pPr>
            <a:lvl2pPr marL="573877" indent="-286939">
              <a:lnSpc>
                <a:spcPct val="100000"/>
              </a:lnSpc>
              <a:spcBef>
                <a:spcPts val="2678"/>
              </a:spcBef>
              <a:buSzPct val="145000"/>
              <a:buChar char="•"/>
              <a:defRPr sz="2300">
                <a:latin typeface="+mj-lt"/>
                <a:ea typeface="+mj-ea"/>
                <a:cs typeface="+mj-cs"/>
                <a:sym typeface="Helvetica Neue"/>
              </a:defRPr>
            </a:lvl2pPr>
            <a:lvl3pPr marL="860816" indent="-286939">
              <a:lnSpc>
                <a:spcPct val="100000"/>
              </a:lnSpc>
              <a:spcBef>
                <a:spcPts val="2678"/>
              </a:spcBef>
              <a:defRPr sz="2300">
                <a:latin typeface="+mj-lt"/>
                <a:ea typeface="+mj-ea"/>
                <a:cs typeface="+mj-cs"/>
                <a:sym typeface="Helvetica Neue"/>
              </a:defRPr>
            </a:lvl3pPr>
            <a:lvl4pPr marL="1147754" indent="-286939">
              <a:lnSpc>
                <a:spcPct val="100000"/>
              </a:lnSpc>
              <a:spcBef>
                <a:spcPts val="2678"/>
              </a:spcBef>
              <a:defRPr sz="2300">
                <a:latin typeface="+mj-lt"/>
                <a:ea typeface="+mj-ea"/>
                <a:cs typeface="+mj-cs"/>
                <a:sym typeface="Helvetica Neue"/>
              </a:defRPr>
            </a:lvl4pPr>
            <a:lvl5pPr marL="1434693" indent="-286939">
              <a:lnSpc>
                <a:spcPct val="100000"/>
              </a:lnSpc>
              <a:spcBef>
                <a:spcPts val="2678"/>
              </a:spcBef>
              <a:defRPr sz="23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7299" y="6536532"/>
            <a:ext cx="291035" cy="28590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652122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mage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76516" tIns="38258" rIns="76516" bIns="38258">
            <a:noAutofit/>
          </a:bodyPr>
          <a:lstStyle/>
          <a:p>
            <a:endParaRPr/>
          </a:p>
        </p:txBody>
      </p:sp>
      <p:sp>
        <p:nvSpPr>
          <p:cNvPr id="100" name="Image"/>
          <p:cNvSpPr>
            <a:spLocks noGrp="1"/>
          </p:cNvSpPr>
          <p:nvPr>
            <p:ph type="pic" sz="quarter" idx="14"/>
          </p:nvPr>
        </p:nvSpPr>
        <p:spPr>
          <a:xfrm>
            <a:off x="6298406" y="625078"/>
            <a:ext cx="5000625" cy="2652117"/>
          </a:xfrm>
          <a:prstGeom prst="rect">
            <a:avLst/>
          </a:prstGeom>
        </p:spPr>
        <p:txBody>
          <a:bodyPr lIns="76516" tIns="38258" rIns="76516" bIns="38258">
            <a:noAutofit/>
          </a:bodyPr>
          <a:lstStyle/>
          <a:p>
            <a:endParaRPr/>
          </a:p>
        </p:txBody>
      </p:sp>
      <p:sp>
        <p:nvSpPr>
          <p:cNvPr id="101" name="Image"/>
          <p:cNvSpPr>
            <a:spLocks noGrp="1"/>
          </p:cNvSpPr>
          <p:nvPr>
            <p:ph type="pic" sz="half" idx="15"/>
          </p:nvPr>
        </p:nvSpPr>
        <p:spPr>
          <a:xfrm>
            <a:off x="892971" y="625078"/>
            <a:ext cx="5000625" cy="5607844"/>
          </a:xfrm>
          <a:prstGeom prst="rect">
            <a:avLst/>
          </a:prstGeom>
        </p:spPr>
        <p:txBody>
          <a:bodyPr lIns="76516" tIns="38258" rIns="76516" bIns="38258">
            <a:noAutofit/>
          </a:bodyPr>
          <a:lstStyle/>
          <a:p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610100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76516" tIns="38258" rIns="76516" bIns="38258">
            <a:noAutofit/>
          </a:bodyPr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3927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1" indent="0">
              <a:buNone/>
              <a:defRPr sz="2400"/>
            </a:lvl3pPr>
            <a:lvl4pPr marL="1371270" indent="0">
              <a:buNone/>
              <a:defRPr sz="2000"/>
            </a:lvl4pPr>
            <a:lvl5pPr marL="1828362" indent="0">
              <a:buNone/>
              <a:defRPr sz="2000"/>
            </a:lvl5pPr>
            <a:lvl6pPr marL="2285452" indent="0">
              <a:buNone/>
              <a:defRPr sz="2000"/>
            </a:lvl6pPr>
            <a:lvl7pPr marL="2742543" indent="0">
              <a:buNone/>
              <a:defRPr sz="2000"/>
            </a:lvl7pPr>
            <a:lvl8pPr marL="3199633" indent="0">
              <a:buNone/>
              <a:defRPr sz="2000"/>
            </a:lvl8pPr>
            <a:lvl9pPr marL="36567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90" indent="0">
              <a:buNone/>
              <a:defRPr sz="1400"/>
            </a:lvl2pPr>
            <a:lvl3pPr marL="914181" indent="0">
              <a:buNone/>
              <a:defRPr sz="1200"/>
            </a:lvl3pPr>
            <a:lvl4pPr marL="1371270" indent="0">
              <a:buNone/>
              <a:defRPr sz="1000"/>
            </a:lvl4pPr>
            <a:lvl5pPr marL="1828362" indent="0">
              <a:buNone/>
              <a:defRPr sz="1000"/>
            </a:lvl5pPr>
            <a:lvl6pPr marL="2285452" indent="0">
              <a:buNone/>
              <a:defRPr sz="1000"/>
            </a:lvl6pPr>
            <a:lvl7pPr marL="2742543" indent="0">
              <a:buNone/>
              <a:defRPr sz="1000"/>
            </a:lvl7pPr>
            <a:lvl8pPr marL="3199633" indent="0">
              <a:buNone/>
              <a:defRPr sz="1000"/>
            </a:lvl8pPr>
            <a:lvl9pPr marL="365672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637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44287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45086"/>
            <a:ext cx="9810750" cy="794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916435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>
            <a:lvl1pPr>
              <a:defRPr sz="6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08929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</p:spPr>
        <p:txBody>
          <a:bodyPr/>
          <a:lstStyle>
            <a:lvl1pPr>
              <a:defRPr sz="6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72245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4473773"/>
            <a:ext cx="9810750" cy="3243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000" i="1">
                <a:latin typeface="+mj-lt"/>
                <a:ea typeface="+mj-ea"/>
                <a:cs typeface="+mj-cs"/>
                <a:sym typeface="Helvetica Neue"/>
              </a:defRPr>
            </a:lvl1pPr>
            <a:lvl2pPr marL="651081" indent="-279035" algn="ctr">
              <a:lnSpc>
                <a:spcPct val="100000"/>
              </a:lnSpc>
              <a:spcBef>
                <a:spcPts val="0"/>
              </a:spcBef>
              <a:defRPr sz="2000" i="1">
                <a:latin typeface="+mj-lt"/>
                <a:ea typeface="+mj-ea"/>
                <a:cs typeface="+mj-cs"/>
                <a:sym typeface="Helvetica Neue"/>
              </a:defRPr>
            </a:lvl2pPr>
            <a:lvl3pPr marL="1023128" indent="-279035" algn="ctr">
              <a:lnSpc>
                <a:spcPct val="100000"/>
              </a:lnSpc>
              <a:spcBef>
                <a:spcPts val="0"/>
              </a:spcBef>
              <a:defRPr sz="2000" i="1">
                <a:latin typeface="+mj-lt"/>
                <a:ea typeface="+mj-ea"/>
                <a:cs typeface="+mj-cs"/>
                <a:sym typeface="Helvetica Neue"/>
              </a:defRPr>
            </a:lvl3pPr>
            <a:lvl4pPr marL="1395174" indent="-279035" algn="ctr">
              <a:lnSpc>
                <a:spcPct val="100000"/>
              </a:lnSpc>
              <a:spcBef>
                <a:spcPts val="0"/>
              </a:spcBef>
              <a:defRPr sz="2000" i="1">
                <a:latin typeface="+mj-lt"/>
                <a:ea typeface="+mj-ea"/>
                <a:cs typeface="+mj-cs"/>
                <a:sym typeface="Helvetica Neue"/>
              </a:defRPr>
            </a:lvl4pPr>
            <a:lvl5pPr marL="1767221" indent="-279035" algn="ctr">
              <a:lnSpc>
                <a:spcPct val="100000"/>
              </a:lnSpc>
              <a:spcBef>
                <a:spcPts val="0"/>
              </a:spcBef>
              <a:defRPr sz="2000" i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3000314"/>
            <a:ext cx="9810750" cy="42874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196084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3515"/>
              </a:spcBef>
              <a:buSzPct val="145000"/>
              <a:defRPr>
                <a:latin typeface="+mj-lt"/>
                <a:ea typeface="+mj-ea"/>
                <a:cs typeface="+mj-cs"/>
                <a:sym typeface="Helvetica Neue"/>
              </a:defRPr>
            </a:lvl1pPr>
            <a:lvl2pPr>
              <a:lnSpc>
                <a:spcPct val="100000"/>
              </a:lnSpc>
              <a:spcBef>
                <a:spcPts val="3515"/>
              </a:spcBef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lvl2pPr>
            <a:lvl3pPr>
              <a:lnSpc>
                <a:spcPct val="100000"/>
              </a:lnSpc>
              <a:spcBef>
                <a:spcPts val="3515"/>
              </a:spcBef>
              <a:defRPr>
                <a:latin typeface="+mj-lt"/>
                <a:ea typeface="+mj-ea"/>
                <a:cs typeface="+mj-cs"/>
                <a:sym typeface="Helvetica Neue"/>
              </a:defRPr>
            </a:lvl3pPr>
            <a:lvl4pPr>
              <a:lnSpc>
                <a:spcPct val="100000"/>
              </a:lnSpc>
              <a:spcBef>
                <a:spcPts val="3515"/>
              </a:spcBef>
              <a:defRPr>
                <a:latin typeface="+mj-lt"/>
                <a:ea typeface="+mj-ea"/>
                <a:cs typeface="+mj-cs"/>
                <a:sym typeface="Helvetica Neue"/>
              </a:defRPr>
            </a:lvl4pPr>
            <a:lvl5pPr>
              <a:lnSpc>
                <a:spcPct val="100000"/>
              </a:lnSpc>
              <a:spcBef>
                <a:spcPts val="3515"/>
              </a:spcBef>
              <a:defRPr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9646305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895793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1524000" y="473273"/>
            <a:ext cx="9144000" cy="4152305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124330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82131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76534" tIns="38267" rIns="76534" bIns="38267">
            <a:noAutofit/>
          </a:bodyPr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</p:spPr>
        <p:txBody>
          <a:bodyPr/>
          <a:lstStyle>
            <a:lvl1pPr>
              <a:defRPr sz="6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 anchor="ctr"/>
          <a:lstStyle>
            <a:lvl1pPr marL="287007" indent="-287007">
              <a:lnSpc>
                <a:spcPct val="100000"/>
              </a:lnSpc>
              <a:spcBef>
                <a:spcPts val="2678"/>
              </a:spcBef>
              <a:buSzPct val="145000"/>
              <a:defRPr sz="2300">
                <a:latin typeface="+mj-lt"/>
                <a:ea typeface="+mj-ea"/>
                <a:cs typeface="+mj-cs"/>
                <a:sym typeface="Helvetica Neue"/>
              </a:defRPr>
            </a:lvl1pPr>
            <a:lvl2pPr marL="574015" indent="-287007">
              <a:lnSpc>
                <a:spcPct val="100000"/>
              </a:lnSpc>
              <a:spcBef>
                <a:spcPts val="2678"/>
              </a:spcBef>
              <a:buSzPct val="145000"/>
              <a:buChar char="•"/>
              <a:defRPr sz="2300">
                <a:latin typeface="+mj-lt"/>
                <a:ea typeface="+mj-ea"/>
                <a:cs typeface="+mj-cs"/>
                <a:sym typeface="Helvetica Neue"/>
              </a:defRPr>
            </a:lvl2pPr>
            <a:lvl3pPr marL="861022" indent="-287007">
              <a:lnSpc>
                <a:spcPct val="100000"/>
              </a:lnSpc>
              <a:spcBef>
                <a:spcPts val="2678"/>
              </a:spcBef>
              <a:defRPr sz="2300">
                <a:latin typeface="+mj-lt"/>
                <a:ea typeface="+mj-ea"/>
                <a:cs typeface="+mj-cs"/>
                <a:sym typeface="Helvetica Neue"/>
              </a:defRPr>
            </a:lvl3pPr>
            <a:lvl4pPr marL="1148029" indent="-287007">
              <a:lnSpc>
                <a:spcPct val="100000"/>
              </a:lnSpc>
              <a:spcBef>
                <a:spcPts val="2678"/>
              </a:spcBef>
              <a:defRPr sz="2300">
                <a:latin typeface="+mj-lt"/>
                <a:ea typeface="+mj-ea"/>
                <a:cs typeface="+mj-cs"/>
                <a:sym typeface="Helvetica Neue"/>
              </a:defRPr>
            </a:lvl4pPr>
            <a:lvl5pPr marL="1435037" indent="-287007">
              <a:lnSpc>
                <a:spcPct val="100000"/>
              </a:lnSpc>
              <a:spcBef>
                <a:spcPts val="2678"/>
              </a:spcBef>
              <a:defRPr sz="23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7298" y="6536531"/>
            <a:ext cx="291055" cy="2859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5401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1325563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06F11-61F5-4533-8728-5D5C359048C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3B40-421F-45EE-9668-FACC4E2A6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4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8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5" indent="-228545" algn="l" defTabSz="91418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6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7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7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8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8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9" indent="-228545" algn="l" defTabSz="9141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4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8"/>
            <a:ext cx="109728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1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401"/>
            <a:ext cx="3860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401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9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4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8"/>
            <a:ext cx="109728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95"/>
            <a:ext cx="3860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95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6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9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4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8"/>
            <a:ext cx="109728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87"/>
            <a:ext cx="3860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87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9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4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8"/>
            <a:ext cx="109728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79"/>
            <a:ext cx="3860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79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9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4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8"/>
            <a:ext cx="109728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67"/>
            <a:ext cx="3860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67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8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9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4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2462-EFB2-4714-AF1E-B4A643E3D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0310-23E6-4176-8D95-C843496EBD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4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7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9" indent="-228545" algn="l" defTabSz="914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4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71" y="312539"/>
            <a:ext cx="10406063" cy="12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2510" tIns="42510" rIns="42510" bIns="4251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71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2510" tIns="42510" rIns="42510" bIns="4251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7309" y="6536532"/>
            <a:ext cx="291035" cy="285905"/>
          </a:xfrm>
          <a:prstGeom prst="rect">
            <a:avLst/>
          </a:prstGeom>
          <a:ln w="12700">
            <a:miter lim="400000"/>
          </a:ln>
        </p:spPr>
        <p:txBody>
          <a:bodyPr wrap="none" lIns="42510" tIns="42510" rIns="42510" bIns="42510">
            <a:spAutoFit/>
          </a:bodyPr>
          <a:lstStyle>
            <a:lvl1pPr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88858" hangingPunct="0"/>
            <a:fld id="{86CB4B4D-7CA3-9044-876B-883B54F8677D}" type="slidenum">
              <a:rPr lang="en-US" kern="0" smtClean="0">
                <a:solidFill>
                  <a:srgbClr val="000000"/>
                </a:solidFill>
              </a:rPr>
              <a:pPr algn="ctr" defTabSz="488858" hangingPunct="0"/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0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med"/>
  <p:txStyles>
    <p:titleStyle>
      <a:lvl1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1pPr>
      <a:lvl2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2pPr>
      <a:lvl3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3pPr>
      <a:lvl4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4pPr>
      <a:lvl5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5pPr>
      <a:lvl6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6pPr>
      <a:lvl7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7pPr>
      <a:lvl8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8pPr>
      <a:lvl9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9pPr>
    </p:titleStyle>
    <p:bodyStyle>
      <a:lvl1pPr marL="371958" marR="0" indent="-371958" algn="l" defTabSz="488858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3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743914" marR="0" indent="-371958" algn="l" defTabSz="488858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70000"/>
        <a:buFontTx/>
        <a:buChar char="✴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1115872" marR="0" indent="-371958" algn="l" defTabSz="488858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487829" marR="0" indent="-371958" algn="l" defTabSz="488858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859787" marR="0" indent="-371958" algn="l" defTabSz="488858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2231743" marR="0" indent="-371958" algn="l" defTabSz="488858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2603702" marR="0" indent="-371958" algn="l" defTabSz="488858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2975659" marR="0" indent="-371958" algn="l" defTabSz="488858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3347617" marR="0" indent="-371958" algn="l" defTabSz="488858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888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312539"/>
            <a:ext cx="10406063" cy="125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2520" tIns="42520" rIns="42520" bIns="4252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2520" tIns="42520" rIns="42520" bIns="4252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7298" y="6536531"/>
            <a:ext cx="291055" cy="285925"/>
          </a:xfrm>
          <a:prstGeom prst="rect">
            <a:avLst/>
          </a:prstGeom>
          <a:ln w="12700">
            <a:miter lim="400000"/>
          </a:ln>
        </p:spPr>
        <p:txBody>
          <a:bodyPr wrap="none" lIns="42520" tIns="42520" rIns="42520" bIns="42520">
            <a:spAutoFit/>
          </a:bodyPr>
          <a:lstStyle>
            <a:lvl1pPr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88975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88975"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med"/>
  <p:txStyles>
    <p:titleStyle>
      <a:lvl1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1pPr>
      <a:lvl2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2pPr>
      <a:lvl3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3pPr>
      <a:lvl4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4pPr>
      <a:lvl5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5pPr>
      <a:lvl6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6pPr>
      <a:lvl7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7pPr>
      <a:lvl8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8pPr>
      <a:lvl9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11993"/>
          </a:solidFill>
          <a:uFillTx/>
          <a:latin typeface="American Typewriter"/>
          <a:ea typeface="American Typewriter"/>
          <a:cs typeface="American Typewriter"/>
          <a:sym typeface="American Typewriter"/>
        </a:defRPr>
      </a:lvl9pPr>
    </p:titleStyle>
    <p:bodyStyle>
      <a:lvl1pPr marL="372047" marR="0" indent="-372047" algn="l" defTabSz="488975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3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744093" marR="0" indent="-372047" algn="l" defTabSz="488975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70000"/>
        <a:buFontTx/>
        <a:buChar char="✴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1116140" marR="0" indent="-372047" algn="l" defTabSz="488975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488186" marR="0" indent="-372047" algn="l" defTabSz="488975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860233" marR="0" indent="-372047" algn="l" defTabSz="488975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2232279" marR="0" indent="-372047" algn="l" defTabSz="488975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2604326" marR="0" indent="-372047" algn="l" defTabSz="488975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2976372" marR="0" indent="-372047" algn="l" defTabSz="488975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3348419" marR="0" indent="-372047" algn="l" defTabSz="488975" rtl="0" latinLnBrk="0">
        <a:lnSpc>
          <a:spcPct val="130000"/>
        </a:lnSpc>
        <a:spcBef>
          <a:spcPts val="1004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889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7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6.xml"/><Relationship Id="rId12" Type="http://schemas.openxmlformats.org/officeDocument/2006/relationships/image" Target="../media/image7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270.png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5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14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39.png"/><Relationship Id="rId14" Type="http://schemas.openxmlformats.org/officeDocument/2006/relationships/image" Target="../media/image2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250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24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270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80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openxmlformats.org/officeDocument/2006/relationships/image" Target="../media/image261.png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300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00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169" y="688375"/>
            <a:ext cx="10137169" cy="2318162"/>
          </a:xfrm>
        </p:spPr>
        <p:txBody>
          <a:bodyPr>
            <a:normAutofit fontScale="90000"/>
          </a:bodyPr>
          <a:lstStyle/>
          <a:p>
            <a:r>
              <a:rPr lang="en-US" dirty="0"/>
              <a:t>2-to-2 Games </a:t>
            </a:r>
            <a:r>
              <a:rPr lang="en-US" dirty="0" smtClean="0"/>
              <a:t>Theorem </a:t>
            </a:r>
            <a:br>
              <a:rPr lang="en-US" dirty="0" smtClean="0"/>
            </a:br>
            <a:r>
              <a:rPr lang="en-US" dirty="0" smtClean="0"/>
              <a:t>via </a:t>
            </a:r>
            <a:br>
              <a:rPr lang="en-US" dirty="0" smtClean="0"/>
            </a:br>
            <a:r>
              <a:rPr lang="en-US" dirty="0" smtClean="0"/>
              <a:t>Expansion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</a:t>
            </a:r>
            <a:r>
              <a:rPr lang="en-US" dirty="0" err="1"/>
              <a:t>Grassmann</a:t>
            </a:r>
            <a:r>
              <a:rPr lang="en-US" dirty="0"/>
              <a:t> Graph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Based on joint works with </a:t>
            </a:r>
            <a:endParaRPr lang="en-US" dirty="0" smtClean="0"/>
          </a:p>
          <a:p>
            <a:r>
              <a:rPr lang="en-US" dirty="0" err="1" smtClean="0"/>
              <a:t>Irit</a:t>
            </a:r>
            <a:r>
              <a:rPr lang="en-US" dirty="0" smtClean="0"/>
              <a:t> </a:t>
            </a:r>
            <a:r>
              <a:rPr lang="en-US" dirty="0" err="1" smtClean="0"/>
              <a:t>Dinur</a:t>
            </a:r>
            <a:r>
              <a:rPr lang="en-US" dirty="0" smtClean="0"/>
              <a:t>, </a:t>
            </a:r>
            <a:r>
              <a:rPr lang="en-US" dirty="0"/>
              <a:t> </a:t>
            </a:r>
            <a:r>
              <a:rPr lang="en-US" dirty="0" smtClean="0"/>
              <a:t>Guy </a:t>
            </a:r>
            <a:r>
              <a:rPr lang="en-US" dirty="0" smtClean="0"/>
              <a:t>Kindler, </a:t>
            </a:r>
            <a:r>
              <a:rPr lang="en-US" dirty="0" err="1" smtClean="0">
                <a:solidFill>
                  <a:srgbClr val="FF0000"/>
                </a:solidFill>
              </a:rPr>
              <a:t>Dor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Minzer</a:t>
            </a:r>
            <a:r>
              <a:rPr lang="en-US" dirty="0" smtClean="0"/>
              <a:t>, </a:t>
            </a:r>
            <a:r>
              <a:rPr lang="en-US" dirty="0" err="1" smtClean="0"/>
              <a:t>Muli</a:t>
            </a:r>
            <a:r>
              <a:rPr lang="en-US" dirty="0" smtClean="0"/>
              <a:t> </a:t>
            </a:r>
            <a:r>
              <a:rPr lang="en-US" dirty="0" err="1" smtClean="0"/>
              <a:t>Safra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2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134" y="76237"/>
            <a:ext cx="4475027" cy="584753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Simplest  Hard  Problem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225" y="838201"/>
            <a:ext cx="4603716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Many other problems are hard to approximate.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0074" y="3581407"/>
            <a:ext cx="1199899" cy="76941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Max Cut 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800" y="4191000"/>
            <a:ext cx="5243122" cy="1785082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342818" indent="-34281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Algorithms,  Optimization.   </a:t>
            </a:r>
          </a:p>
          <a:p>
            <a:pPr marL="342818" indent="-342818"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342818" indent="-34281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Computational </a:t>
            </a:r>
            <a:r>
              <a:rPr lang="en-US" sz="2200" dirty="0" smtClean="0">
                <a:solidFill>
                  <a:prstClr val="black"/>
                </a:solidFill>
              </a:rPr>
              <a:t>complexity.  </a:t>
            </a:r>
            <a:endParaRPr lang="en-US" sz="2200" dirty="0">
              <a:solidFill>
                <a:prstClr val="black"/>
              </a:solidFill>
            </a:endParaRPr>
          </a:p>
          <a:p>
            <a:pPr marL="342818" indent="-342818"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342818" indent="-342818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(Boolean function)  Analysis,   </a:t>
            </a:r>
            <a:r>
              <a:rPr lang="en-US" sz="2200" dirty="0">
                <a:solidFill>
                  <a:prstClr val="black"/>
                </a:solidFill>
              </a:rPr>
              <a:t>Geometry.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5878" y="2268167"/>
            <a:ext cx="2641600" cy="9186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Unique / 2-to-2  Games Conjecture</a:t>
            </a:r>
          </a:p>
        </p:txBody>
      </p:sp>
      <p:sp>
        <p:nvSpPr>
          <p:cNvPr id="12" name="Down Arrow 11"/>
          <p:cNvSpPr/>
          <p:nvPr/>
        </p:nvSpPr>
        <p:spPr>
          <a:xfrm rot="14565906">
            <a:off x="5774953" y="1714920"/>
            <a:ext cx="250535" cy="1086991"/>
          </a:xfrm>
          <a:prstGeom prst="downArrow">
            <a:avLst>
              <a:gd name="adj1" fmla="val 50000"/>
              <a:gd name="adj2" fmla="val 1028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5892738" y="2149415"/>
            <a:ext cx="250535" cy="1086988"/>
          </a:xfrm>
          <a:prstGeom prst="downArrow">
            <a:avLst>
              <a:gd name="adj1" fmla="val 50000"/>
              <a:gd name="adj2" fmla="val 1028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7654702">
            <a:off x="5782497" y="2612504"/>
            <a:ext cx="250535" cy="1086991"/>
          </a:xfrm>
          <a:prstGeom prst="downArrow">
            <a:avLst>
              <a:gd name="adj1" fmla="val 50000"/>
              <a:gd name="adj2" fmla="val 1028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8593189">
            <a:off x="5416289" y="2983953"/>
            <a:ext cx="250535" cy="1086991"/>
          </a:xfrm>
          <a:prstGeom prst="downArrow">
            <a:avLst>
              <a:gd name="adj1" fmla="val 50000"/>
              <a:gd name="adj2" fmla="val 1028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13447028">
            <a:off x="5409133" y="1496354"/>
            <a:ext cx="304800" cy="893469"/>
          </a:xfrm>
          <a:prstGeom prst="downArrow">
            <a:avLst>
              <a:gd name="adj1" fmla="val 50000"/>
              <a:gd name="adj2" fmla="val 1028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925" y="2507195"/>
            <a:ext cx="1265430" cy="76941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All  CSPs  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5573" y="3116761"/>
            <a:ext cx="2932810" cy="76941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Clique, Independent </a:t>
            </a:r>
            <a:r>
              <a:rPr lang="en-US" sz="2200" dirty="0">
                <a:solidFill>
                  <a:srgbClr val="FF0000"/>
                </a:solidFill>
              </a:rPr>
              <a:t>Set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25" y="1897596"/>
            <a:ext cx="2851249" cy="76941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Max  Acyclic  Subgraph 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6554" y="1364160"/>
            <a:ext cx="2030320" cy="76941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Many more …….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5" y="-146937"/>
            <a:ext cx="11695611" cy="1193709"/>
          </a:xfrm>
        </p:spPr>
        <p:txBody>
          <a:bodyPr/>
          <a:lstStyle/>
          <a:p>
            <a:pPr algn="r"/>
            <a:r>
              <a:rPr lang="en-US" b="1" dirty="0" smtClean="0"/>
              <a:t>2-to-2 Games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7002992"/>
                  </p:ext>
                </p:extLst>
              </p:nvPr>
            </p:nvGraphicFramePr>
            <p:xfrm>
              <a:off x="112737" y="263052"/>
              <a:ext cx="11843060" cy="659495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7002992"/>
                  </p:ext>
                </p:extLst>
              </p:nvPr>
            </p:nvGraphicFramePr>
            <p:xfrm>
              <a:off x="112737" y="263052"/>
              <a:ext cx="11843060" cy="659495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 rot="21401744">
                <a:off x="6085355" y="5869395"/>
                <a:ext cx="5262145" cy="82589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𝑈𝐺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5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is NP-hard</a:t>
                </a:r>
                <a:endParaRPr lang="he-IL" sz="350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1744">
                <a:off x="6085319" y="5869395"/>
                <a:ext cx="5262145" cy="8258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rocess 5"/>
          <p:cNvSpPr/>
          <p:nvPr/>
        </p:nvSpPr>
        <p:spPr>
          <a:xfrm rot="248339">
            <a:off x="7947571" y="3402705"/>
            <a:ext cx="3748737" cy="1313817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1" anchor="ctr"/>
          <a:lstStyle/>
          <a:p>
            <a:pPr algn="ctr"/>
            <a:r>
              <a:rPr lang="en-US" sz="3600">
                <a:latin typeface="Garamond" panose="02020404030301010803" pitchFamily="18" charset="0"/>
              </a:rPr>
              <a:t>Evidence towards UGC</a:t>
            </a:r>
            <a:endParaRPr lang="he-IL" sz="36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2239" y="5392381"/>
                <a:ext cx="9158127" cy="923307"/>
              </a:xfrm>
              <a:prstGeom prst="rect">
                <a:avLst/>
              </a:prstGeom>
              <a:noFill/>
            </p:spPr>
            <p:txBody>
              <a:bodyPr wrap="square" lIns="91418" tIns="45709" rIns="91418" bIns="45709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7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7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7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700" dirty="0"/>
                  <a:t>, </a:t>
                </a:r>
                <a:r>
                  <a:rPr lang="en-US" sz="2700" dirty="0"/>
                  <a:t>given a 2-to-2 </a:t>
                </a:r>
                <a:r>
                  <a:rPr lang="en-US" sz="2700" dirty="0" smtClean="0"/>
                  <a:t>Game </a:t>
                </a:r>
                <a:r>
                  <a:rPr lang="en-US" sz="2700" dirty="0"/>
                  <a:t>it is NP-hard </a:t>
                </a:r>
                <a:r>
                  <a:rPr lang="en-US" sz="2700" dirty="0"/>
                  <a:t>to distinguish:</a:t>
                </a:r>
              </a:p>
              <a:p>
                <a:endParaRPr lang="en-US" sz="27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39" y="5392381"/>
                <a:ext cx="9158127" cy="923307"/>
              </a:xfrm>
              <a:prstGeom prst="rect">
                <a:avLst/>
              </a:prstGeom>
              <a:blipFill rotWithShape="1">
                <a:blip r:embed="rId13"/>
                <a:stretch>
                  <a:fillRect t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478363" y="5013771"/>
            <a:ext cx="3260470" cy="707864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2000" dirty="0" smtClean="0"/>
              <a:t>[K, KS, Barak  Kothari  </a:t>
            </a:r>
            <a:r>
              <a:rPr lang="en-US" sz="2000" dirty="0" err="1" smtClean="0"/>
              <a:t>Steurer</a:t>
            </a:r>
            <a:r>
              <a:rPr lang="en-US" sz="2000" dirty="0" smtClean="0"/>
              <a:t>,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KM </a:t>
            </a:r>
            <a:r>
              <a:rPr lang="en-US" sz="2000" dirty="0" err="1" smtClean="0"/>
              <a:t>Moshkovitz</a:t>
            </a:r>
            <a:r>
              <a:rPr lang="en-US" sz="2000" dirty="0" smtClean="0"/>
              <a:t>  S</a:t>
            </a:r>
            <a:r>
              <a:rPr lang="en-US" sz="2000" dirty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12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6BB2D-FB46-495E-B4B7-69D1044B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05F1A-F79B-4F73-BB75-6697F425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FA7D1-7183-43C1-B7D6-B0E0D2A7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6A313-27E9-46E6-A16B-655C880ED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08ED4E-9AF9-482A-82AE-FA5369FD7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E79CCD-AF37-4B67-9CEA-8B515DC85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CBB29-7FCD-4FC5-886A-477803D0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30A598-0AB3-4143-9CB5-0EB7562D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A9B19-B94E-44EA-99B0-5FDB3B8B9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51B99-987D-4456-9FE5-BEA0A0CF6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E5098-13F2-4C1C-9BEE-37C91A351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4A61-C21A-4548-914E-FA51B98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4" grpId="0" animBg="1"/>
      <p:bldP spid="6" grpId="0" animBg="1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-60968"/>
            <a:ext cx="11695611" cy="1193709"/>
          </a:xfrm>
        </p:spPr>
        <p:txBody>
          <a:bodyPr/>
          <a:lstStyle/>
          <a:p>
            <a:pPr lvl="0" algn="r" rtl="1"/>
            <a:r>
              <a:rPr lang="en-US" b="1" dirty="0" smtClean="0"/>
              <a:t>Implications: New NP-Hardness Results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56521505"/>
                  </p:ext>
                </p:extLst>
              </p:nvPr>
            </p:nvGraphicFramePr>
            <p:xfrm>
              <a:off x="134472" y="195432"/>
              <a:ext cx="12020293" cy="6705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56521505"/>
                  </p:ext>
                </p:extLst>
              </p:nvPr>
            </p:nvGraphicFramePr>
            <p:xfrm>
              <a:off x="134472" y="195432"/>
              <a:ext cx="12020293" cy="6705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3334238" y="4470468"/>
            <a:ext cx="8870632" cy="747948"/>
            <a:chOff x="3099104" y="2282302"/>
            <a:chExt cx="8870632" cy="747948"/>
          </a:xfrm>
        </p:grpSpPr>
        <p:sp>
          <p:nvSpPr>
            <p:cNvPr id="8" name="Rectangle 7"/>
            <p:cNvSpPr/>
            <p:nvPr/>
          </p:nvSpPr>
          <p:spPr>
            <a:xfrm>
              <a:off x="3099104" y="2282302"/>
              <a:ext cx="8820528" cy="7479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149208" y="2282302"/>
              <a:ext cx="8820528" cy="747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865" tIns="62865" rIns="62865" bIns="62865" numCol="1" spcCol="1270" anchor="b" anchorCtr="0">
              <a:noAutofit/>
            </a:bodyPr>
            <a:lstStyle/>
            <a:p>
              <a:pPr defTabSz="146649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39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6BB2D-FB46-495E-B4B7-69D1044B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05F1A-F79B-4F73-BB75-6697F425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FA7D1-7183-43C1-B7D6-B0E0D2A7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6A313-27E9-46E6-A16B-655C880ED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A9B19-B94E-44EA-99B0-5FDB3B8B9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51B99-987D-4456-9FE5-BEA0A0CF6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E5098-13F2-4C1C-9BEE-37C91A351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4A61-C21A-4548-914E-FA51B98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35609-DDAF-4BF5-A09E-331BB8EDB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35F91B-70FE-4994-B0E6-7C61A1D5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C7205-7B56-4AFD-B844-E79B04899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24B12-694F-4EC3-BAFB-363309667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270" y="329655"/>
            <a:ext cx="11950931" cy="58475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“Evidence” Against Unique Games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1371605"/>
                <a:ext cx="11988800" cy="5078291"/>
              </a:xfrm>
              <a:prstGeom prst="rect">
                <a:avLst/>
              </a:prstGeom>
            </p:spPr>
            <p:txBody>
              <a:bodyPr wrap="square" lIns="91418" tIns="45709" rIns="91418" bIns="45709">
                <a:spAutoFit/>
              </a:bodyPr>
              <a:lstStyle/>
              <a:p>
                <a:pPr marL="285681" indent="-28568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No known distribution over hard instances. </a:t>
                </a:r>
              </a:p>
              <a:p>
                <a:r>
                  <a:rPr lang="en-US" alt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alt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dirty="0" smtClean="0">
                    <a:solidFill>
                      <a:prstClr val="black"/>
                    </a:solidFill>
                  </a:rPr>
                  <a:t>     In contrast to     3SAT,   Factoring,  Clique( n</a:t>
                </a:r>
                <a:r>
                  <a:rPr lang="en-US" altLang="en-US" baseline="30000" dirty="0" smtClean="0">
                    <a:solidFill>
                      <a:prstClr val="black"/>
                    </a:solidFill>
                  </a:rPr>
                  <a:t>1/3</a:t>
                </a:r>
                <a:r>
                  <a:rPr lang="en-US" altLang="en-US" dirty="0" smtClean="0">
                    <a:solidFill>
                      <a:prstClr val="black"/>
                    </a:solidFill>
                  </a:rPr>
                  <a:t>  ).  </a:t>
                </a:r>
              </a:p>
              <a:p>
                <a:endParaRPr lang="en-US" altLang="en-US" dirty="0" smtClean="0">
                  <a:solidFill>
                    <a:prstClr val="black"/>
                  </a:solidFill>
                </a:endParaRP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endParaRPr lang="en-US" altLang="en-US" sz="2000" dirty="0">
                  <a:solidFill>
                    <a:prstClr val="black"/>
                  </a:solidFill>
                </a:endParaRP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No known counter-example to 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Sum-of-Squares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algorithm.  </a:t>
                </a:r>
              </a:p>
              <a:p>
                <a:r>
                  <a:rPr lang="en-US" altLang="en-US" sz="2400" dirty="0">
                    <a:solidFill>
                      <a:srgbClr val="FF0000"/>
                    </a:solidFill>
                  </a:rPr>
                  <a:t>              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                                                                                                                                                         </a:t>
                </a:r>
              </a:p>
              <a:p>
                <a:r>
                  <a:rPr lang="en-US" altLang="en-US" dirty="0" smtClean="0">
                    <a:solidFill>
                      <a:prstClr val="black"/>
                    </a:solidFill>
                  </a:rPr>
                  <a:t>      Strengthening of </a:t>
                </a:r>
                <a:r>
                  <a:rPr lang="en-US" altLang="en-US" dirty="0" err="1" smtClean="0">
                    <a:solidFill>
                      <a:prstClr val="black"/>
                    </a:solidFill>
                  </a:rPr>
                  <a:t>Lovasz</a:t>
                </a:r>
                <a:r>
                  <a:rPr lang="en-US" alt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mtClean="0">
                        <a:solidFill>
                          <a:prstClr val="black"/>
                        </a:solidFill>
                        <a:latin typeface="Cambria Math"/>
                      </a:rPr>
                      <m:t>Θ</m:t>
                    </m:r>
                  </m:oMath>
                </a14:m>
                <a:r>
                  <a:rPr lang="en-US" altLang="en-US" dirty="0" smtClean="0">
                    <a:solidFill>
                      <a:prstClr val="black"/>
                    </a:solidFill>
                  </a:rPr>
                  <a:t>-function,  </a:t>
                </a:r>
                <a:r>
                  <a:rPr lang="en-US" altLang="en-US" dirty="0" err="1" smtClean="0">
                    <a:solidFill>
                      <a:prstClr val="black"/>
                    </a:solidFill>
                  </a:rPr>
                  <a:t>Goemans</a:t>
                </a:r>
                <a:r>
                  <a:rPr lang="en-US" altLang="en-US" dirty="0" smtClean="0">
                    <a:solidFill>
                      <a:prstClr val="black"/>
                    </a:solidFill>
                  </a:rPr>
                  <a:t>-Williamson Semi-Definite Program.    </a:t>
                </a: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“Common” techniques  “cannot”  construct  a  counter-example.</a:t>
                </a: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endParaRPr lang="en-US" altLang="en-US" sz="2000" dirty="0">
                  <a:solidFill>
                    <a:prstClr val="black"/>
                  </a:solidFill>
                </a:endParaRPr>
              </a:p>
              <a:p>
                <a:r>
                  <a:rPr lang="en-US" altLang="en-US" sz="2000" dirty="0">
                    <a:solidFill>
                      <a:prstClr val="black"/>
                    </a:solidFill>
                  </a:rPr>
                  <a:t>                                                              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991600" cy="5078313"/>
              </a:xfrm>
              <a:prstGeom prst="rect">
                <a:avLst/>
              </a:prstGeom>
              <a:blipFill rotWithShape="1">
                <a:blip r:embed="rId3"/>
                <a:stretch>
                  <a:fillRect l="-881"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11200" y="5867401"/>
            <a:ext cx="7313111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[ Arora  Barak  </a:t>
            </a:r>
            <a:r>
              <a:rPr lang="en-US" dirty="0" err="1" smtClean="0">
                <a:solidFill>
                  <a:srgbClr val="C00000"/>
                </a:solidFill>
              </a:rPr>
              <a:t>Brandão</a:t>
            </a:r>
            <a:r>
              <a:rPr lang="en-US" dirty="0" smtClean="0">
                <a:solidFill>
                  <a:srgbClr val="C00000"/>
                </a:solidFill>
              </a:rPr>
              <a:t>  Harrow  </a:t>
            </a:r>
            <a:r>
              <a:rPr lang="en-US" dirty="0" err="1" smtClean="0">
                <a:solidFill>
                  <a:srgbClr val="C00000"/>
                </a:solidFill>
              </a:rPr>
              <a:t>Kelner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Kolla</a:t>
            </a:r>
            <a:r>
              <a:rPr lang="en-US" dirty="0" smtClean="0">
                <a:solidFill>
                  <a:srgbClr val="C00000"/>
                </a:solidFill>
              </a:rPr>
              <a:t>  Makarychev</a:t>
            </a:r>
            <a:r>
              <a:rPr lang="en-US" baseline="30000" dirty="0" smtClean="0">
                <a:solidFill>
                  <a:srgbClr val="C00000"/>
                </a:solidFill>
              </a:rPr>
              <a:t>2 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Steurer</a:t>
            </a:r>
            <a:r>
              <a:rPr lang="en-US" dirty="0" smtClean="0">
                <a:solidFill>
                  <a:srgbClr val="C00000"/>
                </a:solidFill>
              </a:rPr>
              <a:t>  Zhou ]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469" y="405844"/>
            <a:ext cx="11950931" cy="58475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“Evidence” Against Unique Games Conjecture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4800" y="1447802"/>
                <a:ext cx="11988800" cy="4340653"/>
              </a:xfrm>
              <a:prstGeom prst="rect">
                <a:avLst/>
              </a:prstGeom>
            </p:spPr>
            <p:txBody>
              <a:bodyPr wrap="square" lIns="91418" tIns="45709" rIns="91418" bIns="45709">
                <a:spAutoFit/>
              </a:bodyPr>
              <a:lstStyle/>
              <a:p>
                <a:pPr marL="285681" indent="-28568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Improve  Arora-Barak-</a:t>
                </a:r>
                <a:r>
                  <a:rPr lang="en-US" altLang="en-US" sz="2400" dirty="0" err="1">
                    <a:solidFill>
                      <a:prstClr val="black"/>
                    </a:solidFill>
                  </a:rPr>
                  <a:t>Steurer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 algorithm?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01</m:t>
                            </m:r>
                          </m:sup>
                        </m:sSup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 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 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?</a:t>
                </a:r>
              </a:p>
              <a:p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n – variable  constraint satisfaction problem with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intermediate </a:t>
                </a:r>
              </a:p>
              <a:p>
                <a:r>
                  <a:rPr lang="en-US" altLang="en-US" sz="2400" dirty="0">
                    <a:solidFill>
                      <a:prstClr val="black"/>
                    </a:solidFill>
                  </a:rPr>
                  <a:t>   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complexity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 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sup>
                    </m:sSup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/>
                      </a:rPr>
                      <m:t> ,    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/>
                      </a:rPr>
                      <m:t> ] 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   would be counter-intuitive. </a:t>
                </a:r>
              </a:p>
              <a:p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r>
                  <a:rPr lang="en-US" altLang="en-US" sz="2400" dirty="0">
                    <a:solidFill>
                      <a:prstClr val="black"/>
                    </a:solidFill>
                  </a:rPr>
                  <a:t>  </a:t>
                </a:r>
              </a:p>
              <a:p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endParaRPr lang="en-US" altLang="en-US" sz="2000" dirty="0">
                  <a:solidFill>
                    <a:prstClr val="black"/>
                  </a:solidFill>
                </a:endParaRPr>
              </a:p>
              <a:p>
                <a:r>
                  <a:rPr lang="en-US" altLang="en-US" sz="2000" dirty="0">
                    <a:solidFill>
                      <a:prstClr val="black"/>
                    </a:solidFill>
                  </a:rPr>
                  <a:t>                                                                   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7802"/>
                <a:ext cx="11988800" cy="4340653"/>
              </a:xfrm>
              <a:prstGeom prst="rect">
                <a:avLst/>
              </a:prstGeom>
              <a:blipFill rotWithShape="1">
                <a:blip r:embed="rId3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44800" y="2209800"/>
            <a:ext cx="5689600" cy="2057400"/>
            <a:chOff x="5334000" y="2362200"/>
            <a:chExt cx="3124200" cy="1066800"/>
          </a:xfrm>
        </p:grpSpPr>
        <p:sp>
          <p:nvSpPr>
            <p:cNvPr id="2" name="Oval 1"/>
            <p:cNvSpPr/>
            <p:nvPr/>
          </p:nvSpPr>
          <p:spPr>
            <a:xfrm>
              <a:off x="5334000" y="2362200"/>
              <a:ext cx="3124200" cy="1066800"/>
            </a:xfrm>
            <a:prstGeom prst="ellipse">
              <a:avLst/>
            </a:prstGeom>
            <a:solidFill>
              <a:srgbClr val="FFFF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68736" y="2721535"/>
              <a:ext cx="19319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2-to-2  Games  Conjecture </a:t>
              </a:r>
            </a:p>
            <a:p>
              <a:r>
                <a:rPr lang="en-US" sz="2400" dirty="0">
                  <a:solidFill>
                    <a:prstClr val="black"/>
                  </a:solidFill>
                </a:rPr>
                <a:t>correct  nevertheless!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4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3319" y="76204"/>
            <a:ext cx="11950931" cy="58475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Cart  before  the  Horse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3202" y="762005"/>
                <a:ext cx="11988800" cy="3877962"/>
              </a:xfrm>
              <a:prstGeom prst="rect">
                <a:avLst/>
              </a:prstGeom>
            </p:spPr>
            <p:txBody>
              <a:bodyPr wrap="square" lIns="91418" tIns="45709" rIns="91418" bIns="45709">
                <a:spAutoFit/>
              </a:bodyPr>
              <a:lstStyle/>
              <a:p>
                <a:r>
                  <a:rPr lang="en-US" altLang="en-US" sz="2400" dirty="0">
                    <a:solidFill>
                      <a:prstClr val="black"/>
                    </a:solidFill>
                  </a:rPr>
                  <a:t>   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Run  the  reduction:    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3SAT 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/>
                      </a:rPr>
                      <m:t>→     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2-to-2  Games.</a:t>
                </a:r>
              </a:p>
              <a:p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Distribution over hard instances. </a:t>
                </a:r>
                <a:r>
                  <a:rPr lang="en-US" altLang="en-US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endParaRPr lang="en-US" altLang="en-US" sz="2000" dirty="0">
                  <a:solidFill>
                    <a:prstClr val="black"/>
                  </a:solidFill>
                </a:endParaRPr>
              </a:p>
              <a:p>
                <a:pPr marL="342818" indent="-342818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Counter-example to  Sum-of-Squares  algorithm.  </a:t>
                </a:r>
              </a:p>
              <a:p>
                <a:r>
                  <a:rPr lang="en-US" altLang="en-US" sz="2400" dirty="0">
                    <a:solidFill>
                      <a:srgbClr val="FF0000"/>
                    </a:solidFill>
                  </a:rPr>
                  <a:t>               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                                                                                                                                                         </a:t>
                </a: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r>
                  <a:rPr lang="en-US" altLang="en-US" dirty="0" smtClean="0">
                    <a:solidFill>
                      <a:prstClr val="black"/>
                    </a:solidFill>
                  </a:rPr>
                  <a:t>  “Logically”  should precede NP-hardness reduction,  but happens the other way around .     </a:t>
                </a: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pPr marL="285681" indent="-285681"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endParaRPr lang="en-US" altLang="en-US" sz="2000" dirty="0">
                  <a:solidFill>
                    <a:prstClr val="black"/>
                  </a:solidFill>
                </a:endParaRPr>
              </a:p>
              <a:p>
                <a:r>
                  <a:rPr lang="en-US" altLang="en-US" sz="2000" dirty="0">
                    <a:solidFill>
                      <a:prstClr val="black"/>
                    </a:solidFill>
                  </a:rPr>
                  <a:t>                                                              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8991600" cy="3877985"/>
              </a:xfrm>
              <a:prstGeom prst="rect">
                <a:avLst/>
              </a:prstGeom>
              <a:blipFill rotWithShape="1">
                <a:blip r:embed="rId3"/>
                <a:stretch>
                  <a:fillRect l="-881" t="-1258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85" y="3962403"/>
            <a:ext cx="491701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2" y="3581402"/>
            <a:ext cx="10261600" cy="2831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18" tIns="45709" rIns="91418" bIns="45709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ff-meta-web-pro-1"/>
              </a:rPr>
              <a:t>[Barak,   </a:t>
            </a:r>
            <a:r>
              <a:rPr lang="en-US" sz="1200" dirty="0">
                <a:solidFill>
                  <a:srgbClr val="C00000"/>
                </a:solidFill>
                <a:latin typeface="ff-meta-web-pro-1"/>
              </a:rPr>
              <a:t>Windows on Theory</a:t>
            </a:r>
            <a:r>
              <a:rPr lang="en-US" sz="1600" dirty="0">
                <a:solidFill>
                  <a:srgbClr val="C00000"/>
                </a:solidFill>
                <a:latin typeface="ff-meta-web-pro-1"/>
              </a:rPr>
              <a:t>] </a:t>
            </a:r>
          </a:p>
          <a:p>
            <a:endParaRPr lang="en-US" dirty="0">
              <a:solidFill>
                <a:srgbClr val="333333"/>
              </a:solidFill>
              <a:latin typeface="ff-meta-web-pro-1"/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One </a:t>
            </a:r>
            <a:r>
              <a:rPr lang="en-US" dirty="0">
                <a:solidFill>
                  <a:prstClr val="black"/>
                </a:solidFill>
              </a:rPr>
              <a:t>way to resolve this conundrum is that </a:t>
            </a:r>
            <a:r>
              <a:rPr lang="en-US" dirty="0">
                <a:solidFill>
                  <a:srgbClr val="C00000"/>
                </a:solidFill>
              </a:rPr>
              <a:t>while the unique games problem may well be hard </a:t>
            </a:r>
            <a:r>
              <a:rPr lang="en-US" dirty="0" smtClean="0">
                <a:solidFill>
                  <a:srgbClr val="C00000"/>
                </a:solidFill>
              </a:rPr>
              <a:t>in </a:t>
            </a:r>
            <a:r>
              <a:rPr lang="en-US" dirty="0">
                <a:solidFill>
                  <a:srgbClr val="C00000"/>
                </a:solidFill>
              </a:rPr>
              <a:t>the worst case, it is extremely hard to come up with actual hard instances for </a:t>
            </a:r>
            <a:r>
              <a:rPr lang="en-US" dirty="0" smtClean="0">
                <a:solidFill>
                  <a:srgbClr val="C00000"/>
                </a:solidFill>
              </a:rPr>
              <a:t>it.</a:t>
            </a:r>
            <a:r>
              <a:rPr lang="en-US" dirty="0" smtClean="0">
                <a:solidFill>
                  <a:prstClr val="black"/>
                </a:solidFill>
              </a:rPr>
              <a:t>    …..  Trump  ……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While it is theoretically still possible for the unique games conjecture to be false (as I personally believed would be the case until this latest sequence of results) </a:t>
            </a:r>
            <a:r>
              <a:rPr lang="en-US" dirty="0">
                <a:solidFill>
                  <a:srgbClr val="C00000"/>
                </a:solidFill>
              </a:rPr>
              <a:t>the most likely scenario is now that the UGC is true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………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CP’s and codes"/>
          <p:cNvSpPr txBox="1">
            <a:spLocks noGrp="1"/>
          </p:cNvSpPr>
          <p:nvPr>
            <p:ph type="title"/>
          </p:nvPr>
        </p:nvSpPr>
        <p:spPr>
          <a:xfrm>
            <a:off x="892971" y="204959"/>
            <a:ext cx="10406063" cy="1250156"/>
          </a:xfrm>
          <a:prstGeom prst="rect">
            <a:avLst/>
          </a:prstGeom>
        </p:spPr>
        <p:txBody>
          <a:bodyPr/>
          <a:lstStyle/>
          <a:p>
            <a:r>
              <a:rPr dirty="0"/>
              <a:t>PCP’s and </a:t>
            </a:r>
            <a:r>
              <a:rPr lang="en-US" dirty="0" smtClean="0"/>
              <a:t>C</a:t>
            </a:r>
            <a:r>
              <a:rPr dirty="0" smtClean="0"/>
              <a:t>odes</a:t>
            </a:r>
            <a:endParaRPr dirty="0"/>
          </a:p>
        </p:txBody>
      </p:sp>
      <p:sp>
        <p:nvSpPr>
          <p:cNvPr id="373" name="PCP: how gap NP-hardness is obtained…"/>
          <p:cNvSpPr txBox="1">
            <a:spLocks noGrp="1"/>
          </p:cNvSpPr>
          <p:nvPr>
            <p:ph type="body" idx="1"/>
          </p:nvPr>
        </p:nvSpPr>
        <p:spPr>
          <a:xfrm>
            <a:off x="892969" y="1544836"/>
            <a:ext cx="10784432" cy="481829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>
                <a:solidFill>
                  <a:srgbClr val="5E382D"/>
                </a:solidFill>
              </a:defRPr>
            </a:pPr>
            <a:r>
              <a:t>PCP:</a:t>
            </a:r>
            <a:r>
              <a:rPr>
                <a:solidFill>
                  <a:srgbClr val="000000"/>
                </a:solidFill>
              </a:rPr>
              <a:t> how gap NP-hardness is obtained</a:t>
            </a:r>
          </a:p>
          <a:p>
            <a:pPr>
              <a:defRPr>
                <a:solidFill>
                  <a:srgbClr val="5E382D"/>
                </a:solidFill>
              </a:defRPr>
            </a:pPr>
            <a:r>
              <a:t>The core of a typical PCP contains:</a:t>
            </a:r>
          </a:p>
          <a:p>
            <a:pPr lvl="1">
              <a:buFont typeface="Georgia"/>
            </a:pPr>
            <a:r>
              <a:t>An error-correcting code (RM, Hadamard, Long-code)</a:t>
            </a:r>
          </a:p>
          <a:p>
            <a:pPr lvl="1">
              <a:buFont typeface="Georgia"/>
            </a:pPr>
            <a:r>
              <a:t>A query-efficient </a:t>
            </a:r>
            <a:r>
              <a:rPr i="1"/>
              <a:t>test</a:t>
            </a:r>
            <a:r>
              <a:t>:</a:t>
            </a:r>
          </a:p>
          <a:p>
            <a:pPr marL="935095" lvl="2" indent="-191269">
              <a:buSzPct val="100000"/>
              <a:buAutoNum type="arabicPeriod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Query t entries in given word F.</a:t>
            </a:r>
          </a:p>
          <a:p>
            <a:pPr marL="935095" lvl="2" indent="-191269">
              <a:buSzPct val="100000"/>
              <a:buAutoNum type="arabicPeriod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Accept/Reject</a:t>
            </a:r>
          </a:p>
          <a:p>
            <a:pPr marL="935095" lvl="2" indent="-191269">
              <a:buSzPct val="100000"/>
              <a:buAutoNum type="arabicPeriod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Pr[Accept]&gt;</a:t>
            </a:r>
            <a:r>
              <a:rPr>
                <a:solidFill>
                  <a:schemeClr val="accent1">
                    <a:lumOff val="-9999"/>
                  </a:schemeClr>
                </a:solidFill>
              </a:rPr>
              <a:t>δ</a:t>
            </a:r>
            <a:r>
              <a:t>  ⟹   F “close” to codeword</a:t>
            </a:r>
          </a:p>
          <a:p>
            <a:r>
              <a:t>From test to PCP? not clear.            But,</a:t>
            </a:r>
          </a:p>
          <a:p>
            <a:r>
              <a:t>Properties of test determine gap-problem shown to be hard.</a:t>
            </a:r>
          </a:p>
        </p:txBody>
      </p:sp>
    </p:spTree>
    <p:extLst>
      <p:ext uri="{BB962C8B-B14F-4D97-AF65-F5344CB8AC3E}">
        <p14:creationId xmlns:p14="http://schemas.microsoft.com/office/powerpoint/2010/main" val="271517795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"/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"/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"/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"/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"/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CP: how gap NP-hardness is obtained…"/>
          <p:cNvSpPr txBox="1">
            <a:spLocks noGrp="1"/>
          </p:cNvSpPr>
          <p:nvPr>
            <p:ph type="body" idx="1"/>
          </p:nvPr>
        </p:nvSpPr>
        <p:spPr>
          <a:xfrm>
            <a:off x="892969" y="1544836"/>
            <a:ext cx="10784432" cy="481829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>
                <a:solidFill>
                  <a:srgbClr val="5E382D"/>
                </a:solidFill>
              </a:defRPr>
            </a:pPr>
            <a:r>
              <a:t>PCP:</a:t>
            </a:r>
            <a:r>
              <a:rPr>
                <a:solidFill>
                  <a:srgbClr val="000000"/>
                </a:solidFill>
              </a:rPr>
              <a:t> how gap NP-hardness is obtained</a:t>
            </a:r>
          </a:p>
          <a:p>
            <a:pPr>
              <a:defRPr>
                <a:solidFill>
                  <a:srgbClr val="5E382D"/>
                </a:solidFill>
              </a:defRPr>
            </a:pPr>
            <a:r>
              <a:t>The core of a typical PCP contains:</a:t>
            </a:r>
          </a:p>
          <a:p>
            <a:pPr lvl="1">
              <a:buFont typeface="Georgia"/>
            </a:pPr>
            <a:r>
              <a:t>An error-correcting code (RM, Hadamard, Long-code)</a:t>
            </a:r>
          </a:p>
          <a:p>
            <a:pPr lvl="1">
              <a:buFont typeface="Georgia"/>
            </a:pPr>
            <a:r>
              <a:t>A query-efficient </a:t>
            </a:r>
            <a:r>
              <a:rPr i="1"/>
              <a:t>test</a:t>
            </a:r>
            <a:r>
              <a:t>:</a:t>
            </a:r>
          </a:p>
          <a:p>
            <a:pPr marL="935319" lvl="2" indent="-191315">
              <a:buSzPct val="100000"/>
              <a:buAutoNum type="arabicPeriod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Query t entries in given word F.</a:t>
            </a:r>
          </a:p>
          <a:p>
            <a:pPr marL="935319" lvl="2" indent="-191315">
              <a:buSzPct val="100000"/>
              <a:buAutoNum type="arabicPeriod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Accept/Reject</a:t>
            </a:r>
          </a:p>
          <a:p>
            <a:pPr marL="935319" lvl="2" indent="-191315">
              <a:buSzPct val="100000"/>
              <a:buAutoNum type="arabicPeriod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Pr[Accept]&gt;δ  ⟹   F “close” to codeword</a:t>
            </a:r>
          </a:p>
          <a:p>
            <a:r>
              <a:t>From test to PCP? not clear.            But,</a:t>
            </a:r>
          </a:p>
          <a:p>
            <a:r>
              <a:t>Properties of test determine gap-problem shown to be hard.</a:t>
            </a:r>
          </a:p>
        </p:txBody>
      </p:sp>
      <p:sp>
        <p:nvSpPr>
          <p:cNvPr id="376" name="PCP’s and cod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PCP’s and codes</a:t>
            </a:r>
          </a:p>
        </p:txBody>
      </p:sp>
      <p:sp>
        <p:nvSpPr>
          <p:cNvPr id="377" name="Rectangle"/>
          <p:cNvSpPr/>
          <p:nvPr/>
        </p:nvSpPr>
        <p:spPr>
          <a:xfrm>
            <a:off x="596490" y="1394433"/>
            <a:ext cx="11214098" cy="43820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2515" tIns="42515" rIns="42515" bIns="42515" anchor="ctr"/>
          <a:lstStyle/>
          <a:p>
            <a:pPr algn="ctr" defTabSz="488917" hangingPunct="0">
              <a:defRPr sz="2200"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78" name="To get hardness for 222-games, we need a new code and a   new test:…"/>
          <p:cNvSpPr txBox="1"/>
          <p:nvPr/>
        </p:nvSpPr>
        <p:spPr>
          <a:xfrm>
            <a:off x="1375451" y="2511729"/>
            <a:ext cx="9346409" cy="1834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2515" tIns="42515" rIns="42515" bIns="42515" anchor="ctr">
            <a:spAutoFit/>
          </a:bodyPr>
          <a:lstStyle/>
          <a:p>
            <a:pPr defTabSz="488917" hangingPunct="0">
              <a:lnSpc>
                <a:spcPct val="130000"/>
              </a:lnSpc>
              <a:spcBef>
                <a:spcPts val="1004"/>
              </a:spcBef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sz="27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To get hardness for </a:t>
            </a:r>
            <a:r>
              <a:rPr sz="2700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700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-to-</a:t>
            </a:r>
            <a:r>
              <a:rPr sz="2700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700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G</a:t>
            </a:r>
            <a:r>
              <a:rPr sz="2700" kern="0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ames</a:t>
            </a:r>
            <a:r>
              <a:rPr sz="27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we need a new code and a </a:t>
            </a:r>
            <a:br>
              <a:rPr sz="27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sz="27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new test: </a:t>
            </a:r>
          </a:p>
          <a:p>
            <a:pPr marL="0" lvl="2" defTabSz="488917" hangingPunct="0">
              <a:lnSpc>
                <a:spcPct val="130000"/>
              </a:lnSpc>
              <a:spcBef>
                <a:spcPts val="1004"/>
              </a:spcBef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sz="27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The </a:t>
            </a:r>
            <a:r>
              <a:rPr sz="2700" kern="0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Grassmann</a:t>
            </a:r>
            <a:r>
              <a:rPr sz="2700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code/test</a:t>
            </a:r>
          </a:p>
        </p:txBody>
      </p:sp>
      <p:pic>
        <p:nvPicPr>
          <p:cNvPr id="379" name="Rounded Rectangle" descr="Rounded Rectang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240" y="5671131"/>
            <a:ext cx="11024078" cy="9939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472827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 advAuto="0"/>
      <p:bldP spid="379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etting 2-to-2 hardness (sorta)"/>
          <p:cNvSpPr txBox="1">
            <a:spLocks noGrp="1"/>
          </p:cNvSpPr>
          <p:nvPr>
            <p:ph type="title"/>
          </p:nvPr>
        </p:nvSpPr>
        <p:spPr>
          <a:xfrm>
            <a:off x="691878" y="-85507"/>
            <a:ext cx="10821466" cy="12501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 smtClean="0"/>
              <a:t>2-to-2 </a:t>
            </a:r>
            <a:r>
              <a:rPr lang="en-US" sz="4000" dirty="0" smtClean="0"/>
              <a:t>Games H</a:t>
            </a:r>
            <a:r>
              <a:rPr sz="4000" dirty="0" smtClean="0"/>
              <a:t>ardness (</a:t>
            </a:r>
            <a:r>
              <a:rPr lang="en-US" sz="4000" dirty="0" smtClean="0"/>
              <a:t>~ A + B pages</a:t>
            </a:r>
            <a:r>
              <a:rPr sz="4000" dirty="0" smtClean="0"/>
              <a:t>)</a:t>
            </a:r>
            <a:endParaRPr sz="4000" dirty="0"/>
          </a:p>
        </p:txBody>
      </p:sp>
      <p:sp>
        <p:nvSpPr>
          <p:cNvPr id="543" name="PCP thm…"/>
          <p:cNvSpPr txBox="1">
            <a:spLocks noGrp="1"/>
          </p:cNvSpPr>
          <p:nvPr>
            <p:ph type="body" sz="half" idx="1"/>
          </p:nvPr>
        </p:nvSpPr>
        <p:spPr>
          <a:xfrm>
            <a:off x="871453" y="1294514"/>
            <a:ext cx="4362880" cy="442019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97979"/>
                </a:solidFill>
              </a:defRPr>
            </a:pPr>
            <a:r>
              <a:rPr dirty="0"/>
              <a:t>PCP </a:t>
            </a:r>
            <a:r>
              <a:rPr lang="en-US" dirty="0" smtClean="0"/>
              <a:t> T</a:t>
            </a:r>
            <a:r>
              <a:rPr dirty="0" smtClean="0"/>
              <a:t>h</a:t>
            </a:r>
            <a:r>
              <a:rPr lang="en-US" dirty="0" smtClean="0"/>
              <a:t>eorem</a:t>
            </a:r>
            <a:endParaRPr dirty="0"/>
          </a:p>
          <a:p>
            <a:pPr>
              <a:spcBef>
                <a:spcPts val="0"/>
              </a:spcBef>
              <a:defRPr>
                <a:solidFill>
                  <a:srgbClr val="797979"/>
                </a:solidFill>
              </a:defRPr>
            </a:pPr>
            <a:r>
              <a:rPr dirty="0" smtClean="0"/>
              <a:t>Gap-</a:t>
            </a:r>
            <a:r>
              <a:rPr lang="en-US" dirty="0" smtClean="0"/>
              <a:t>3SAT</a:t>
            </a:r>
          </a:p>
          <a:p>
            <a:pPr marL="0" indent="0">
              <a:spcBef>
                <a:spcPts val="0"/>
              </a:spcBef>
              <a:buNone/>
              <a:defRPr>
                <a:solidFill>
                  <a:srgbClr val="797979"/>
                </a:solidFill>
              </a:defRPr>
            </a:pPr>
            <a:endParaRPr dirty="0"/>
          </a:p>
          <a:p>
            <a:pPr>
              <a:spcBef>
                <a:spcPts val="0"/>
              </a:spcBef>
              <a:defRPr>
                <a:solidFill>
                  <a:srgbClr val="797979"/>
                </a:solidFill>
              </a:defRPr>
            </a:pPr>
            <a:r>
              <a:rPr dirty="0"/>
              <a:t>Parallel Repetition</a:t>
            </a:r>
          </a:p>
          <a:p>
            <a:pPr>
              <a:spcBef>
                <a:spcPts val="0"/>
              </a:spcBef>
              <a:defRPr>
                <a:solidFill>
                  <a:srgbClr val="797979"/>
                </a:solidFill>
              </a:defRPr>
            </a:pPr>
            <a:r>
              <a:rPr dirty="0" smtClean="0"/>
              <a:t>Gap-</a:t>
            </a:r>
            <a:r>
              <a:rPr dirty="0" err="1" smtClean="0"/>
              <a:t>L</a:t>
            </a:r>
            <a:r>
              <a:rPr lang="en-US" dirty="0" err="1" smtClean="0"/>
              <a:t>ablel</a:t>
            </a:r>
            <a:r>
              <a:rPr dirty="0" err="1" smtClean="0"/>
              <a:t>C</a:t>
            </a:r>
            <a:r>
              <a:rPr lang="en-US" dirty="0" err="1" smtClean="0"/>
              <a:t>over</a:t>
            </a:r>
            <a:endParaRPr dirty="0"/>
          </a:p>
        </p:txBody>
      </p:sp>
      <p:sp>
        <p:nvSpPr>
          <p:cNvPr id="544" name="Encoding by long-code…"/>
          <p:cNvSpPr txBox="1"/>
          <p:nvPr/>
        </p:nvSpPr>
        <p:spPr>
          <a:xfrm>
            <a:off x="882211" y="4636030"/>
            <a:ext cx="4362880" cy="2693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2520" tIns="42520" rIns="42520" bIns="42520">
            <a:normAutofit/>
          </a:bodyPr>
          <a:lstStyle/>
          <a:p>
            <a:pPr marL="372047" indent="-372047">
              <a:lnSpc>
                <a:spcPct val="130000"/>
              </a:lnSpc>
              <a:spcBef>
                <a:spcPts val="1004"/>
              </a:spcBef>
              <a:buSzPct val="135000"/>
              <a:buChar char="•"/>
              <a:defRPr sz="3200">
                <a:solidFill>
                  <a:srgbClr val="79797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800" dirty="0"/>
              <a:t>Encoding by </a:t>
            </a:r>
            <a:r>
              <a:rPr lang="en-US" sz="2800" dirty="0" smtClean="0"/>
              <a:t>L</a:t>
            </a:r>
            <a:r>
              <a:rPr sz="2800" dirty="0" smtClean="0"/>
              <a:t>ong-code</a:t>
            </a:r>
            <a:endParaRPr sz="2800" dirty="0"/>
          </a:p>
          <a:p>
            <a:pPr marL="372047" indent="-372047">
              <a:lnSpc>
                <a:spcPct val="130000"/>
              </a:lnSpc>
              <a:spcBef>
                <a:spcPts val="1004"/>
              </a:spcBef>
              <a:buSzPct val="135000"/>
              <a:buChar char="•"/>
              <a:defRPr sz="3200">
                <a:solidFill>
                  <a:srgbClr val="79797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2800" dirty="0"/>
              <a:t>Gap-3LIN(2)</a:t>
            </a:r>
          </a:p>
          <a:p>
            <a:pPr>
              <a:lnSpc>
                <a:spcPct val="130000"/>
              </a:lnSpc>
              <a:spcBef>
                <a:spcPts val="1004"/>
              </a:spcBef>
              <a:buSzPct val="135000"/>
              <a:defRPr sz="3200">
                <a:solidFill>
                  <a:srgbClr val="797979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800" dirty="0"/>
          </a:p>
        </p:txBody>
      </p:sp>
      <p:sp>
        <p:nvSpPr>
          <p:cNvPr id="545" name="Parallel Repetition…"/>
          <p:cNvSpPr txBox="1"/>
          <p:nvPr/>
        </p:nvSpPr>
        <p:spPr>
          <a:xfrm>
            <a:off x="6024563" y="1165419"/>
            <a:ext cx="5791910" cy="1864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2520" tIns="42520" rIns="42520" bIns="42520">
            <a:normAutofit fontScale="92500" lnSpcReduction="20000"/>
          </a:bodyPr>
          <a:lstStyle/>
          <a:p>
            <a:pPr marL="372047" indent="-372047">
              <a:lnSpc>
                <a:spcPct val="130000"/>
              </a:lnSpc>
              <a:spcBef>
                <a:spcPts val="1004"/>
              </a:spcBef>
              <a:buSzPct val="135000"/>
              <a:buChar char="•"/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dirty="0" smtClean="0">
                <a:solidFill>
                  <a:srgbClr val="FF0000"/>
                </a:solidFill>
              </a:rPr>
              <a:t>Smooth</a:t>
            </a:r>
            <a:r>
              <a:rPr lang="en-US" dirty="0" smtClean="0"/>
              <a:t> </a:t>
            </a:r>
            <a:r>
              <a:rPr dirty="0" smtClean="0"/>
              <a:t>Parallel Repetition</a:t>
            </a:r>
            <a:endParaRPr lang="en-US" dirty="0" smtClean="0"/>
          </a:p>
          <a:p>
            <a:pPr marL="372047" indent="-372047">
              <a:lnSpc>
                <a:spcPct val="130000"/>
              </a:lnSpc>
              <a:spcBef>
                <a:spcPts val="1004"/>
              </a:spcBef>
              <a:buSzPct val="135000"/>
              <a:buChar char="•"/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lang="en-US" dirty="0" smtClean="0"/>
              <a:t>Gap-</a:t>
            </a:r>
            <a:r>
              <a:rPr lang="en-US" dirty="0" smtClean="0">
                <a:solidFill>
                  <a:srgbClr val="FF0000"/>
                </a:solidFill>
              </a:rPr>
              <a:t>Linear</a:t>
            </a:r>
            <a:r>
              <a:rPr lang="en-US" dirty="0" smtClean="0"/>
              <a:t>-</a:t>
            </a:r>
            <a:r>
              <a:rPr lang="en-US" dirty="0" err="1" smtClean="0"/>
              <a:t>LabelCover</a:t>
            </a:r>
            <a:r>
              <a:rPr lang="en-US" dirty="0" smtClean="0"/>
              <a:t> </a:t>
            </a:r>
            <a:endParaRPr dirty="0"/>
          </a:p>
          <a:p>
            <a:pPr marL="372047" indent="-372047">
              <a:lnSpc>
                <a:spcPct val="130000"/>
              </a:lnSpc>
              <a:spcBef>
                <a:spcPts val="1004"/>
              </a:spcBef>
              <a:buSzPct val="135000"/>
              <a:buChar char="•"/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Encoding by </a:t>
            </a:r>
            <a:r>
              <a:rPr dirty="0" err="1" smtClean="0">
                <a:solidFill>
                  <a:srgbClr val="FF0000"/>
                </a:solidFill>
              </a:rPr>
              <a:t>Grassmann</a:t>
            </a:r>
            <a:r>
              <a:rPr lang="en-US" dirty="0" smtClean="0">
                <a:solidFill>
                  <a:srgbClr val="FF0000"/>
                </a:solidFill>
              </a:rPr>
              <a:t> Code </a:t>
            </a:r>
          </a:p>
          <a:p>
            <a:pPr>
              <a:lnSpc>
                <a:spcPct val="130000"/>
              </a:lnSpc>
              <a:spcBef>
                <a:spcPts val="1004"/>
              </a:spcBef>
              <a:buSzPct val="135000"/>
              <a:defRPr sz="3200"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 marL="372047" indent="-372047">
              <a:lnSpc>
                <a:spcPct val="130000"/>
              </a:lnSpc>
              <a:buSzPct val="135000"/>
              <a:buChar char="•"/>
              <a:defRPr sz="3200"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</p:txBody>
      </p:sp>
      <p:sp>
        <p:nvSpPr>
          <p:cNvPr id="556" name="Hardness for (δ, 1-δ)-gap 2-to-2 games"/>
          <p:cNvSpPr txBox="1"/>
          <p:nvPr/>
        </p:nvSpPr>
        <p:spPr>
          <a:xfrm>
            <a:off x="6024563" y="5756494"/>
            <a:ext cx="5791910" cy="1341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2520" tIns="42520" rIns="42520" bIns="42520">
            <a:normAutofit/>
          </a:bodyPr>
          <a:lstStyle/>
          <a:p>
            <a:pPr marL="372047" indent="-372047">
              <a:lnSpc>
                <a:spcPct val="130000"/>
              </a:lnSpc>
              <a:spcBef>
                <a:spcPts val="1004"/>
              </a:spcBef>
              <a:buSzPct val="135000"/>
              <a:buChar char="•"/>
              <a:defRPr sz="3200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Hardness </a:t>
            </a:r>
            <a:r>
              <a:rPr lang="en-US" dirty="0" smtClean="0"/>
              <a:t>of </a:t>
            </a:r>
            <a:r>
              <a:rPr dirty="0" smtClean="0"/>
              <a:t>2-to-2 </a:t>
            </a:r>
            <a:r>
              <a:rPr lang="en-US" dirty="0" smtClean="0"/>
              <a:t>G</a:t>
            </a:r>
            <a:r>
              <a:rPr dirty="0" smtClean="0"/>
              <a:t>ames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382988" y="3388654"/>
            <a:ext cx="2569614" cy="471924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Subcode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covering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4293" y="4584580"/>
            <a:ext cx="5426165" cy="471924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Zoom (decoding from next-to-nothing)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67065" y="5176270"/>
            <a:ext cx="4433907" cy="471924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Expansion of </a:t>
            </a:r>
            <a:r>
              <a:rPr lang="en-US" sz="2400" dirty="0" err="1" smtClean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Grassmann</a:t>
            </a:r>
            <a:r>
              <a:rPr lang="en-US" sz="2400" dirty="0" smtClean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graph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61319" y="3960616"/>
            <a:ext cx="5047857" cy="471924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Proof complexity of</a:t>
            </a:r>
            <a:r>
              <a:rPr lang="en-US" sz="2400" dirty="0" smtClean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random 3LIN(2)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7498697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" grpId="0" build="p" animBg="1"/>
      <p:bldP spid="544" grpId="0" animBg="1"/>
      <p:bldP spid="545" grpId="0" build="p" animBg="1"/>
      <p:bldP spid="556" grpId="0" animBg="1" advAuto="0"/>
      <p:bldP spid="2" grpId="0" animBg="1"/>
      <p:bldP spid="60" grpId="0" animBg="1"/>
      <p:bldP spid="61" grpId="0" animBg="1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450" y="-109378"/>
                <a:ext cx="11695611" cy="1193709"/>
              </a:xfrm>
            </p:spPr>
            <p:txBody>
              <a:bodyPr/>
              <a:lstStyle/>
              <a:p>
                <a:pPr lvl="0" algn="r"/>
                <a:r>
                  <a:rPr lang="en-US" b="1" dirty="0" smtClean="0"/>
                  <a:t>The </a:t>
                </a:r>
                <a:r>
                  <a:rPr lang="en-US" b="1" dirty="0" err="1" smtClean="0"/>
                  <a:t>Grassmann</a:t>
                </a:r>
                <a:r>
                  <a:rPr lang="en-US" b="1" dirty="0" smtClean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,ℓ)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447" y="-109380"/>
                <a:ext cx="11695611" cy="1193709"/>
              </a:xfrm>
              <a:blipFill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51449833"/>
                  </p:ext>
                </p:extLst>
              </p:nvPr>
            </p:nvGraphicFramePr>
            <p:xfrm>
              <a:off x="235133" y="1084329"/>
              <a:ext cx="11695611" cy="55951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51449833"/>
                  </p:ext>
                </p:extLst>
              </p:nvPr>
            </p:nvGraphicFramePr>
            <p:xfrm>
              <a:off x="235133" y="1084329"/>
              <a:ext cx="11695611" cy="559514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11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6BB2D-FB46-495E-B4B7-69D1044B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4C6BB2D-FB46-495E-B4B7-69D1044B8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05F1A-F79B-4F73-BB75-6697F425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C505F1A-F79B-4F73-BB75-6697F4256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FA7D1-7183-43C1-B7D6-B0E0D2A7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098FA7D1-7183-43C1-B7D6-B0E0D2A7F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6A313-27E9-46E6-A16B-655C880ED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A9B19-B94E-44EA-99B0-5FDB3B8B9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51B99-987D-4456-9FE5-BEA0A0CF6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E5098-13F2-4C1C-9BEE-37C91A351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4A61-C21A-4548-914E-FA51B98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2" y="3810001"/>
                <a:ext cx="11379200" cy="44958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All  equivalent  to  each  other  (in the exact version).   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P ≠ NP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 ≡ </m:t>
                    </m:r>
                    <m:r>
                      <a:rPr lang="en-US" sz="200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There is no fast  (polynomial time</a:t>
                </a:r>
                <a:r>
                  <a:rPr lang="en-US" sz="2000" dirty="0"/>
                  <a:t>)</a:t>
                </a:r>
                <a:r>
                  <a:rPr lang="en-US" sz="2000" dirty="0"/>
                  <a:t> algorithm.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Can we compute 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approximate solutions  </a:t>
                </a:r>
                <a:r>
                  <a:rPr lang="en-US" sz="2000" dirty="0"/>
                  <a:t>fast?  (practice, theory, math).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2" y="3810001"/>
                <a:ext cx="11379200" cy="4495800"/>
              </a:xfrm>
              <a:blipFill rotWithShape="1">
                <a:blip r:embed="rId2"/>
                <a:stretch>
                  <a:fillRect l="-482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90600"/>
          </a:xfrm>
          <a:prstGeom prst="rect">
            <a:avLst/>
          </a:prstGeom>
          <a:ln w="22225">
            <a:noFill/>
          </a:ln>
        </p:spPr>
        <p:txBody>
          <a:bodyPr vert="horz" lIns="91418" tIns="45709" rIns="91418" bIns="4570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NP-hard Problems</a:t>
            </a:r>
            <a:endParaRPr lang="en-US" sz="36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4070" y="1371600"/>
            <a:ext cx="6126201" cy="1905000"/>
            <a:chOff x="1998027" y="1371600"/>
            <a:chExt cx="4594651" cy="1905000"/>
          </a:xfrm>
        </p:grpSpPr>
        <p:pic>
          <p:nvPicPr>
            <p:cNvPr id="2050" name="Picture 2" descr="\\nfs4.cims.nyu.edu\khot\.windows\Desktop\map002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371600"/>
              <a:ext cx="1852839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98027" y="2907268"/>
              <a:ext cx="164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Traveling Salesperson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25311" y="2907268"/>
              <a:ext cx="567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3-SAT 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AutoShape 2" descr="Image result for 3sat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4" descr="Image result for 3sat"/>
          <p:cNvSpPr>
            <a:spLocks noChangeAspect="1" noChangeArrowheads="1"/>
          </p:cNvSpPr>
          <p:nvPr/>
        </p:nvSpPr>
        <p:spPr bwMode="auto">
          <a:xfrm>
            <a:off x="410635" y="7990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1542260"/>
            <a:ext cx="3856565" cy="120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1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-60968"/>
            <a:ext cx="11695611" cy="1193709"/>
          </a:xfrm>
        </p:spPr>
        <p:txBody>
          <a:bodyPr/>
          <a:lstStyle/>
          <a:p>
            <a:pPr lvl="0" algn="r"/>
            <a:r>
              <a:rPr lang="en-US" b="1" dirty="0" err="1" smtClean="0"/>
              <a:t>Grassmann</a:t>
            </a:r>
            <a:r>
              <a:rPr lang="en-US" b="1" dirty="0" smtClean="0"/>
              <a:t> Test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7411829"/>
                  </p:ext>
                </p:extLst>
              </p:nvPr>
            </p:nvGraphicFramePr>
            <p:xfrm>
              <a:off x="235167" y="175367"/>
              <a:ext cx="11919633" cy="68086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7411829"/>
                  </p:ext>
                </p:extLst>
              </p:nvPr>
            </p:nvGraphicFramePr>
            <p:xfrm>
              <a:off x="235167" y="175367"/>
              <a:ext cx="11919633" cy="68086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9949878" y="1971252"/>
                <a:ext cx="1440160" cy="106095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76" y="1971252"/>
                <a:ext cx="1440160" cy="1060956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0453966" y="1880080"/>
                <a:ext cx="1700831" cy="109928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algn="ctr"/>
                <a:r>
                  <a:rPr lang="en-US" dirty="0">
                    <a:solidFill>
                      <a:srgbClr val="7B027E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B027E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7B027E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933" y="1880080"/>
                <a:ext cx="1700831" cy="1099284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10453932" y="1971253"/>
                <a:ext cx="1080120" cy="1008112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i="1" dirty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932" y="1971252"/>
                <a:ext cx="1080120" cy="1008112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334238" y="4470468"/>
            <a:ext cx="8870632" cy="747948"/>
            <a:chOff x="3099104" y="2282302"/>
            <a:chExt cx="8870632" cy="747948"/>
          </a:xfrm>
        </p:grpSpPr>
        <p:sp>
          <p:nvSpPr>
            <p:cNvPr id="8" name="Rectangle 7"/>
            <p:cNvSpPr/>
            <p:nvPr/>
          </p:nvSpPr>
          <p:spPr>
            <a:xfrm>
              <a:off x="3099104" y="2282302"/>
              <a:ext cx="8820528" cy="7479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149208" y="2282302"/>
              <a:ext cx="8820528" cy="747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865" tIns="62865" rIns="62865" bIns="62865" numCol="1" spcCol="1270" anchor="b" anchorCtr="0">
              <a:noAutofit/>
            </a:bodyPr>
            <a:lstStyle/>
            <a:p>
              <a:pPr defTabSz="146649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6391" y="1369076"/>
                <a:ext cx="12733228" cy="1384972"/>
              </a:xfrm>
              <a:prstGeom prst="rect">
                <a:avLst/>
              </a:prstGeom>
              <a:noFill/>
            </p:spPr>
            <p:txBody>
              <a:bodyPr wrap="square" lIns="91418" tIns="45709" rIns="91418" bIns="45709" rtlCol="0">
                <a:spAutoFit/>
              </a:bodyPr>
              <a:lstStyle/>
              <a:p>
                <a:pPr lvl="0"/>
                <a:r>
                  <a:rPr lang="en-US" sz="2800" u="sng" dirty="0">
                    <a:solidFill>
                      <a:srgbClr val="00B050"/>
                    </a:solidFill>
                  </a:rPr>
                  <a:t>Test</a:t>
                </a:r>
                <a:r>
                  <a:rPr lang="en-US" sz="2800" dirty="0"/>
                  <a:t>: Each edge - local consistency check:</a:t>
                </a:r>
                <a:br>
                  <a:rPr lang="en-US" sz="2800" dirty="0"/>
                </a:br>
                <a:r>
                  <a:rPr lang="en-US" sz="2800" dirty="0"/>
                  <a:t>	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 tests whether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/>
                  <a:t>   agree on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9" y="1369073"/>
                <a:ext cx="12733228" cy="1384995"/>
              </a:xfrm>
              <a:prstGeom prst="rect">
                <a:avLst/>
              </a:prstGeom>
              <a:blipFill>
                <a:blip r:embed="rId15"/>
                <a:stretch>
                  <a:fillRect l="-957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9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6BB2D-FB46-495E-B4B7-69D1044B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05F1A-F79B-4F73-BB75-6697F425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FA7D1-7183-43C1-B7D6-B0E0D2A7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6A313-27E9-46E6-A16B-655C880ED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A9B19-B94E-44EA-99B0-5FDB3B8B9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51B99-987D-4456-9FE5-BEA0A0CF6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E5098-13F2-4C1C-9BEE-37C91A351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4A61-C21A-4548-914E-FA51B98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35609-DDAF-4BF5-A09E-331BB8EDB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35F91B-70FE-4994-B0E6-7C61A1D5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C7205-7B56-4AFD-B844-E79B04899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24B12-694F-4EC3-BAFB-363309667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17" grpId="0" uiExpand="1" animBg="1"/>
      <p:bldP spid="18" grpId="0" uiExpand="1" animBg="1"/>
      <p:bldP spid="19" grpId="0" uiExpand="1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5" y="-146937"/>
            <a:ext cx="11695611" cy="1193709"/>
          </a:xfrm>
        </p:spPr>
        <p:txBody>
          <a:bodyPr/>
          <a:lstStyle/>
          <a:p>
            <a:pPr algn="r"/>
            <a:r>
              <a:rPr lang="en-US" b="1" dirty="0" smtClean="0"/>
              <a:t>Graph Expansion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6500730"/>
                  </p:ext>
                </p:extLst>
              </p:nvPr>
            </p:nvGraphicFramePr>
            <p:xfrm>
              <a:off x="112737" y="601251"/>
              <a:ext cx="11843060" cy="6256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6500730"/>
                  </p:ext>
                </p:extLst>
              </p:nvPr>
            </p:nvGraphicFramePr>
            <p:xfrm>
              <a:off x="112737" y="601251"/>
              <a:ext cx="11843060" cy="6256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878791" y="5040922"/>
                <a:ext cx="5854135" cy="153290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lvl="0" algn="ctr"/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Are there sets with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7030A0"/>
                        </a:solidFill>
                      </a:rPr>
                      <m:t> </m:t>
                    </m:r>
                  </m:oMath>
                </a14:m>
                <a:r>
                  <a:rPr lang="en-US" sz="3500" dirty="0">
                    <a:solidFill>
                      <a:schemeClr val="tx1"/>
                    </a:solidFill>
                    <a:latin typeface="Garamond" panose="02020404030301010803" pitchFamily="18" charset="0"/>
                    <a:sym typeface="Symbol" panose="05050102010706020507" pitchFamily="18" charset="2"/>
                  </a:rPr>
                  <a:t>?</a:t>
                </a:r>
                <a:endParaRPr lang="he-IL" sz="350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91" y="5040922"/>
                <a:ext cx="5854135" cy="15329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8805857" y="1371356"/>
            <a:ext cx="833535" cy="11258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2500" dirty="0"/>
              <a:t>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274629" y="1371355"/>
            <a:ext cx="1337387" cy="3205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36868" y="1904936"/>
            <a:ext cx="1430695" cy="666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6838" y="2096278"/>
            <a:ext cx="1362269" cy="811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305735" y="1672549"/>
            <a:ext cx="1393371" cy="1186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05731" y="2233173"/>
            <a:ext cx="1461796" cy="1436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007155" y="1691952"/>
            <a:ext cx="37323" cy="6129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09791" y="1577112"/>
            <a:ext cx="37323" cy="6129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7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6BB2D-FB46-495E-B4B7-69D1044B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05F1A-F79B-4F73-BB75-6697F425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FA7D1-7183-43C1-B7D6-B0E0D2A7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6A313-27E9-46E6-A16B-655C880ED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08ED4E-9AF9-482A-82AE-FA5369FD7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E79CCD-AF37-4B67-9CEA-8B515DC85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CBB29-7FCD-4FC5-886A-477803D0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30A598-0AB3-4143-9CB5-0EB7562D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A9B19-B94E-44EA-99B0-5FDB3B8B9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51B99-987D-4456-9FE5-BEA0A0CF6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E5098-13F2-4C1C-9BEE-37C91A351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4A61-C21A-4548-914E-FA51B98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7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83" y="-442639"/>
            <a:ext cx="11980683" cy="15944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Yes! </a:t>
            </a:r>
            <a:r>
              <a:rPr lang="en-US" b="1" dirty="0" smtClean="0"/>
              <a:t>Subgraphs that are </a:t>
            </a:r>
            <a:r>
              <a:rPr lang="en-US" b="1" dirty="0" err="1" smtClean="0"/>
              <a:t>Grassmann</a:t>
            </a:r>
            <a:r>
              <a:rPr lang="en-US" b="1" dirty="0" smtClean="0"/>
              <a:t>-- non expanding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78199129"/>
                  </p:ext>
                </p:extLst>
              </p:nvPr>
            </p:nvGraphicFramePr>
            <p:xfrm>
              <a:off x="0" y="797587"/>
              <a:ext cx="12192000" cy="61985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78199129"/>
                  </p:ext>
                </p:extLst>
              </p:nvPr>
            </p:nvGraphicFramePr>
            <p:xfrm>
              <a:off x="0" y="797587"/>
              <a:ext cx="12192000" cy="61985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9318205" y="797578"/>
                <a:ext cx="1800607" cy="106095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71" y="797578"/>
                <a:ext cx="1800606" cy="106095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10082791" y="685762"/>
                <a:ext cx="2109211" cy="109928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algn="ctr"/>
                <a:r>
                  <a:rPr lang="en-US" dirty="0">
                    <a:solidFill>
                      <a:srgbClr val="7B027E"/>
                    </a:solidFill>
                  </a:rPr>
                  <a:t>              </a:t>
                </a:r>
                <a:r>
                  <a:rPr lang="en-US" dirty="0" smtClean="0">
                    <a:solidFill>
                      <a:srgbClr val="7B027E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B027E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7B027E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790" y="685762"/>
                <a:ext cx="2109210" cy="10992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9822027" y="759520"/>
                <a:ext cx="1698640" cy="1008112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 dirty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i="1" dirty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>
                          <a:solidFill>
                            <a:srgbClr val="7B027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025" y="759520"/>
                <a:ext cx="1698640" cy="100811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4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0CEC7-4117-430D-8BD2-DC3695731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531460-BB83-4D7E-9AC0-1B49D90C6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2E3ED-D295-4CE8-A280-E5CF06A12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0433E8-2881-4175-AADB-7F5C11EAB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BA37F-F3D0-4A01-B5C9-F60CA0CAD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08920-F1E5-4176-B359-FED50F1C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8" grpId="0" uiExpand="1" animBg="1"/>
      <p:bldP spid="9" grpId="0" uiExpand="1" animBg="1"/>
      <p:bldP spid="10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-268942"/>
            <a:ext cx="5171027" cy="1224111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Expansion </a:t>
            </a:r>
            <a:r>
              <a:rPr lang="en-US" b="1" dirty="0" smtClean="0"/>
              <a:t>statement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50194946"/>
                  </p:ext>
                </p:extLst>
              </p:nvPr>
            </p:nvGraphicFramePr>
            <p:xfrm>
              <a:off x="-195530" y="310556"/>
              <a:ext cx="12652075" cy="65474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50194946"/>
                  </p:ext>
                </p:extLst>
              </p:nvPr>
            </p:nvGraphicFramePr>
            <p:xfrm>
              <a:off x="-195530" y="310556"/>
              <a:ext cx="12652075" cy="65474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0959" y="3202285"/>
            <a:ext cx="2990888" cy="469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8131" y="3856660"/>
            <a:ext cx="3003716" cy="435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Line Callout 3 8"/>
              <p:cNvSpPr/>
              <p:nvPr/>
            </p:nvSpPr>
            <p:spPr>
              <a:xfrm rot="569210">
                <a:off x="7700703" y="5019587"/>
                <a:ext cx="3971280" cy="858639"/>
              </a:xfrm>
              <a:prstGeom prst="borderCallout3">
                <a:avLst>
                  <a:gd name="adj1" fmla="val 53779"/>
                  <a:gd name="adj2" fmla="val 472"/>
                  <a:gd name="adj3" fmla="val 91195"/>
                  <a:gd name="adj4" fmla="val -11292"/>
                  <a:gd name="adj5" fmla="val 142014"/>
                  <a:gd name="adj6" fmla="val -7871"/>
                  <a:gd name="adj7" fmla="val 153597"/>
                  <a:gd name="adj8" fmla="val 10269"/>
                </a:avLst>
              </a:prstGeom>
              <a:ln w="25400">
                <a:solidFill>
                  <a:srgbClr val="FFC00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18" tIns="45709" rIns="91418" bIns="45709" rtlCol="0" anchor="ctr"/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I.e.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zoom in/out, increase density significantly </a:t>
                </a:r>
                <a:endParaRPr lang="he-IL" sz="2800" dirty="0">
                  <a:solidFill>
                    <a:srgbClr val="7030A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9" name="Line Callout 3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69210">
                <a:off x="7700702" y="5019535"/>
                <a:ext cx="3971280" cy="858639"/>
              </a:xfrm>
              <a:prstGeom prst="borderCallout3">
                <a:avLst>
                  <a:gd name="adj1" fmla="val 53779"/>
                  <a:gd name="adj2" fmla="val 472"/>
                  <a:gd name="adj3" fmla="val 91195"/>
                  <a:gd name="adj4" fmla="val -11292"/>
                  <a:gd name="adj5" fmla="val 142014"/>
                  <a:gd name="adj6" fmla="val -7871"/>
                  <a:gd name="adj7" fmla="val 153597"/>
                  <a:gd name="adj8" fmla="val 10269"/>
                </a:avLst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7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0CEC7-4117-430D-8BD2-DC3695731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531460-BB83-4D7E-9AC0-1B49D90C6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2E3ED-D295-4CE8-A280-E5CF06A12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0433E8-2881-4175-AADB-7F5C11EAB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BA37F-F3D0-4A01-B5C9-F60CA0CAD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08920-F1E5-4176-B359-FED50F1C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4460680"/>
                  </p:ext>
                </p:extLst>
              </p:nvPr>
            </p:nvGraphicFramePr>
            <p:xfrm>
              <a:off x="0" y="584800"/>
              <a:ext cx="12192000" cy="61985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4460680"/>
                  </p:ext>
                </p:extLst>
              </p:nvPr>
            </p:nvGraphicFramePr>
            <p:xfrm>
              <a:off x="0" y="584800"/>
              <a:ext cx="12192000" cy="61985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 rot="411312">
            <a:off x="5565572" y="4598619"/>
            <a:ext cx="6458807" cy="1412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18" tIns="45709" rIns="91418" bIns="45709" rtlCol="1"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</a:rPr>
              <a:t>[DKKMS]:    </a:t>
            </a:r>
            <a:r>
              <a:rPr lang="en-US" sz="3600" dirty="0" smtClean="0">
                <a:solidFill>
                  <a:schemeClr val="tx1"/>
                </a:solidFill>
              </a:rPr>
              <a:t>Statement </a:t>
            </a:r>
            <a:r>
              <a:rPr lang="en-US" sz="3600" dirty="0">
                <a:solidFill>
                  <a:schemeClr val="tx1"/>
                </a:solidFill>
              </a:rPr>
              <a:t>suffices to </a:t>
            </a:r>
            <a:r>
              <a:rPr lang="en-US" sz="3600" dirty="0" smtClean="0">
                <a:solidFill>
                  <a:schemeClr val="tx1"/>
                </a:solidFill>
              </a:rPr>
              <a:t>prove </a:t>
            </a:r>
            <a:r>
              <a:rPr lang="en-US" sz="3600" dirty="0">
                <a:solidFill>
                  <a:schemeClr val="tx1"/>
                </a:solidFill>
              </a:rPr>
              <a:t>2-to-2 </a:t>
            </a:r>
            <a:r>
              <a:rPr lang="en-US" sz="3600" dirty="0" smtClean="0">
                <a:solidFill>
                  <a:schemeClr val="tx1"/>
                </a:solidFill>
              </a:rPr>
              <a:t>Theorem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2E3ED-D295-4CE8-A280-E5CF06A12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0433E8-2881-4175-AADB-7F5C11EAB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BA37F-F3D0-4A01-B5C9-F60CA0CAD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08920-F1E5-4176-B359-FED50F1C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21" y="-322212"/>
            <a:ext cx="11282265" cy="1690688"/>
          </a:xfrm>
        </p:spPr>
        <p:txBody>
          <a:bodyPr/>
          <a:lstStyle/>
          <a:p>
            <a:pPr algn="r"/>
            <a:r>
              <a:rPr lang="en-US" b="1" dirty="0"/>
              <a:t>R</a:t>
            </a:r>
            <a:r>
              <a:rPr lang="en-US" b="1" dirty="0" smtClean="0"/>
              <a:t>esults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75464357"/>
                  </p:ext>
                </p:extLst>
              </p:nvPr>
            </p:nvGraphicFramePr>
            <p:xfrm>
              <a:off x="0" y="363258"/>
              <a:ext cx="12192000" cy="64201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75464357"/>
                  </p:ext>
                </p:extLst>
              </p:nvPr>
            </p:nvGraphicFramePr>
            <p:xfrm>
              <a:off x="0" y="363258"/>
              <a:ext cx="12192000" cy="64201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9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0CEC7-4117-430D-8BD2-DC3695731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531460-BB83-4D7E-9AC0-1B49D90C6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2E3ED-D295-4CE8-A280-E5CF06A12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0433E8-2881-4175-AADB-7F5C11EAB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BA37F-F3D0-4A01-B5C9-F60CA0CAD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08920-F1E5-4176-B359-FED50F1CC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9" y="-139974"/>
            <a:ext cx="10515600" cy="1325563"/>
          </a:xfrm>
        </p:spPr>
        <p:txBody>
          <a:bodyPr/>
          <a:lstStyle/>
          <a:p>
            <a:pPr algn="r"/>
            <a:r>
              <a:rPr lang="en-US" b="1" dirty="0" smtClean="0"/>
              <a:t>Tools in the proof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2239503"/>
                  </p:ext>
                </p:extLst>
              </p:nvPr>
            </p:nvGraphicFramePr>
            <p:xfrm>
              <a:off x="0" y="754921"/>
              <a:ext cx="12192000" cy="610308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2239503"/>
                  </p:ext>
                </p:extLst>
              </p:nvPr>
            </p:nvGraphicFramePr>
            <p:xfrm>
              <a:off x="0" y="754912"/>
              <a:ext cx="12192000" cy="610308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25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321E2-4064-4150-A8B2-634C6D674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2BD11-E159-4934-831C-EB19067C1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A0A73-845C-46EC-BBFB-2054D8A9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595E5-632A-44E5-AC66-DA91CBBCD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802-205D-4EC6-989C-B6182143B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F0FB8-0924-4161-B640-3885C051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9" y="-259244"/>
            <a:ext cx="10515600" cy="1325563"/>
          </a:xfrm>
        </p:spPr>
        <p:txBody>
          <a:bodyPr/>
          <a:lstStyle/>
          <a:p>
            <a:pPr algn="r"/>
            <a:r>
              <a:rPr lang="en-US" b="1" dirty="0" smtClean="0"/>
              <a:t>Summary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51807466"/>
                  </p:ext>
                </p:extLst>
              </p:nvPr>
            </p:nvGraphicFramePr>
            <p:xfrm>
              <a:off x="-10883" y="300626"/>
              <a:ext cx="12192000" cy="655737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51807466"/>
                  </p:ext>
                </p:extLst>
              </p:nvPr>
            </p:nvGraphicFramePr>
            <p:xfrm>
              <a:off x="-10883" y="300626"/>
              <a:ext cx="12192000" cy="655737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5966551" y="2309202"/>
            <a:ext cx="6336704" cy="12374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18" tIns="45709" rIns="91418" bIns="45709" rtlCol="1" anchor="ctr"/>
          <a:lstStyle/>
          <a:p>
            <a:pPr lvl="0" algn="ctr" rtl="0">
              <a:buNone/>
            </a:pPr>
            <a:r>
              <a:rPr lang="en-US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Refuting </a:t>
            </a:r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UG must exploit near perfect </a:t>
            </a:r>
            <a:r>
              <a:rPr lang="en-US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completeness.</a:t>
            </a:r>
            <a:endParaRPr lang="he-IL" sz="3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321E2-4064-4150-A8B2-634C6D674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2BD11-E159-4934-831C-EB19067C1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A0A73-845C-46EC-BBFB-2054D8A9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595E5-632A-44E5-AC66-DA91CBBCD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802-205D-4EC6-989C-B6182143B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F0FB8-0924-4161-B640-3885C051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9" y="-139974"/>
            <a:ext cx="10515600" cy="1325563"/>
          </a:xfrm>
        </p:spPr>
        <p:txBody>
          <a:bodyPr/>
          <a:lstStyle/>
          <a:p>
            <a:pPr algn="r"/>
            <a:r>
              <a:rPr lang="en-US" b="1" dirty="0" smtClean="0"/>
              <a:t>Tools in the proof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40769742"/>
                  </p:ext>
                </p:extLst>
              </p:nvPr>
            </p:nvGraphicFramePr>
            <p:xfrm>
              <a:off x="0" y="754921"/>
              <a:ext cx="12192000" cy="610308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40769742"/>
                  </p:ext>
                </p:extLst>
              </p:nvPr>
            </p:nvGraphicFramePr>
            <p:xfrm>
              <a:off x="0" y="754912"/>
              <a:ext cx="12192000" cy="610308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811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321E2-4064-4150-A8B2-634C6D674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2BD11-E159-4934-831C-EB19067C1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A0A73-845C-46EC-BBFB-2054D8A9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595E5-632A-44E5-AC66-DA91CBBCD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802-205D-4EC6-989C-B6182143B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F0FB8-0924-4161-B640-3885C051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9" y="-139974"/>
            <a:ext cx="10515600" cy="1325563"/>
          </a:xfrm>
        </p:spPr>
        <p:txBody>
          <a:bodyPr/>
          <a:lstStyle/>
          <a:p>
            <a:pPr algn="r"/>
            <a:r>
              <a:rPr lang="en-US" b="1" dirty="0" smtClean="0"/>
              <a:t>Level functions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37080792"/>
                  </p:ext>
                </p:extLst>
              </p:nvPr>
            </p:nvGraphicFramePr>
            <p:xfrm>
              <a:off x="0" y="691123"/>
              <a:ext cx="12192000" cy="61668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37080792"/>
                  </p:ext>
                </p:extLst>
              </p:nvPr>
            </p:nvGraphicFramePr>
            <p:xfrm>
              <a:off x="0" y="691116"/>
              <a:ext cx="12192000" cy="61668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Line Callout 3 4"/>
          <p:cNvSpPr/>
          <p:nvPr/>
        </p:nvSpPr>
        <p:spPr>
          <a:xfrm rot="524137">
            <a:off x="8881955" y="2434905"/>
            <a:ext cx="3105912" cy="858639"/>
          </a:xfrm>
          <a:prstGeom prst="borderCallout3">
            <a:avLst>
              <a:gd name="adj1" fmla="val 53779"/>
              <a:gd name="adj2" fmla="val 472"/>
              <a:gd name="adj3" fmla="val 54026"/>
              <a:gd name="adj4" fmla="val -25112"/>
              <a:gd name="adj5" fmla="val 93482"/>
              <a:gd name="adj6" fmla="val -99271"/>
              <a:gd name="adj7" fmla="val 102347"/>
              <a:gd name="adj8" fmla="val -148690"/>
            </a:avLst>
          </a:prstGeom>
          <a:ln w="22225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Level 0: constant functions</a:t>
            </a:r>
          </a:p>
        </p:txBody>
      </p:sp>
    </p:spTree>
    <p:extLst>
      <p:ext uri="{BB962C8B-B14F-4D97-AF65-F5344CB8AC3E}">
        <p14:creationId xmlns:p14="http://schemas.microsoft.com/office/powerpoint/2010/main" val="9087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321E2-4064-4150-A8B2-634C6D674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2BD11-E159-4934-831C-EB19067C1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A0A73-845C-46EC-BBFB-2054D8A9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595E5-632A-44E5-AC66-DA91CBBCD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802-205D-4EC6-989C-B6182143B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F0FB8-0924-4161-B640-3885C051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90600"/>
          </a:xfrm>
          <a:prstGeom prst="rect">
            <a:avLst/>
          </a:prstGeom>
          <a:ln w="22225">
            <a:noFill/>
          </a:ln>
        </p:spPr>
        <p:txBody>
          <a:bodyPr vert="horz" lIns="91418" tIns="45709" rIns="91418" bIns="4570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/>
                </a:solidFill>
              </a:rPr>
              <a:t>NP-hard Problems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76766" y="838201"/>
            <a:ext cx="8331200" cy="10668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How well can we approximate?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8033" y="3505201"/>
            <a:ext cx="1642649" cy="584753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Within  1%</a:t>
            </a:r>
          </a:p>
          <a:p>
            <a:r>
              <a:rPr lang="en-US" sz="1400" dirty="0">
                <a:solidFill>
                  <a:srgbClr val="C00000"/>
                </a:solidFill>
              </a:rPr>
              <a:t>[Arora, Mitchell 98]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16800" y="3429004"/>
                <a:ext cx="1873610" cy="699721"/>
              </a:xfrm>
              <a:prstGeom prst="rect">
                <a:avLst/>
              </a:prstGeom>
              <a:noFill/>
            </p:spPr>
            <p:txBody>
              <a:bodyPr wrap="none" lIns="91418" tIns="45709" rIns="91418" bIns="45709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but not better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</a:rPr>
                  <a:t>[Hȧstad 96]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29000"/>
                <a:ext cx="1873654" cy="699743"/>
              </a:xfrm>
              <a:prstGeom prst="rect">
                <a:avLst/>
              </a:prstGeom>
              <a:blipFill rotWithShape="1">
                <a:blip r:embed="rId2"/>
                <a:stretch>
                  <a:fillRect l="-977" r="-2280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4232" y="4419600"/>
            <a:ext cx="10816572" cy="178508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marL="342818" indent="-34281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Focus of this talk:  Hardness of approximation </a:t>
            </a:r>
          </a:p>
          <a:p>
            <a:endParaRPr lang="en-US" sz="2200" dirty="0">
              <a:solidFill>
                <a:prstClr val="black"/>
              </a:solidFill>
            </a:endParaRPr>
          </a:p>
          <a:p>
            <a:pPr marL="342818" indent="-34281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Amazing progress so far.   Many challenges remain. </a:t>
            </a:r>
          </a:p>
          <a:p>
            <a:pPr marL="342818" indent="-342818"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342818" indent="-342818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Exact</a:t>
            </a:r>
            <a:r>
              <a:rPr lang="en-US" sz="2200" dirty="0">
                <a:solidFill>
                  <a:prstClr val="black"/>
                </a:solidFill>
              </a:rPr>
              <a:t> versus </a:t>
            </a:r>
            <a:r>
              <a:rPr lang="en-US" sz="2200" dirty="0">
                <a:solidFill>
                  <a:srgbClr val="FF0000"/>
                </a:solidFill>
              </a:rPr>
              <a:t>Approximate</a:t>
            </a:r>
            <a:r>
              <a:rPr lang="en-US" sz="2200" dirty="0">
                <a:solidFill>
                  <a:prstClr val="black"/>
                </a:solidFill>
              </a:rPr>
              <a:t>:  a different ballgame.  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31" y="2946863"/>
            <a:ext cx="184686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64038" y="1371600"/>
            <a:ext cx="6171753" cy="1905000"/>
            <a:chOff x="1998027" y="1371600"/>
            <a:chExt cx="4628815" cy="1905000"/>
          </a:xfrm>
        </p:grpSpPr>
        <p:pic>
          <p:nvPicPr>
            <p:cNvPr id="23" name="Picture 2" descr="\\nfs4.cims.nyu.edu\khot\.windows\Desktop\map002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371600"/>
              <a:ext cx="1852839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998027" y="2907268"/>
              <a:ext cx="1644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Traveling Salesperson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19800" y="2907268"/>
              <a:ext cx="607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3-SAT  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1541510"/>
            <a:ext cx="385233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9" y="-139974"/>
            <a:ext cx="10515600" cy="1325563"/>
          </a:xfrm>
        </p:spPr>
        <p:txBody>
          <a:bodyPr/>
          <a:lstStyle/>
          <a:p>
            <a:pPr algn="r"/>
            <a:r>
              <a:rPr lang="en-US" b="1" dirty="0" smtClean="0"/>
              <a:t>Outline of the proof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5866268"/>
                  </p:ext>
                </p:extLst>
              </p:nvPr>
            </p:nvGraphicFramePr>
            <p:xfrm>
              <a:off x="0" y="250522"/>
              <a:ext cx="12192000" cy="67515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5866268"/>
                  </p:ext>
                </p:extLst>
              </p:nvPr>
            </p:nvGraphicFramePr>
            <p:xfrm>
              <a:off x="0" y="250521"/>
              <a:ext cx="12192000" cy="67515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6459289" y="2819125"/>
            <a:ext cx="5854135" cy="15329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18" tIns="45709" rIns="91418" bIns="45709" rtlCol="1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</a:rPr>
              <a:t>Which functions have high weight on first level?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3 5"/>
              <p:cNvSpPr/>
              <p:nvPr/>
            </p:nvSpPr>
            <p:spPr>
              <a:xfrm rot="601908">
                <a:off x="8936388" y="4705330"/>
                <a:ext cx="3194137" cy="861636"/>
              </a:xfrm>
              <a:prstGeom prst="borderCallout3">
                <a:avLst>
                  <a:gd name="adj1" fmla="val 53779"/>
                  <a:gd name="adj2" fmla="val 472"/>
                  <a:gd name="adj3" fmla="val 48601"/>
                  <a:gd name="adj4" fmla="val -28938"/>
                  <a:gd name="adj5" fmla="val 97823"/>
                  <a:gd name="adj6" fmla="val -61632"/>
                  <a:gd name="adj7" fmla="val 222873"/>
                  <a:gd name="adj8" fmla="val -75018"/>
                </a:avLst>
              </a:prstGeom>
              <a:ln w="22225">
                <a:solidFill>
                  <a:schemeClr val="accent2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18" tIns="45709" rIns="91418" bIns="45709" rtlCol="0" anchor="ctr"/>
              <a:lstStyle/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9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9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9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900" dirty="0"/>
                  <a:t> </a:t>
                </a:r>
                <a:r>
                  <a:rPr lang="en-US" sz="2900" dirty="0"/>
                  <a:t>relative</a:t>
                </a:r>
              </a:p>
              <a:p>
                <a:pPr lvl="0" algn="ctr"/>
                <a:r>
                  <a:rPr lang="en-US" sz="2900" dirty="0"/>
                  <a:t>mass on Level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900" dirty="0"/>
                  <a:t>.</a:t>
                </a:r>
              </a:p>
            </p:txBody>
          </p:sp>
        </mc:Choice>
        <mc:Fallback xmlns="">
          <p:sp>
            <p:nvSpPr>
              <p:cNvPr id="6" name="Line Callout 3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01908">
                <a:off x="8936353" y="4705330"/>
                <a:ext cx="3194137" cy="861636"/>
              </a:xfrm>
              <a:prstGeom prst="borderCallout3">
                <a:avLst>
                  <a:gd name="adj1" fmla="val 53779"/>
                  <a:gd name="adj2" fmla="val 472"/>
                  <a:gd name="adj3" fmla="val 48601"/>
                  <a:gd name="adj4" fmla="val -28938"/>
                  <a:gd name="adj5" fmla="val 97823"/>
                  <a:gd name="adj6" fmla="val -61632"/>
                  <a:gd name="adj7" fmla="val 222873"/>
                  <a:gd name="adj8" fmla="val -75018"/>
                </a:avLst>
              </a:prstGeom>
              <a:blipFill>
                <a:blip r:embed="rId11"/>
                <a:stretch>
                  <a:fillRect/>
                </a:stretch>
              </a:blipFill>
              <a:ln w="2222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3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321E2-4064-4150-A8B2-634C6D674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2BD11-E159-4934-831C-EB19067C1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A0A73-845C-46EC-BBFB-2054D8A9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595E5-632A-44E5-AC66-DA91CBBCD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802-205D-4EC6-989C-B6182143B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F0FB8-0924-4161-B640-3885C051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9" y="-139974"/>
            <a:ext cx="10515600" cy="1325563"/>
          </a:xfrm>
        </p:spPr>
        <p:txBody>
          <a:bodyPr/>
          <a:lstStyle/>
          <a:p>
            <a:pPr algn="r"/>
            <a:r>
              <a:rPr lang="en-US" b="1" dirty="0" smtClean="0"/>
              <a:t>Toy case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7375178"/>
                  </p:ext>
                </p:extLst>
              </p:nvPr>
            </p:nvGraphicFramePr>
            <p:xfrm>
              <a:off x="0" y="526095"/>
              <a:ext cx="12192000" cy="63319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7375178"/>
                  </p:ext>
                </p:extLst>
              </p:nvPr>
            </p:nvGraphicFramePr>
            <p:xfrm>
              <a:off x="0" y="526094"/>
              <a:ext cx="12192000" cy="63319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51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321E2-4064-4150-A8B2-634C6D674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2BD11-E159-4934-831C-EB19067C1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A0A73-845C-46EC-BBFB-2054D8A9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595E5-632A-44E5-AC66-DA91CBBCD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802-205D-4EC6-989C-B6182143B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F0FB8-0924-4161-B640-3885C051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4833"/>
            <a:ext cx="11353800" cy="1690688"/>
          </a:xfrm>
        </p:spPr>
        <p:txBody>
          <a:bodyPr/>
          <a:lstStyle/>
          <a:p>
            <a:pPr algn="r"/>
            <a:r>
              <a:rPr lang="en-US" b="1" dirty="0"/>
              <a:t>Toy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Freeform 3"/>
              <p:cNvSpPr/>
              <p:nvPr/>
            </p:nvSpPr>
            <p:spPr>
              <a:xfrm>
                <a:off x="0" y="1478888"/>
                <a:ext cx="12192000" cy="1412775"/>
              </a:xfrm>
              <a:custGeom>
                <a:avLst/>
                <a:gdLst>
                  <a:gd name="connsiteX0" fmla="*/ 0 w 12192000"/>
                  <a:gd name="connsiteY0" fmla="*/ 0 h 1412775"/>
                  <a:gd name="connsiteX1" fmla="*/ 12192000 w 12192000"/>
                  <a:gd name="connsiteY1" fmla="*/ 0 h 1412775"/>
                  <a:gd name="connsiteX2" fmla="*/ 12192000 w 12192000"/>
                  <a:gd name="connsiteY2" fmla="*/ 1412775 h 1412775"/>
                  <a:gd name="connsiteX3" fmla="*/ 0 w 12192000"/>
                  <a:gd name="connsiteY3" fmla="*/ 1412775 h 1412775"/>
                  <a:gd name="connsiteX4" fmla="*/ 0 w 12192000"/>
                  <a:gd name="connsiteY4" fmla="*/ 0 h 14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14127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1412775"/>
                    </a:lnTo>
                    <a:lnTo>
                      <a:pt x="0" y="1412775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6008" tIns="478930" rIns="946008" bIns="163536" numCol="1" spcCol="1270" anchor="t" anchorCtr="0">
                <a:noAutofit/>
              </a:bodyPr>
              <a:lstStyle/>
              <a:p>
                <a:pPr marL="228545" lvl="1" indent="-228545" defTabSz="102210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 0-mean random variables (=values of g on points of </a:t>
                </a:r>
                <a:r>
                  <a:rPr lang="en-US" sz="2300" dirty="0">
                    <a:solidFill>
                      <a:srgbClr val="7030A0"/>
                    </a:solidFill>
                  </a:rPr>
                  <a:t>L</a:t>
                </a:r>
                <a:r>
                  <a:rPr lang="en-US" sz="2300" dirty="0"/>
                  <a:t>).</a:t>
                </a:r>
                <a:endParaRPr lang="en-US" sz="2300" dirty="0"/>
              </a:p>
              <a:p>
                <a:pPr marL="228545" lvl="1" indent="-228545" defTabSz="102210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300" dirty="0"/>
                  <a:t>How can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3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300" dirty="0"/>
                  <a:t> deviate from its mean?</a:t>
                </a:r>
                <a:endParaRPr lang="en-US" sz="2300" dirty="0"/>
              </a:p>
            </p:txBody>
          </p:sp>
        </mc:Choice>
        <mc:Fallback xmlns="">
          <p:sp>
            <p:nvSpPr>
              <p:cNvPr id="4" name="Freeform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78837"/>
                <a:ext cx="12192000" cy="1412775"/>
              </a:xfrm>
              <a:custGeom>
                <a:avLst/>
                <a:gdLst>
                  <a:gd name="connsiteX0" fmla="*/ 0 w 12192000"/>
                  <a:gd name="connsiteY0" fmla="*/ 0 h 1412775"/>
                  <a:gd name="connsiteX1" fmla="*/ 12192000 w 12192000"/>
                  <a:gd name="connsiteY1" fmla="*/ 0 h 1412775"/>
                  <a:gd name="connsiteX2" fmla="*/ 12192000 w 12192000"/>
                  <a:gd name="connsiteY2" fmla="*/ 1412775 h 1412775"/>
                  <a:gd name="connsiteX3" fmla="*/ 0 w 12192000"/>
                  <a:gd name="connsiteY3" fmla="*/ 1412775 h 1412775"/>
                  <a:gd name="connsiteX4" fmla="*/ 0 w 12192000"/>
                  <a:gd name="connsiteY4" fmla="*/ 0 h 14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14127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1412775"/>
                    </a:lnTo>
                    <a:lnTo>
                      <a:pt x="0" y="14127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b="-46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609600" y="1139357"/>
            <a:ext cx="8534400" cy="678960"/>
          </a:xfrm>
          <a:custGeom>
            <a:avLst/>
            <a:gdLst>
              <a:gd name="connsiteX0" fmla="*/ 0 w 8534400"/>
              <a:gd name="connsiteY0" fmla="*/ 113162 h 678960"/>
              <a:gd name="connsiteX1" fmla="*/ 113162 w 8534400"/>
              <a:gd name="connsiteY1" fmla="*/ 0 h 678960"/>
              <a:gd name="connsiteX2" fmla="*/ 8421238 w 8534400"/>
              <a:gd name="connsiteY2" fmla="*/ 0 h 678960"/>
              <a:gd name="connsiteX3" fmla="*/ 8534400 w 8534400"/>
              <a:gd name="connsiteY3" fmla="*/ 113162 h 678960"/>
              <a:gd name="connsiteX4" fmla="*/ 8534400 w 8534400"/>
              <a:gd name="connsiteY4" fmla="*/ 565798 h 678960"/>
              <a:gd name="connsiteX5" fmla="*/ 8421238 w 8534400"/>
              <a:gd name="connsiteY5" fmla="*/ 678960 h 678960"/>
              <a:gd name="connsiteX6" fmla="*/ 113162 w 8534400"/>
              <a:gd name="connsiteY6" fmla="*/ 678960 h 678960"/>
              <a:gd name="connsiteX7" fmla="*/ 0 w 8534400"/>
              <a:gd name="connsiteY7" fmla="*/ 565798 h 678960"/>
              <a:gd name="connsiteX8" fmla="*/ 0 w 8534400"/>
              <a:gd name="connsiteY8" fmla="*/ 113162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4400" h="678960">
                <a:moveTo>
                  <a:pt x="0" y="113162"/>
                </a:moveTo>
                <a:cubicBezTo>
                  <a:pt x="0" y="50664"/>
                  <a:pt x="50664" y="0"/>
                  <a:pt x="113162" y="0"/>
                </a:cubicBezTo>
                <a:lnTo>
                  <a:pt x="8421238" y="0"/>
                </a:lnTo>
                <a:cubicBezTo>
                  <a:pt x="8483736" y="0"/>
                  <a:pt x="8534400" y="50664"/>
                  <a:pt x="8534400" y="113162"/>
                </a:cubicBezTo>
                <a:lnTo>
                  <a:pt x="8534400" y="565798"/>
                </a:lnTo>
                <a:cubicBezTo>
                  <a:pt x="8534400" y="628296"/>
                  <a:pt x="8483736" y="678960"/>
                  <a:pt x="8421238" y="678960"/>
                </a:cubicBezTo>
                <a:lnTo>
                  <a:pt x="113162" y="678960"/>
                </a:lnTo>
                <a:cubicBezTo>
                  <a:pt x="50664" y="678960"/>
                  <a:pt x="0" y="628296"/>
                  <a:pt x="0" y="565798"/>
                </a:cubicBezTo>
                <a:lnTo>
                  <a:pt x="0" y="1131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39" tIns="33136" rIns="355639" bIns="33136" numCol="1" spcCol="1270" anchor="ctr" anchorCtr="0">
            <a:noAutofit/>
          </a:bodyPr>
          <a:lstStyle/>
          <a:p>
            <a:pPr defTabSz="10221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/>
              <a:t>(non)-Concentration of measure</a:t>
            </a:r>
            <a:endParaRPr lang="en-US" sz="2300" dirty="0"/>
          </a:p>
        </p:txBody>
      </p:sp>
      <p:sp>
        <p:nvSpPr>
          <p:cNvPr id="6" name="Down Arrow 5"/>
          <p:cNvSpPr/>
          <p:nvPr/>
        </p:nvSpPr>
        <p:spPr>
          <a:xfrm rot="2111901">
            <a:off x="4578926" y="2577661"/>
            <a:ext cx="419499" cy="1183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2" y="3697667"/>
            <a:ext cx="5146765" cy="12140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18" tIns="45709" rIns="91418" bIns="45709" rtlCol="1" anchor="ctr"/>
          <a:lstStyle/>
          <a:p>
            <a:pPr lvl="0" algn="ctr"/>
            <a:r>
              <a:rPr lang="en-US" sz="3600" u="sng" dirty="0">
                <a:solidFill>
                  <a:schemeClr val="tx1"/>
                </a:solidFill>
              </a:rPr>
              <a:t>Case 1:</a:t>
            </a:r>
            <a:r>
              <a:rPr lang="en-US" sz="3600" dirty="0">
                <a:solidFill>
                  <a:schemeClr val="tx1"/>
                </a:solidFill>
              </a:rPr>
              <a:t> one of variables has large fourth moment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8942" y="3697667"/>
            <a:ext cx="5146765" cy="12140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18" tIns="45709" rIns="91418" bIns="45709" rtlCol="1" anchor="ctr"/>
          <a:lstStyle/>
          <a:p>
            <a:pPr lvl="0" algn="ctr"/>
            <a:r>
              <a:rPr lang="en-US" sz="3600" u="sng" dirty="0">
                <a:solidFill>
                  <a:schemeClr val="tx1"/>
                </a:solidFill>
              </a:rPr>
              <a:t>Case 2:</a:t>
            </a:r>
            <a:r>
              <a:rPr lang="en-US" sz="3600" dirty="0">
                <a:solidFill>
                  <a:schemeClr val="tx1"/>
                </a:solidFill>
              </a:rPr>
              <a:t> strong correlations between variables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9110621">
            <a:off x="6969433" y="2616848"/>
            <a:ext cx="419499" cy="1183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931127" y="4911682"/>
            <a:ext cx="419499" cy="806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622193" y="4933450"/>
            <a:ext cx="419499" cy="806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4144" y="5739401"/>
                <a:ext cx="5347063" cy="103586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lvl="0" algn="ctr"/>
                <a:r>
                  <a:rPr lang="en-US" sz="3600" dirty="0">
                    <a:solidFill>
                      <a:schemeClr val="tx1"/>
                    </a:solidFill>
                  </a:rPr>
                  <a:t>Zoom in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has higher density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8" y="5739401"/>
                <a:ext cx="5347062" cy="1035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78972" y="5717633"/>
                <a:ext cx="5142503" cy="103586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lvl="0" algn="ctr"/>
                <a:r>
                  <a:rPr lang="en-US" sz="3600" dirty="0">
                    <a:solidFill>
                      <a:schemeClr val="tx1"/>
                    </a:solidFill>
                  </a:rPr>
                  <a:t>Zoom out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has higher density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937" y="5717633"/>
                <a:ext cx="5142503" cy="1035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Callout 3 16"/>
          <p:cNvSpPr/>
          <p:nvPr/>
        </p:nvSpPr>
        <p:spPr>
          <a:xfrm rot="421014">
            <a:off x="9236528" y="1963912"/>
            <a:ext cx="2472359" cy="1460703"/>
          </a:xfrm>
          <a:prstGeom prst="borderCallout3">
            <a:avLst>
              <a:gd name="adj1" fmla="val 95271"/>
              <a:gd name="adj2" fmla="val 36663"/>
              <a:gd name="adj3" fmla="val 107536"/>
              <a:gd name="adj4" fmla="val 113097"/>
              <a:gd name="adj5" fmla="val 218996"/>
              <a:gd name="adj6" fmla="val 104952"/>
              <a:gd name="adj7" fmla="val 286267"/>
              <a:gd name="adj8" fmla="val -227808"/>
            </a:avLst>
          </a:prstGeom>
          <a:ln w="222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Require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“strong” structure from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decomposition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Line Callout 3 17"/>
          <p:cNvSpPr/>
          <p:nvPr/>
        </p:nvSpPr>
        <p:spPr>
          <a:xfrm rot="20925629">
            <a:off x="198383" y="126268"/>
            <a:ext cx="2472359" cy="1049697"/>
          </a:xfrm>
          <a:prstGeom prst="borderCallout3">
            <a:avLst>
              <a:gd name="adj1" fmla="val 95271"/>
              <a:gd name="adj2" fmla="val 36663"/>
              <a:gd name="adj3" fmla="val 109260"/>
              <a:gd name="adj4" fmla="val 6441"/>
              <a:gd name="adj5" fmla="val 258134"/>
              <a:gd name="adj6" fmla="val -18262"/>
              <a:gd name="adj7" fmla="val 394687"/>
              <a:gd name="adj8" fmla="val 265694"/>
            </a:avLst>
          </a:prstGeom>
          <a:ln w="222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Via high moments</a:t>
            </a:r>
            <a:endParaRPr lang="he-I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9" y="-139974"/>
            <a:ext cx="10515600" cy="1325563"/>
          </a:xfrm>
        </p:spPr>
        <p:txBody>
          <a:bodyPr/>
          <a:lstStyle/>
          <a:p>
            <a:pPr algn="r"/>
            <a:r>
              <a:rPr lang="en-US" b="1" dirty="0" smtClean="0"/>
              <a:t>Higher levels?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630391"/>
              </p:ext>
            </p:extLst>
          </p:nvPr>
        </p:nvGraphicFramePr>
        <p:xfrm>
          <a:off x="1" y="291830"/>
          <a:ext cx="12052571" cy="656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8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321E2-4064-4150-A8B2-634C6D674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2BD11-E159-4934-831C-EB19067C1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A0A73-845C-46EC-BBFB-2054D8A9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595E5-632A-44E5-AC66-DA91CBBCD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802-205D-4EC6-989C-B6182143B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F0FB8-0924-4161-B640-3885C0516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4574" y="253463"/>
            <a:ext cx="7527144" cy="584753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Hardness of Approximation: Historically ……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27" y="1154670"/>
            <a:ext cx="5747106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/>
              <a:t>1970           NP-hardness                                          </a:t>
            </a:r>
            <a:r>
              <a:rPr lang="en-US" sz="1100" dirty="0">
                <a:solidFill>
                  <a:prstClr val="black"/>
                </a:solidFill>
              </a:rPr>
              <a:t>[Cook, Karp, Levin]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8" y="1905039"/>
            <a:ext cx="8308640" cy="64630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/>
              <a:t>1990           PCP Theorem                                         </a:t>
            </a:r>
            <a:r>
              <a:rPr lang="en-US" sz="1100" dirty="0">
                <a:solidFill>
                  <a:prstClr val="black"/>
                </a:solidFill>
              </a:rPr>
              <a:t>[Arora, </a:t>
            </a:r>
            <a:r>
              <a:rPr lang="en-US" sz="1100" dirty="0" err="1">
                <a:solidFill>
                  <a:prstClr val="black"/>
                </a:solidFill>
              </a:rPr>
              <a:t>Babai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Feige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Fortnow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Goldwasser</a:t>
            </a:r>
            <a:r>
              <a:rPr lang="en-US" sz="1100" dirty="0">
                <a:solidFill>
                  <a:prstClr val="black"/>
                </a:solidFill>
              </a:rPr>
              <a:t>]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</a:t>
            </a:r>
            <a:r>
              <a:rPr lang="en-US" sz="1100" dirty="0">
                <a:solidFill>
                  <a:prstClr val="black"/>
                </a:solidFill>
              </a:rPr>
              <a:t>[Karloff, Lund, </a:t>
            </a:r>
            <a:r>
              <a:rPr lang="en-US" sz="1100" dirty="0" err="1">
                <a:solidFill>
                  <a:prstClr val="black"/>
                </a:solidFill>
              </a:rPr>
              <a:t>Motwani</a:t>
            </a:r>
            <a:r>
              <a:rPr lang="en-US" sz="1100" dirty="0">
                <a:solidFill>
                  <a:prstClr val="black"/>
                </a:solidFill>
              </a:rPr>
              <a:t>, Nisan, </a:t>
            </a:r>
            <a:r>
              <a:rPr lang="en-US" sz="1100" dirty="0" err="1">
                <a:solidFill>
                  <a:prstClr val="black"/>
                </a:solidFill>
              </a:rPr>
              <a:t>Safra</a:t>
            </a:r>
            <a:r>
              <a:rPr lang="en-US" sz="1100" dirty="0">
                <a:solidFill>
                  <a:prstClr val="black"/>
                </a:solidFill>
              </a:rPr>
              <a:t>, Shamir, Sudan, </a:t>
            </a:r>
            <a:r>
              <a:rPr lang="en-US" sz="1100" dirty="0" err="1">
                <a:solidFill>
                  <a:prstClr val="black"/>
                </a:solidFill>
              </a:rPr>
              <a:t>Szegedy</a:t>
            </a:r>
            <a:r>
              <a:rPr lang="en-US" sz="1100" dirty="0">
                <a:solidFill>
                  <a:prstClr val="black"/>
                </a:solidFill>
              </a:rPr>
              <a:t>]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6280" y="4126470"/>
            <a:ext cx="6564125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/>
              <a:t>2018          </a:t>
            </a:r>
            <a:r>
              <a:rPr lang="en-US" dirty="0" smtClean="0">
                <a:solidFill>
                  <a:srgbClr val="FF0000"/>
                </a:solidFill>
              </a:rPr>
              <a:t>2-to-2 Games Theorem                        </a:t>
            </a:r>
            <a:r>
              <a:rPr lang="en-US" sz="1100" dirty="0">
                <a:solidFill>
                  <a:prstClr val="black"/>
                </a:solidFill>
              </a:rPr>
              <a:t>[</a:t>
            </a:r>
            <a:r>
              <a:rPr lang="en-US" sz="1100" dirty="0" err="1">
                <a:solidFill>
                  <a:prstClr val="black"/>
                </a:solidFill>
              </a:rPr>
              <a:t>Dinur</a:t>
            </a:r>
            <a:r>
              <a:rPr lang="en-US" sz="1100" dirty="0">
                <a:solidFill>
                  <a:prstClr val="black"/>
                </a:solidFill>
              </a:rPr>
              <a:t>, K, Kindler, </a:t>
            </a:r>
            <a:r>
              <a:rPr lang="en-US" sz="1100" dirty="0" err="1">
                <a:solidFill>
                  <a:prstClr val="black"/>
                </a:solidFill>
              </a:rPr>
              <a:t>Minzer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Safra</a:t>
            </a:r>
            <a:r>
              <a:rPr lang="en-US" sz="1100" dirty="0">
                <a:solidFill>
                  <a:prstClr val="black"/>
                </a:solidFill>
              </a:rPr>
              <a:t>]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41235" y="4964668"/>
            <a:ext cx="4764593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??            Unique Games Conjecture                   </a:t>
            </a:r>
            <a:r>
              <a:rPr lang="en-US" sz="1100" dirty="0">
                <a:solidFill>
                  <a:prstClr val="black"/>
                </a:solidFill>
              </a:rPr>
              <a:t>[K]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4822" y="5791200"/>
            <a:ext cx="5949598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??            Small Set Expansion Conjecture          </a:t>
            </a:r>
            <a:r>
              <a:rPr lang="en-US" sz="1100" dirty="0">
                <a:solidFill>
                  <a:prstClr val="black"/>
                </a:solidFill>
              </a:rPr>
              <a:t>[</a:t>
            </a:r>
            <a:r>
              <a:rPr lang="en-US" sz="1100" dirty="0" err="1">
                <a:solidFill>
                  <a:prstClr val="black"/>
                </a:solidFill>
              </a:rPr>
              <a:t>Raghavendra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Steurer</a:t>
            </a:r>
            <a:r>
              <a:rPr lang="en-US" sz="1100" dirty="0">
                <a:solidFill>
                  <a:prstClr val="black"/>
                </a:solidFill>
              </a:rPr>
              <a:t>]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46544" y="2885737"/>
            <a:ext cx="8589423" cy="1261862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1995-        </a:t>
            </a:r>
            <a:r>
              <a:rPr lang="en-US" dirty="0" smtClean="0">
                <a:solidFill>
                  <a:prstClr val="black"/>
                </a:solidFill>
              </a:rPr>
              <a:t> Recipe:  2-Prover-1-Round </a:t>
            </a:r>
            <a:r>
              <a:rPr lang="en-US" dirty="0" smtClean="0">
                <a:solidFill>
                  <a:prstClr val="black"/>
                </a:solidFill>
              </a:rPr>
              <a:t>Games,    </a:t>
            </a:r>
            <a:r>
              <a:rPr lang="en-US" sz="1100" dirty="0" smtClean="0">
                <a:solidFill>
                  <a:prstClr val="black"/>
                </a:solidFill>
              </a:rPr>
              <a:t>[</a:t>
            </a:r>
            <a:r>
              <a:rPr lang="en-US" sz="1100" dirty="0" err="1">
                <a:solidFill>
                  <a:prstClr val="black"/>
                </a:solidFill>
              </a:rPr>
              <a:t>Bellare</a:t>
            </a:r>
            <a:r>
              <a:rPr lang="en-US" sz="1100" dirty="0">
                <a:solidFill>
                  <a:prstClr val="black"/>
                </a:solidFill>
              </a:rPr>
              <a:t>, Chan, </a:t>
            </a:r>
            <a:r>
              <a:rPr lang="en-US" sz="1100" dirty="0" err="1">
                <a:solidFill>
                  <a:prstClr val="black"/>
                </a:solidFill>
              </a:rPr>
              <a:t>Dinur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Feige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Goldreich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Guruswami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Hȧstad</a:t>
            </a:r>
            <a:r>
              <a:rPr lang="en-US" sz="1100" dirty="0">
                <a:solidFill>
                  <a:prstClr val="black"/>
                </a:solidFill>
              </a:rPr>
              <a:t>, K]             </a:t>
            </a:r>
          </a:p>
          <a:p>
            <a:pPr marL="342818" indent="-342818">
              <a:buFontTx/>
              <a:buAutoNum type="arabicPlain" startAt="2015"/>
            </a:pPr>
            <a:r>
              <a:rPr lang="en-US" dirty="0" smtClean="0">
                <a:solidFill>
                  <a:prstClr val="black"/>
                </a:solidFill>
              </a:rPr>
              <a:t>          </a:t>
            </a:r>
            <a:r>
              <a:rPr lang="en-US" dirty="0" smtClean="0">
                <a:solidFill>
                  <a:prstClr val="black"/>
                </a:solidFill>
              </a:rPr>
              <a:t>Parallel Repetition, Fourier </a:t>
            </a:r>
            <a:r>
              <a:rPr lang="en-US" dirty="0" smtClean="0">
                <a:solidFill>
                  <a:prstClr val="black"/>
                </a:solidFill>
              </a:rPr>
              <a:t>Analysis   </a:t>
            </a:r>
            <a:r>
              <a:rPr lang="en-US" sz="1100" dirty="0" smtClean="0">
                <a:solidFill>
                  <a:prstClr val="black"/>
                </a:solidFill>
              </a:rPr>
              <a:t>[</a:t>
            </a:r>
            <a:r>
              <a:rPr lang="en-US" sz="1100" dirty="0">
                <a:solidFill>
                  <a:prstClr val="black"/>
                </a:solidFill>
              </a:rPr>
              <a:t>Kindler, </a:t>
            </a:r>
            <a:r>
              <a:rPr lang="en-US" sz="1100" dirty="0" err="1">
                <a:solidFill>
                  <a:prstClr val="black"/>
                </a:solidFill>
              </a:rPr>
              <a:t>Moshkovitz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Mossel</a:t>
            </a:r>
            <a:r>
              <a:rPr lang="en-US" sz="1100" dirty="0">
                <a:solidFill>
                  <a:prstClr val="black"/>
                </a:solidFill>
              </a:rPr>
              <a:t>, O’Donnell, </a:t>
            </a:r>
            <a:r>
              <a:rPr lang="en-US" sz="1100" dirty="0" err="1">
                <a:solidFill>
                  <a:prstClr val="black"/>
                </a:solidFill>
              </a:rPr>
              <a:t>Raz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Regev</a:t>
            </a:r>
            <a:r>
              <a:rPr lang="en-US" sz="1100" dirty="0">
                <a:solidFill>
                  <a:prstClr val="black"/>
                </a:solidFill>
              </a:rPr>
              <a:t>]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                                                                               </a:t>
            </a:r>
            <a:r>
              <a:rPr lang="en-US" sz="1100" dirty="0">
                <a:solidFill>
                  <a:prstClr val="black"/>
                </a:solidFill>
              </a:rPr>
              <a:t>[</a:t>
            </a:r>
            <a:r>
              <a:rPr lang="en-US" sz="1100" dirty="0" err="1">
                <a:solidFill>
                  <a:prstClr val="black"/>
                </a:solidFill>
              </a:rPr>
              <a:t>Raghavendra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Safra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Samorodnitsky</a:t>
            </a:r>
            <a:r>
              <a:rPr lang="en-US" sz="1100" dirty="0">
                <a:solidFill>
                  <a:prstClr val="black"/>
                </a:solidFill>
              </a:rPr>
              <a:t>, Sudan, </a:t>
            </a:r>
            <a:r>
              <a:rPr lang="en-US" sz="1100" dirty="0" err="1">
                <a:solidFill>
                  <a:prstClr val="black"/>
                </a:solidFill>
              </a:rPr>
              <a:t>Steurer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Trevisan</a:t>
            </a:r>
            <a:r>
              <a:rPr lang="en-US" sz="1100" dirty="0">
                <a:solidFill>
                  <a:prstClr val="black"/>
                </a:solidFill>
              </a:rPr>
              <a:t>] </a:t>
            </a:r>
          </a:p>
          <a:p>
            <a:r>
              <a:rPr lang="en-US" sz="11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</a:t>
            </a:r>
          </a:p>
          <a:p>
            <a:r>
              <a:rPr lang="en-US" sz="11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274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3" y="-146939"/>
            <a:ext cx="11695611" cy="1193709"/>
          </a:xfrm>
        </p:spPr>
        <p:txBody>
          <a:bodyPr/>
          <a:lstStyle/>
          <a:p>
            <a:pPr algn="r"/>
            <a:r>
              <a:rPr lang="en-US" b="1" dirty="0" smtClean="0"/>
              <a:t>PCP Theorem 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10297554"/>
                  </p:ext>
                </p:extLst>
              </p:nvPr>
            </p:nvGraphicFramePr>
            <p:xfrm>
              <a:off x="112735" y="601249"/>
              <a:ext cx="11843060" cy="6256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10297554"/>
                  </p:ext>
                </p:extLst>
              </p:nvPr>
            </p:nvGraphicFramePr>
            <p:xfrm>
              <a:off x="112735" y="601249"/>
              <a:ext cx="11843060" cy="6256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445443" y="6069724"/>
            <a:ext cx="1898364" cy="642961"/>
          </a:xfrm>
          <a:prstGeom prst="rect">
            <a:avLst/>
          </a:prstGeom>
          <a:noFill/>
          <a:ln w="508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6BB2D-FB46-495E-B4B7-69D1044B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05F1A-F79B-4F73-BB75-6697F425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FA7D1-7183-43C1-B7D6-B0E0D2A7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6A313-27E9-46E6-A16B-655C880ED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08ED4E-9AF9-482A-82AE-FA5369FD7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E79CCD-AF37-4B67-9CEA-8B515DC85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CBB29-7FCD-4FC5-886A-477803D0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30A598-0AB3-4143-9CB5-0EB7562D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A9B19-B94E-44EA-99B0-5FDB3B8B9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51B99-987D-4456-9FE5-BEA0A0CF6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E5098-13F2-4C1C-9BEE-37C91A351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4A61-C21A-4548-914E-FA51B98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5" y="-146937"/>
            <a:ext cx="11695611" cy="1193709"/>
          </a:xfrm>
        </p:spPr>
        <p:txBody>
          <a:bodyPr/>
          <a:lstStyle/>
          <a:p>
            <a:pPr algn="r"/>
            <a:r>
              <a:rPr lang="en-US" b="1" dirty="0" smtClean="0"/>
              <a:t>Limits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02727523"/>
                  </p:ext>
                </p:extLst>
              </p:nvPr>
            </p:nvGraphicFramePr>
            <p:xfrm>
              <a:off x="112737" y="601251"/>
              <a:ext cx="11843060" cy="6256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02727523"/>
                  </p:ext>
                </p:extLst>
              </p:nvPr>
            </p:nvGraphicFramePr>
            <p:xfrm>
              <a:off x="112737" y="601251"/>
              <a:ext cx="11843060" cy="6256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694647" y="2376332"/>
                <a:ext cx="4084977" cy="167375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18" tIns="45709" rIns="91418" bIns="45709" rtlCol="1" anchor="ctr"/>
              <a:lstStyle/>
              <a:p>
                <a:pPr lvl="0" algn="ctr"/>
                <a:r>
                  <a:rPr lang="en-US" sz="3600" dirty="0" smtClean="0">
                    <a:solidFill>
                      <a:schemeClr val="tx1"/>
                    </a:solidFill>
                  </a:rPr>
                  <a:t>Hardness when clique size is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?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47" y="2376332"/>
                <a:ext cx="4084977" cy="16737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1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6BB2D-FB46-495E-B4B7-69D1044B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05F1A-F79B-4F73-BB75-6697F425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FA7D1-7183-43C1-B7D6-B0E0D2A7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6A313-27E9-46E6-A16B-655C880ED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A9B19-B94E-44EA-99B0-5FDB3B8B9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51B99-987D-4456-9FE5-BEA0A0CF6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E5098-13F2-4C1C-9BEE-37C91A351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4A61-C21A-4548-914E-FA51B98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5" y="-146937"/>
            <a:ext cx="11695611" cy="1193709"/>
          </a:xfrm>
        </p:spPr>
        <p:txBody>
          <a:bodyPr/>
          <a:lstStyle/>
          <a:p>
            <a:pPr algn="r"/>
            <a:r>
              <a:rPr lang="en-US" b="1" dirty="0" smtClean="0"/>
              <a:t>Gap-Clique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45479" y="386762"/>
            <a:ext cx="1575881" cy="6417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18" tIns="45709" rIns="91418" bIns="45709" rtlCol="1" anchor="ctr"/>
          <a:lstStyle/>
          <a:p>
            <a:pPr lvl="0" algn="ctr"/>
            <a:r>
              <a:rPr lang="en-US" sz="3600" u="sng" dirty="0">
                <a:solidFill>
                  <a:schemeClr val="tx1"/>
                </a:solidFill>
              </a:rPr>
              <a:t>Clique: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2899" y="1124628"/>
                <a:ext cx="10004843" cy="523198"/>
              </a:xfrm>
              <a:prstGeom prst="rect">
                <a:avLst/>
              </a:prstGeom>
              <a:noFill/>
            </p:spPr>
            <p:txBody>
              <a:bodyPr wrap="square" lIns="91418" tIns="45709" rIns="91418" bIns="45709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is a </a:t>
                </a:r>
                <a:r>
                  <a:rPr lang="en-US" sz="2800" i="1" dirty="0">
                    <a:solidFill>
                      <a:srgbClr val="7030A0"/>
                    </a:solidFill>
                  </a:rPr>
                  <a:t>Clique</a:t>
                </a:r>
                <a:r>
                  <a:rPr lang="en-US" sz="2800" dirty="0"/>
                  <a:t> if any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are </a:t>
                </a:r>
                <a:r>
                  <a:rPr lang="en-US" sz="2800" dirty="0"/>
                  <a:t>adjacent</a:t>
                </a:r>
                <a:r>
                  <a:rPr lang="he-IL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96" y="1124603"/>
                <a:ext cx="10004842" cy="523220"/>
              </a:xfrm>
              <a:prstGeom prst="rect">
                <a:avLst/>
              </a:prstGeom>
              <a:blipFill>
                <a:blip r:embed="rId2"/>
                <a:stretch>
                  <a:fillRect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697402" y="2918274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6868" y="2755925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7876" y="3250340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84431" y="5237581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84950" y="3339227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75765" y="3589259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16976" y="3871360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44956" y="2755925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76731" y="2908326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84593" y="3539510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74986" y="4600930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627837" y="5159624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42301" y="4542565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73605" y="2951152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85631" y="3931870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55920" y="4463162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98916" y="3774088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446985" y="3823588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945994" y="4983172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45086" y="5077206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4"/>
            <a:endCxn id="27" idx="0"/>
          </p:cNvCxnSpPr>
          <p:nvPr/>
        </p:nvCxnSpPr>
        <p:spPr>
          <a:xfrm flipH="1">
            <a:off x="2210887" y="3915117"/>
            <a:ext cx="233464" cy="627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7" idx="5"/>
            <a:endCxn id="31" idx="2"/>
          </p:cNvCxnSpPr>
          <p:nvPr/>
        </p:nvCxnSpPr>
        <p:spPr>
          <a:xfrm>
            <a:off x="2563583" y="3867355"/>
            <a:ext cx="135300" cy="69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0" idx="3"/>
            <a:endCxn id="31" idx="7"/>
          </p:cNvCxnSpPr>
          <p:nvPr/>
        </p:nvCxnSpPr>
        <p:spPr>
          <a:xfrm flipH="1">
            <a:off x="2986732" y="3034070"/>
            <a:ext cx="1807576" cy="787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3" idx="5"/>
            <a:endCxn id="31" idx="0"/>
          </p:cNvCxnSpPr>
          <p:nvPr/>
        </p:nvCxnSpPr>
        <p:spPr>
          <a:xfrm>
            <a:off x="2464687" y="3034021"/>
            <a:ext cx="402819" cy="740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7"/>
            <a:endCxn id="20" idx="2"/>
          </p:cNvCxnSpPr>
          <p:nvPr/>
        </p:nvCxnSpPr>
        <p:spPr>
          <a:xfrm>
            <a:off x="2464686" y="2803690"/>
            <a:ext cx="2280237" cy="115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3" idx="6"/>
            <a:endCxn id="28" idx="1"/>
          </p:cNvCxnSpPr>
          <p:nvPr/>
        </p:nvCxnSpPr>
        <p:spPr>
          <a:xfrm>
            <a:off x="2514073" y="2918879"/>
            <a:ext cx="908888" cy="80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5" idx="7"/>
            <a:endCxn id="29" idx="3"/>
          </p:cNvCxnSpPr>
          <p:nvPr/>
        </p:nvCxnSpPr>
        <p:spPr>
          <a:xfrm flipV="1">
            <a:off x="3662838" y="4210016"/>
            <a:ext cx="572183" cy="438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9" idx="5"/>
            <a:endCxn id="43" idx="0"/>
          </p:cNvCxnSpPr>
          <p:nvPr/>
        </p:nvCxnSpPr>
        <p:spPr>
          <a:xfrm flipH="1">
            <a:off x="4313707" y="4209964"/>
            <a:ext cx="159777" cy="867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5" idx="5"/>
            <a:endCxn id="43" idx="2"/>
          </p:cNvCxnSpPr>
          <p:nvPr/>
        </p:nvCxnSpPr>
        <p:spPr>
          <a:xfrm>
            <a:off x="3662839" y="4879077"/>
            <a:ext cx="482249" cy="361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7" idx="5"/>
            <a:endCxn id="25" idx="3"/>
          </p:cNvCxnSpPr>
          <p:nvPr/>
        </p:nvCxnSpPr>
        <p:spPr>
          <a:xfrm>
            <a:off x="2330152" y="4820660"/>
            <a:ext cx="1094223" cy="5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1" idx="5"/>
            <a:endCxn id="25" idx="1"/>
          </p:cNvCxnSpPr>
          <p:nvPr/>
        </p:nvCxnSpPr>
        <p:spPr>
          <a:xfrm>
            <a:off x="2986732" y="4052184"/>
            <a:ext cx="437608" cy="596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7" idx="4"/>
            <a:endCxn id="25" idx="2"/>
          </p:cNvCxnSpPr>
          <p:nvPr/>
        </p:nvCxnSpPr>
        <p:spPr>
          <a:xfrm>
            <a:off x="2444351" y="3915119"/>
            <a:ext cx="930603" cy="848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31" idx="3"/>
            <a:endCxn id="27" idx="7"/>
          </p:cNvCxnSpPr>
          <p:nvPr/>
        </p:nvCxnSpPr>
        <p:spPr>
          <a:xfrm flipH="1">
            <a:off x="2330117" y="4052183"/>
            <a:ext cx="418152" cy="538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8" idx="4"/>
            <a:endCxn id="25" idx="0"/>
          </p:cNvCxnSpPr>
          <p:nvPr/>
        </p:nvCxnSpPr>
        <p:spPr>
          <a:xfrm>
            <a:off x="3542194" y="3276967"/>
            <a:ext cx="1381" cy="1323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31" idx="6"/>
            <a:endCxn id="28" idx="2"/>
          </p:cNvCxnSpPr>
          <p:nvPr/>
        </p:nvCxnSpPr>
        <p:spPr>
          <a:xfrm flipV="1">
            <a:off x="3036121" y="3114061"/>
            <a:ext cx="337451" cy="82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8" idx="6"/>
            <a:endCxn id="20" idx="3"/>
          </p:cNvCxnSpPr>
          <p:nvPr/>
        </p:nvCxnSpPr>
        <p:spPr>
          <a:xfrm flipV="1">
            <a:off x="3710811" y="3034070"/>
            <a:ext cx="1083499" cy="80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5" idx="7"/>
            <a:endCxn id="20" idx="3"/>
          </p:cNvCxnSpPr>
          <p:nvPr/>
        </p:nvCxnSpPr>
        <p:spPr>
          <a:xfrm flipV="1">
            <a:off x="3662839" y="3034024"/>
            <a:ext cx="1131505" cy="161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7" idx="1"/>
            <a:endCxn id="13" idx="3"/>
          </p:cNvCxnSpPr>
          <p:nvPr/>
        </p:nvCxnSpPr>
        <p:spPr>
          <a:xfrm flipV="1">
            <a:off x="2091686" y="3034024"/>
            <a:ext cx="134567" cy="155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3" idx="4"/>
            <a:endCxn id="17" idx="0"/>
          </p:cNvCxnSpPr>
          <p:nvPr/>
        </p:nvCxnSpPr>
        <p:spPr>
          <a:xfrm>
            <a:off x="2345453" y="3081733"/>
            <a:ext cx="98899" cy="507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7" idx="6"/>
            <a:endCxn id="28" idx="3"/>
          </p:cNvCxnSpPr>
          <p:nvPr/>
        </p:nvCxnSpPr>
        <p:spPr>
          <a:xfrm flipV="1">
            <a:off x="2379540" y="3229246"/>
            <a:ext cx="1043455" cy="1476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25" idx="0"/>
            <a:endCxn id="13" idx="6"/>
          </p:cNvCxnSpPr>
          <p:nvPr/>
        </p:nvCxnSpPr>
        <p:spPr>
          <a:xfrm flipH="1" flipV="1">
            <a:off x="2514074" y="2918834"/>
            <a:ext cx="1029501" cy="168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7" idx="7"/>
            <a:endCxn id="20" idx="2"/>
          </p:cNvCxnSpPr>
          <p:nvPr/>
        </p:nvCxnSpPr>
        <p:spPr>
          <a:xfrm flipV="1">
            <a:off x="2330119" y="2918829"/>
            <a:ext cx="2414803" cy="1671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7" idx="7"/>
            <a:endCxn id="20" idx="2"/>
          </p:cNvCxnSpPr>
          <p:nvPr/>
        </p:nvCxnSpPr>
        <p:spPr>
          <a:xfrm flipV="1">
            <a:off x="2563583" y="2918881"/>
            <a:ext cx="2181339" cy="7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43" idx="3"/>
            <a:endCxn id="27" idx="4"/>
          </p:cNvCxnSpPr>
          <p:nvPr/>
        </p:nvCxnSpPr>
        <p:spPr>
          <a:xfrm flipH="1" flipV="1">
            <a:off x="2210887" y="4868424"/>
            <a:ext cx="1983555" cy="48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29" idx="7"/>
            <a:endCxn id="20" idx="4"/>
          </p:cNvCxnSpPr>
          <p:nvPr/>
        </p:nvCxnSpPr>
        <p:spPr>
          <a:xfrm flipV="1">
            <a:off x="4473451" y="3081741"/>
            <a:ext cx="440091" cy="89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43" idx="6"/>
            <a:endCxn id="20" idx="5"/>
          </p:cNvCxnSpPr>
          <p:nvPr/>
        </p:nvCxnSpPr>
        <p:spPr>
          <a:xfrm flipV="1">
            <a:off x="4482291" y="3034020"/>
            <a:ext cx="550480" cy="220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28" idx="5"/>
            <a:endCxn id="43" idx="1"/>
          </p:cNvCxnSpPr>
          <p:nvPr/>
        </p:nvCxnSpPr>
        <p:spPr>
          <a:xfrm>
            <a:off x="3661421" y="3229248"/>
            <a:ext cx="533019" cy="1895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29" idx="1"/>
            <a:endCxn id="28" idx="5"/>
          </p:cNvCxnSpPr>
          <p:nvPr/>
        </p:nvCxnSpPr>
        <p:spPr>
          <a:xfrm flipH="1" flipV="1">
            <a:off x="3661423" y="3229246"/>
            <a:ext cx="573564" cy="750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43" idx="1"/>
            <a:endCxn id="13" idx="6"/>
          </p:cNvCxnSpPr>
          <p:nvPr/>
        </p:nvCxnSpPr>
        <p:spPr>
          <a:xfrm flipH="1" flipV="1">
            <a:off x="2514105" y="2918829"/>
            <a:ext cx="1680369" cy="220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3" idx="1"/>
            <a:endCxn id="17" idx="5"/>
          </p:cNvCxnSpPr>
          <p:nvPr/>
        </p:nvCxnSpPr>
        <p:spPr>
          <a:xfrm flipH="1" flipV="1">
            <a:off x="2563583" y="3867406"/>
            <a:ext cx="1630859" cy="1257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9" idx="2"/>
            <a:endCxn id="27" idx="6"/>
          </p:cNvCxnSpPr>
          <p:nvPr/>
        </p:nvCxnSpPr>
        <p:spPr>
          <a:xfrm flipH="1">
            <a:off x="2379510" y="4094824"/>
            <a:ext cx="1806093" cy="610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9" idx="0"/>
            <a:endCxn id="13" idx="6"/>
          </p:cNvCxnSpPr>
          <p:nvPr/>
        </p:nvCxnSpPr>
        <p:spPr>
          <a:xfrm flipH="1" flipV="1">
            <a:off x="2514075" y="2918829"/>
            <a:ext cx="1840147" cy="101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9" idx="2"/>
            <a:endCxn id="31" idx="5"/>
          </p:cNvCxnSpPr>
          <p:nvPr/>
        </p:nvCxnSpPr>
        <p:spPr>
          <a:xfrm flipH="1" flipV="1">
            <a:off x="2986735" y="4052183"/>
            <a:ext cx="1198867" cy="42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9" idx="1"/>
            <a:endCxn id="17" idx="6"/>
          </p:cNvCxnSpPr>
          <p:nvPr/>
        </p:nvCxnSpPr>
        <p:spPr>
          <a:xfrm flipH="1" flipV="1">
            <a:off x="2612977" y="3752165"/>
            <a:ext cx="1622017" cy="227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6" idx="6"/>
            <a:endCxn id="21" idx="2"/>
          </p:cNvCxnSpPr>
          <p:nvPr/>
        </p:nvCxnSpPr>
        <p:spPr>
          <a:xfrm flipV="1">
            <a:off x="2022191" y="3071229"/>
            <a:ext cx="3254543" cy="430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" idx="4"/>
            <a:endCxn id="30" idx="1"/>
          </p:cNvCxnSpPr>
          <p:nvPr/>
        </p:nvCxnSpPr>
        <p:spPr>
          <a:xfrm>
            <a:off x="1853571" y="3665035"/>
            <a:ext cx="1051737" cy="84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6" idx="4"/>
            <a:endCxn id="18" idx="0"/>
          </p:cNvCxnSpPr>
          <p:nvPr/>
        </p:nvCxnSpPr>
        <p:spPr>
          <a:xfrm flipH="1">
            <a:off x="1685628" y="3665036"/>
            <a:ext cx="167943" cy="206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6" idx="4"/>
            <a:endCxn id="15" idx="0"/>
          </p:cNvCxnSpPr>
          <p:nvPr/>
        </p:nvCxnSpPr>
        <p:spPr>
          <a:xfrm flipH="1">
            <a:off x="1753018" y="3665035"/>
            <a:ext cx="100520" cy="157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6" idx="5"/>
            <a:endCxn id="39" idx="2"/>
          </p:cNvCxnSpPr>
          <p:nvPr/>
        </p:nvCxnSpPr>
        <p:spPr>
          <a:xfrm>
            <a:off x="1972803" y="3617322"/>
            <a:ext cx="3474183" cy="369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4" idx="5"/>
            <a:endCxn id="40" idx="1"/>
          </p:cNvCxnSpPr>
          <p:nvPr/>
        </p:nvCxnSpPr>
        <p:spPr>
          <a:xfrm>
            <a:off x="1355692" y="3528435"/>
            <a:ext cx="3639656" cy="150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6" idx="1"/>
            <a:endCxn id="14" idx="6"/>
          </p:cNvCxnSpPr>
          <p:nvPr/>
        </p:nvCxnSpPr>
        <p:spPr>
          <a:xfrm flipH="1">
            <a:off x="1405080" y="3386940"/>
            <a:ext cx="329224" cy="2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1" idx="4"/>
            <a:endCxn id="39" idx="0"/>
          </p:cNvCxnSpPr>
          <p:nvPr/>
        </p:nvCxnSpPr>
        <p:spPr>
          <a:xfrm>
            <a:off x="5445319" y="3234137"/>
            <a:ext cx="170252" cy="58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39" idx="1"/>
            <a:endCxn id="20" idx="5"/>
          </p:cNvCxnSpPr>
          <p:nvPr/>
        </p:nvCxnSpPr>
        <p:spPr>
          <a:xfrm flipH="1" flipV="1">
            <a:off x="5032807" y="3034027"/>
            <a:ext cx="463567" cy="837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0" idx="6"/>
            <a:endCxn id="21" idx="1"/>
          </p:cNvCxnSpPr>
          <p:nvPr/>
        </p:nvCxnSpPr>
        <p:spPr>
          <a:xfrm>
            <a:off x="5082195" y="2918881"/>
            <a:ext cx="243927" cy="37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6" idx="6"/>
            <a:endCxn id="39" idx="2"/>
          </p:cNvCxnSpPr>
          <p:nvPr/>
        </p:nvCxnSpPr>
        <p:spPr>
          <a:xfrm flipV="1">
            <a:off x="2965043" y="3986544"/>
            <a:ext cx="2481908" cy="1336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5" idx="7"/>
            <a:endCxn id="39" idx="1"/>
          </p:cNvCxnSpPr>
          <p:nvPr/>
        </p:nvCxnSpPr>
        <p:spPr>
          <a:xfrm flipV="1">
            <a:off x="1872251" y="3871351"/>
            <a:ext cx="3624091" cy="1413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26" idx="5"/>
            <a:endCxn id="40" idx="3"/>
          </p:cNvCxnSpPr>
          <p:nvPr/>
        </p:nvCxnSpPr>
        <p:spPr>
          <a:xfrm flipV="1">
            <a:off x="2915688" y="5261319"/>
            <a:ext cx="2079695" cy="176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8" idx="6"/>
            <a:endCxn id="40" idx="2"/>
          </p:cNvCxnSpPr>
          <p:nvPr/>
        </p:nvCxnSpPr>
        <p:spPr>
          <a:xfrm>
            <a:off x="1854215" y="4034264"/>
            <a:ext cx="3091747" cy="111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" idx="2"/>
            <a:endCxn id="14" idx="7"/>
          </p:cNvCxnSpPr>
          <p:nvPr/>
        </p:nvCxnSpPr>
        <p:spPr>
          <a:xfrm flipH="1">
            <a:off x="1355695" y="3081229"/>
            <a:ext cx="341676" cy="21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2" idx="6"/>
            <a:endCxn id="39" idx="1"/>
          </p:cNvCxnSpPr>
          <p:nvPr/>
        </p:nvCxnSpPr>
        <p:spPr>
          <a:xfrm>
            <a:off x="2034611" y="3081181"/>
            <a:ext cx="3461731" cy="790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2" idx="5"/>
            <a:endCxn id="40" idx="0"/>
          </p:cNvCxnSpPr>
          <p:nvPr/>
        </p:nvCxnSpPr>
        <p:spPr>
          <a:xfrm>
            <a:off x="4272411" y="3817657"/>
            <a:ext cx="842171" cy="1165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401465" y="2691308"/>
                <a:ext cx="4433979" cy="523198"/>
              </a:xfrm>
              <a:prstGeom prst="rect">
                <a:avLst/>
              </a:prstGeom>
              <a:noFill/>
            </p:spPr>
            <p:txBody>
              <a:bodyPr wrap="square" lIns="91418" tIns="45709" rIns="91418" bIns="45709" rtlCol="0">
                <a:spAutoFit/>
              </a:bodyPr>
              <a:lstStyle/>
              <a:p>
                <a:r>
                  <a:rPr lang="en-US" sz="2800" dirty="0"/>
                  <a:t>Promise: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𝐶𝑙𝑖𝑞𝑢𝑒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64" y="2691282"/>
                <a:ext cx="4433978" cy="523220"/>
              </a:xfrm>
              <a:prstGeom prst="rect">
                <a:avLst/>
              </a:prstGeom>
              <a:blipFill>
                <a:blip r:embed="rId3"/>
                <a:stretch>
                  <a:fillRect l="-274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7371721" y="3214503"/>
                <a:ext cx="4797791" cy="700682"/>
              </a:xfrm>
              <a:prstGeom prst="rect">
                <a:avLst/>
              </a:prstGeom>
              <a:noFill/>
            </p:spPr>
            <p:txBody>
              <a:bodyPr wrap="square" lIns="91418" tIns="45709" rIns="91418" bIns="45709" rtlCol="0">
                <a:spAutoFit/>
              </a:bodyPr>
              <a:lstStyle/>
              <a:p>
                <a:r>
                  <a:rPr lang="en-US" sz="2800" dirty="0"/>
                  <a:t>Goal: find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Clique</a:t>
                </a:r>
                <a:r>
                  <a:rPr lang="en-US" sz="2800" dirty="0"/>
                  <a:t>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687" y="3214502"/>
                <a:ext cx="4797791" cy="700705"/>
              </a:xfrm>
              <a:prstGeom prst="rect">
                <a:avLst/>
              </a:prstGeom>
              <a:blipFill>
                <a:blip r:embed="rId4"/>
                <a:stretch>
                  <a:fillRect l="-2541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540341" y="3814549"/>
                <a:ext cx="4797791" cy="703375"/>
              </a:xfrm>
              <a:prstGeom prst="rect">
                <a:avLst/>
              </a:prstGeom>
              <a:noFill/>
            </p:spPr>
            <p:txBody>
              <a:bodyPr wrap="square" lIns="91418" tIns="45709" rIns="91418" bIns="45709" rtlCol="0">
                <a:spAutoFit/>
              </a:bodyPr>
              <a:lstStyle/>
              <a:p>
                <a:r>
                  <a:rPr lang="en-US" sz="2800" dirty="0"/>
                  <a:t>		       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6" y="3814523"/>
                <a:ext cx="4797791" cy="700705"/>
              </a:xfrm>
              <a:prstGeom prst="rect">
                <a:avLst/>
              </a:prstGeom>
              <a:blipFill>
                <a:blip r:embed="rId5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7540341" y="4567977"/>
                <a:ext cx="4797791" cy="523198"/>
              </a:xfrm>
              <a:prstGeom prst="rect">
                <a:avLst/>
              </a:prstGeom>
              <a:noFill/>
            </p:spPr>
            <p:txBody>
              <a:bodyPr wrap="square" lIns="91418" tIns="45709" rIns="91418" bIns="45709" rtlCol="0">
                <a:spAutoFit/>
              </a:bodyPr>
              <a:lstStyle/>
              <a:p>
                <a:r>
                  <a:rPr lang="en-US" sz="2800" dirty="0"/>
                  <a:t>		        of size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6" y="4567952"/>
                <a:ext cx="4797791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>
            <a:off x="5454302" y="4922679"/>
            <a:ext cx="6271533" cy="95408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2800" dirty="0"/>
              <a:t>Still seemingly </a:t>
            </a:r>
            <a:r>
              <a:rPr lang="en-US" sz="2800" dirty="0" smtClean="0"/>
              <a:t>hard.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Related: </a:t>
            </a:r>
            <a:r>
              <a:rPr lang="en-US" sz="2000" dirty="0" smtClean="0"/>
              <a:t>Independent Set, </a:t>
            </a:r>
            <a:r>
              <a:rPr lang="en-US" sz="2000" dirty="0"/>
              <a:t>V</a:t>
            </a:r>
            <a:r>
              <a:rPr lang="en-US" sz="2000" dirty="0" smtClean="0"/>
              <a:t>ertex </a:t>
            </a:r>
            <a:r>
              <a:rPr lang="en-US" sz="2000" dirty="0"/>
              <a:t>C</a:t>
            </a:r>
            <a:r>
              <a:rPr lang="en-US" sz="2000" dirty="0" smtClean="0"/>
              <a:t>over, Graph Coloring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5403008" y="5903918"/>
            <a:ext cx="6432436" cy="52319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2800" dirty="0" smtClean="0"/>
              <a:t>Towards hardness: stronger assumptions?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0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C861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3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4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5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5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6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7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20" grpId="0" animBg="1"/>
      <p:bldP spid="20" grpId="1" animBg="1"/>
      <p:bldP spid="21" grpId="0" animBg="1"/>
      <p:bldP spid="22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9" grpId="0" animBg="1"/>
      <p:bldP spid="40" grpId="0" animBg="1"/>
      <p:bldP spid="43" grpId="0" animBg="1"/>
      <p:bldP spid="43" grpId="1" animBg="1"/>
      <p:bldP spid="136" grpId="0"/>
      <p:bldP spid="137" grpId="0"/>
      <p:bldP spid="138" grpId="0"/>
      <p:bldP spid="139" grpId="0"/>
      <p:bldP spid="140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5" y="-146937"/>
            <a:ext cx="11695611" cy="1193709"/>
          </a:xfrm>
        </p:spPr>
        <p:txBody>
          <a:bodyPr/>
          <a:lstStyle/>
          <a:p>
            <a:pPr algn="r"/>
            <a:r>
              <a:rPr lang="en-US" b="1" dirty="0" smtClean="0"/>
              <a:t>Unique Games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35995276"/>
                  </p:ext>
                </p:extLst>
              </p:nvPr>
            </p:nvGraphicFramePr>
            <p:xfrm>
              <a:off x="112737" y="601251"/>
              <a:ext cx="11843060" cy="6256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35995276"/>
                  </p:ext>
                </p:extLst>
              </p:nvPr>
            </p:nvGraphicFramePr>
            <p:xfrm>
              <a:off x="112735" y="601249"/>
              <a:ext cx="11843060" cy="6256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7187980" y="880683"/>
            <a:ext cx="4722701" cy="11319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18" tIns="45709" rIns="91418" bIns="45709" rtlCol="1" anchor="ctr"/>
          <a:lstStyle/>
          <a:p>
            <a:pPr lvl="0" algn="ctr"/>
            <a:r>
              <a:rPr lang="en-US" sz="3600" dirty="0" err="1">
                <a:solidFill>
                  <a:schemeClr val="tx1"/>
                </a:solidFill>
              </a:rPr>
              <a:t>E.g</a:t>
            </a:r>
            <a:r>
              <a:rPr lang="en-US" sz="3600" dirty="0">
                <a:solidFill>
                  <a:schemeClr val="tx1"/>
                </a:solidFill>
              </a:rPr>
              <a:t>: Max-cut</a:t>
            </a:r>
          </a:p>
        </p:txBody>
      </p:sp>
      <p:sp>
        <p:nvSpPr>
          <p:cNvPr id="7" name="Oval 6"/>
          <p:cNvSpPr/>
          <p:nvPr/>
        </p:nvSpPr>
        <p:spPr>
          <a:xfrm>
            <a:off x="8008865" y="2406657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88329" y="2244308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79337" y="2738723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95870" y="4725964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96396" y="2827610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87226" y="3077642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28470" y="3359743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056417" y="2244308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588196" y="2396709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96056" y="3027893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968642" y="3866890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939300" y="4648007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53764" y="4030948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494242" y="2060109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497096" y="3420253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67381" y="3951545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10377" y="3262471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758448" y="3311971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257455" y="4471555"/>
            <a:ext cx="337239" cy="32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456547" y="4565589"/>
            <a:ext cx="337239" cy="3258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12" idx="4"/>
            <a:endCxn id="19" idx="0"/>
          </p:cNvCxnSpPr>
          <p:nvPr/>
        </p:nvCxnSpPr>
        <p:spPr>
          <a:xfrm flipH="1">
            <a:off x="8522348" y="3403451"/>
            <a:ext cx="233464" cy="627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5"/>
            <a:endCxn id="23" idx="2"/>
          </p:cNvCxnSpPr>
          <p:nvPr/>
        </p:nvCxnSpPr>
        <p:spPr>
          <a:xfrm>
            <a:off x="8875043" y="3355738"/>
            <a:ext cx="135300" cy="69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3"/>
            <a:endCxn id="23" idx="7"/>
          </p:cNvCxnSpPr>
          <p:nvPr/>
        </p:nvCxnSpPr>
        <p:spPr>
          <a:xfrm flipH="1">
            <a:off x="9298197" y="2522453"/>
            <a:ext cx="1807576" cy="787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5"/>
            <a:endCxn id="23" idx="0"/>
          </p:cNvCxnSpPr>
          <p:nvPr/>
        </p:nvCxnSpPr>
        <p:spPr>
          <a:xfrm>
            <a:off x="8776147" y="2522404"/>
            <a:ext cx="402819" cy="740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7"/>
            <a:endCxn id="14" idx="2"/>
          </p:cNvCxnSpPr>
          <p:nvPr/>
        </p:nvCxnSpPr>
        <p:spPr>
          <a:xfrm>
            <a:off x="8776150" y="2292073"/>
            <a:ext cx="2280237" cy="115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6"/>
            <a:endCxn id="20" idx="1"/>
          </p:cNvCxnSpPr>
          <p:nvPr/>
        </p:nvCxnSpPr>
        <p:spPr>
          <a:xfrm flipV="1">
            <a:off x="8825568" y="2107822"/>
            <a:ext cx="1718063" cy="29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7"/>
            <a:endCxn id="21" idx="3"/>
          </p:cNvCxnSpPr>
          <p:nvPr/>
        </p:nvCxnSpPr>
        <p:spPr>
          <a:xfrm flipH="1" flipV="1">
            <a:off x="10546451" y="3698347"/>
            <a:ext cx="710011" cy="216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5"/>
            <a:endCxn id="26" idx="0"/>
          </p:cNvCxnSpPr>
          <p:nvPr/>
        </p:nvCxnSpPr>
        <p:spPr>
          <a:xfrm flipH="1">
            <a:off x="10625170" y="3698347"/>
            <a:ext cx="159777" cy="867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5"/>
            <a:endCxn id="26" idx="2"/>
          </p:cNvCxnSpPr>
          <p:nvPr/>
        </p:nvCxnSpPr>
        <p:spPr>
          <a:xfrm flipH="1">
            <a:off x="10456550" y="4144985"/>
            <a:ext cx="799945" cy="583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9" idx="5"/>
            <a:endCxn id="17" idx="3"/>
          </p:cNvCxnSpPr>
          <p:nvPr/>
        </p:nvCxnSpPr>
        <p:spPr>
          <a:xfrm flipV="1">
            <a:off x="8641615" y="4145035"/>
            <a:ext cx="2376417" cy="164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5"/>
            <a:endCxn id="17" idx="1"/>
          </p:cNvCxnSpPr>
          <p:nvPr/>
        </p:nvCxnSpPr>
        <p:spPr>
          <a:xfrm>
            <a:off x="9298195" y="3540573"/>
            <a:ext cx="1719803" cy="374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4"/>
            <a:endCxn id="17" idx="2"/>
          </p:cNvCxnSpPr>
          <p:nvPr/>
        </p:nvCxnSpPr>
        <p:spPr>
          <a:xfrm>
            <a:off x="8755815" y="3403450"/>
            <a:ext cx="2212796" cy="62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3"/>
            <a:endCxn id="19" idx="7"/>
          </p:cNvCxnSpPr>
          <p:nvPr/>
        </p:nvCxnSpPr>
        <p:spPr>
          <a:xfrm flipH="1">
            <a:off x="8641579" y="3540567"/>
            <a:ext cx="418152" cy="538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17" idx="0"/>
          </p:cNvCxnSpPr>
          <p:nvPr/>
        </p:nvCxnSpPr>
        <p:spPr>
          <a:xfrm>
            <a:off x="10662828" y="2385969"/>
            <a:ext cx="474400" cy="1480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6"/>
            <a:endCxn id="20" idx="2"/>
          </p:cNvCxnSpPr>
          <p:nvPr/>
        </p:nvCxnSpPr>
        <p:spPr>
          <a:xfrm flipV="1">
            <a:off x="9347583" y="2223013"/>
            <a:ext cx="1146627" cy="1202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0" idx="6"/>
            <a:endCxn id="14" idx="3"/>
          </p:cNvCxnSpPr>
          <p:nvPr/>
        </p:nvCxnSpPr>
        <p:spPr>
          <a:xfrm>
            <a:off x="10831451" y="2223014"/>
            <a:ext cx="274323" cy="29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7"/>
            <a:endCxn id="14" idx="3"/>
          </p:cNvCxnSpPr>
          <p:nvPr/>
        </p:nvCxnSpPr>
        <p:spPr>
          <a:xfrm flipH="1" flipV="1">
            <a:off x="11105806" y="2522403"/>
            <a:ext cx="150689" cy="139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9" idx="1"/>
            <a:endCxn id="8" idx="3"/>
          </p:cNvCxnSpPr>
          <p:nvPr/>
        </p:nvCxnSpPr>
        <p:spPr>
          <a:xfrm flipV="1">
            <a:off x="8403151" y="2522455"/>
            <a:ext cx="134567" cy="155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2" idx="0"/>
          </p:cNvCxnSpPr>
          <p:nvPr/>
        </p:nvCxnSpPr>
        <p:spPr>
          <a:xfrm>
            <a:off x="8656913" y="2570116"/>
            <a:ext cx="98899" cy="507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9" idx="6"/>
            <a:endCxn id="20" idx="3"/>
          </p:cNvCxnSpPr>
          <p:nvPr/>
        </p:nvCxnSpPr>
        <p:spPr>
          <a:xfrm flipV="1">
            <a:off x="8690968" y="2338255"/>
            <a:ext cx="1852629" cy="1855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8" idx="6"/>
          </p:cNvCxnSpPr>
          <p:nvPr/>
        </p:nvCxnSpPr>
        <p:spPr>
          <a:xfrm flipH="1" flipV="1">
            <a:off x="8825568" y="2407212"/>
            <a:ext cx="2311695" cy="145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7"/>
            <a:endCxn id="14" idx="2"/>
          </p:cNvCxnSpPr>
          <p:nvPr/>
        </p:nvCxnSpPr>
        <p:spPr>
          <a:xfrm flipV="1">
            <a:off x="8641583" y="2407212"/>
            <a:ext cx="2414803" cy="1671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7"/>
            <a:endCxn id="14" idx="2"/>
          </p:cNvCxnSpPr>
          <p:nvPr/>
        </p:nvCxnSpPr>
        <p:spPr>
          <a:xfrm flipV="1">
            <a:off x="8875046" y="2407264"/>
            <a:ext cx="2181339" cy="71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6" idx="3"/>
            <a:endCxn id="19" idx="4"/>
          </p:cNvCxnSpPr>
          <p:nvPr/>
        </p:nvCxnSpPr>
        <p:spPr>
          <a:xfrm flipH="1" flipV="1">
            <a:off x="8522349" y="4356807"/>
            <a:ext cx="1983555" cy="48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1" idx="7"/>
            <a:endCxn id="14" idx="4"/>
          </p:cNvCxnSpPr>
          <p:nvPr/>
        </p:nvCxnSpPr>
        <p:spPr>
          <a:xfrm flipV="1">
            <a:off x="10784915" y="2570168"/>
            <a:ext cx="440091" cy="897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6" idx="6"/>
            <a:endCxn id="14" idx="5"/>
          </p:cNvCxnSpPr>
          <p:nvPr/>
        </p:nvCxnSpPr>
        <p:spPr>
          <a:xfrm flipV="1">
            <a:off x="10793753" y="2522403"/>
            <a:ext cx="550480" cy="220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5"/>
            <a:endCxn id="26" idx="1"/>
          </p:cNvCxnSpPr>
          <p:nvPr/>
        </p:nvCxnSpPr>
        <p:spPr>
          <a:xfrm flipH="1">
            <a:off x="10505906" y="2338205"/>
            <a:ext cx="276157" cy="2275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1"/>
            <a:endCxn id="20" idx="5"/>
          </p:cNvCxnSpPr>
          <p:nvPr/>
        </p:nvCxnSpPr>
        <p:spPr>
          <a:xfrm flipV="1">
            <a:off x="10546449" y="2338256"/>
            <a:ext cx="235611" cy="1129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6" idx="1"/>
            <a:endCxn id="8" idx="6"/>
          </p:cNvCxnSpPr>
          <p:nvPr/>
        </p:nvCxnSpPr>
        <p:spPr>
          <a:xfrm flipH="1" flipV="1">
            <a:off x="8825566" y="2407212"/>
            <a:ext cx="1680369" cy="220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6" idx="1"/>
            <a:endCxn id="12" idx="5"/>
          </p:cNvCxnSpPr>
          <p:nvPr/>
        </p:nvCxnSpPr>
        <p:spPr>
          <a:xfrm flipH="1" flipV="1">
            <a:off x="8875047" y="3355747"/>
            <a:ext cx="1630859" cy="1257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2"/>
            <a:endCxn id="19" idx="6"/>
          </p:cNvCxnSpPr>
          <p:nvPr/>
        </p:nvCxnSpPr>
        <p:spPr>
          <a:xfrm flipH="1">
            <a:off x="8690970" y="3583157"/>
            <a:ext cx="1806093" cy="610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0"/>
            <a:endCxn id="8" idx="6"/>
          </p:cNvCxnSpPr>
          <p:nvPr/>
        </p:nvCxnSpPr>
        <p:spPr>
          <a:xfrm flipH="1" flipV="1">
            <a:off x="8825535" y="2407212"/>
            <a:ext cx="1840147" cy="101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3" idx="5"/>
          </p:cNvCxnSpPr>
          <p:nvPr/>
        </p:nvCxnSpPr>
        <p:spPr>
          <a:xfrm flipH="1" flipV="1">
            <a:off x="9298195" y="3540566"/>
            <a:ext cx="1198867" cy="42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1"/>
            <a:endCxn id="12" idx="6"/>
          </p:cNvCxnSpPr>
          <p:nvPr/>
        </p:nvCxnSpPr>
        <p:spPr>
          <a:xfrm flipH="1" flipV="1">
            <a:off x="8924467" y="3240598"/>
            <a:ext cx="1622017" cy="227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6"/>
            <a:endCxn id="15" idx="2"/>
          </p:cNvCxnSpPr>
          <p:nvPr/>
        </p:nvCxnSpPr>
        <p:spPr>
          <a:xfrm flipV="1">
            <a:off x="8333652" y="2559612"/>
            <a:ext cx="3254543" cy="430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1" idx="4"/>
            <a:endCxn id="22" idx="1"/>
          </p:cNvCxnSpPr>
          <p:nvPr/>
        </p:nvCxnSpPr>
        <p:spPr>
          <a:xfrm>
            <a:off x="8165034" y="3153418"/>
            <a:ext cx="1051737" cy="84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1" idx="4"/>
            <a:endCxn id="13" idx="0"/>
          </p:cNvCxnSpPr>
          <p:nvPr/>
        </p:nvCxnSpPr>
        <p:spPr>
          <a:xfrm flipH="1">
            <a:off x="7997090" y="3153469"/>
            <a:ext cx="167943" cy="206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1" idx="4"/>
            <a:endCxn id="10" idx="0"/>
          </p:cNvCxnSpPr>
          <p:nvPr/>
        </p:nvCxnSpPr>
        <p:spPr>
          <a:xfrm flipH="1">
            <a:off x="8064479" y="3153418"/>
            <a:ext cx="100520" cy="157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1" idx="5"/>
            <a:endCxn id="24" idx="2"/>
          </p:cNvCxnSpPr>
          <p:nvPr/>
        </p:nvCxnSpPr>
        <p:spPr>
          <a:xfrm>
            <a:off x="8284264" y="3105705"/>
            <a:ext cx="3474183" cy="369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9" idx="5"/>
            <a:endCxn id="25" idx="1"/>
          </p:cNvCxnSpPr>
          <p:nvPr/>
        </p:nvCxnSpPr>
        <p:spPr>
          <a:xfrm>
            <a:off x="7667155" y="3016818"/>
            <a:ext cx="3639656" cy="150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1" idx="1"/>
            <a:endCxn id="9" idx="6"/>
          </p:cNvCxnSpPr>
          <p:nvPr/>
        </p:nvCxnSpPr>
        <p:spPr>
          <a:xfrm flipH="1">
            <a:off x="7716543" y="2875323"/>
            <a:ext cx="329224" cy="2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5" idx="4"/>
            <a:endCxn id="24" idx="0"/>
          </p:cNvCxnSpPr>
          <p:nvPr/>
        </p:nvCxnSpPr>
        <p:spPr>
          <a:xfrm>
            <a:off x="11756783" y="2722568"/>
            <a:ext cx="170252" cy="58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4" idx="1"/>
            <a:endCxn id="14" idx="5"/>
          </p:cNvCxnSpPr>
          <p:nvPr/>
        </p:nvCxnSpPr>
        <p:spPr>
          <a:xfrm flipH="1" flipV="1">
            <a:off x="11344268" y="2522453"/>
            <a:ext cx="463567" cy="837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4" idx="6"/>
            <a:endCxn id="15" idx="1"/>
          </p:cNvCxnSpPr>
          <p:nvPr/>
        </p:nvCxnSpPr>
        <p:spPr>
          <a:xfrm>
            <a:off x="11393656" y="2407264"/>
            <a:ext cx="243927" cy="37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6"/>
            <a:endCxn id="24" idx="2"/>
          </p:cNvCxnSpPr>
          <p:nvPr/>
        </p:nvCxnSpPr>
        <p:spPr>
          <a:xfrm flipV="1">
            <a:off x="9276509" y="3474877"/>
            <a:ext cx="2481908" cy="1336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" idx="7"/>
            <a:endCxn id="24" idx="1"/>
          </p:cNvCxnSpPr>
          <p:nvPr/>
        </p:nvCxnSpPr>
        <p:spPr>
          <a:xfrm flipV="1">
            <a:off x="8183711" y="3359691"/>
            <a:ext cx="3624091" cy="1413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8" idx="5"/>
            <a:endCxn id="25" idx="3"/>
          </p:cNvCxnSpPr>
          <p:nvPr/>
        </p:nvCxnSpPr>
        <p:spPr>
          <a:xfrm flipV="1">
            <a:off x="9227151" y="4749702"/>
            <a:ext cx="2079695" cy="176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3" idx="6"/>
            <a:endCxn id="25" idx="2"/>
          </p:cNvCxnSpPr>
          <p:nvPr/>
        </p:nvCxnSpPr>
        <p:spPr>
          <a:xfrm>
            <a:off x="8165679" y="3522647"/>
            <a:ext cx="3091747" cy="111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2"/>
            <a:endCxn id="9" idx="7"/>
          </p:cNvCxnSpPr>
          <p:nvPr/>
        </p:nvCxnSpPr>
        <p:spPr>
          <a:xfrm flipH="1">
            <a:off x="7667155" y="2569612"/>
            <a:ext cx="341676" cy="21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6"/>
            <a:endCxn id="24" idx="1"/>
          </p:cNvCxnSpPr>
          <p:nvPr/>
        </p:nvCxnSpPr>
        <p:spPr>
          <a:xfrm>
            <a:off x="8346071" y="2569612"/>
            <a:ext cx="3461731" cy="790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6" idx="5"/>
            <a:endCxn id="25" idx="0"/>
          </p:cNvCxnSpPr>
          <p:nvPr/>
        </p:nvCxnSpPr>
        <p:spPr>
          <a:xfrm>
            <a:off x="10583875" y="3305998"/>
            <a:ext cx="842171" cy="1165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9576234" y="2060112"/>
            <a:ext cx="395959" cy="3267265"/>
          </a:xfrm>
          <a:prstGeom prst="line">
            <a:avLst/>
          </a:prstGeom>
          <a:ln w="508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817259" y="4995318"/>
            <a:ext cx="365760" cy="55397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3000" dirty="0"/>
              <a:t>0</a:t>
            </a:r>
            <a:endParaRPr lang="en-US" sz="3000" dirty="0"/>
          </a:p>
        </p:txBody>
      </p:sp>
      <p:sp>
        <p:nvSpPr>
          <p:cNvPr id="98" name="TextBox 97"/>
          <p:cNvSpPr txBox="1"/>
          <p:nvPr/>
        </p:nvSpPr>
        <p:spPr>
          <a:xfrm>
            <a:off x="10662827" y="4947258"/>
            <a:ext cx="365760" cy="55397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3000" dirty="0"/>
              <a:t>1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275477" y="1578834"/>
                <a:ext cx="4754143" cy="477031"/>
              </a:xfrm>
              <a:prstGeom prst="rect">
                <a:avLst/>
              </a:prstGeom>
              <a:noFill/>
            </p:spPr>
            <p:txBody>
              <a:bodyPr wrap="square" lIns="91418" tIns="45709" rIns="91418" bIns="45709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 panose="02040503050406030204" pitchFamily="18" charset="0"/>
                        </a:rPr>
                        <m:t>∀</m:t>
                      </m:r>
                      <m:d>
                        <m:dPr>
                          <m:ctrlPr>
                            <a:rPr lang="en-US" sz="25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43" y="1578834"/>
                <a:ext cx="4754143" cy="477054"/>
              </a:xfrm>
              <a:prstGeom prst="rect">
                <a:avLst/>
              </a:prstGeom>
              <a:blipFill>
                <a:blip r:embed="rId11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3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6BB2D-FB46-495E-B4B7-69D1044B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05F1A-F79B-4F73-BB75-6697F425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FA7D1-7183-43C1-B7D6-B0E0D2A7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6A313-27E9-46E6-A16B-655C880ED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08ED4E-9AF9-482A-82AE-FA5369FD7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E79CCD-AF37-4B67-9CEA-8B515DC85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CBB29-7FCD-4FC5-886A-477803D0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30A598-0AB3-4143-9CB5-0EB7562D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A9B19-B94E-44EA-99B0-5FDB3B8B9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51B99-987D-4456-9FE5-BEA0A0CF6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E5098-13F2-4C1C-9BEE-37C91A351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4A61-C21A-4548-914E-FA51B98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  <p:bldP spid="7" grpId="0" animBg="1"/>
      <p:bldP spid="8" grpId="1" animBg="1"/>
      <p:bldP spid="9" grpId="0" animBg="1"/>
      <p:bldP spid="10" grpId="0" animBg="1"/>
      <p:bldP spid="11" grpId="0" animBg="1"/>
      <p:bldP spid="12" grpId="1" animBg="1"/>
      <p:bldP spid="13" grpId="0" animBg="1"/>
      <p:bldP spid="14" grpId="1" animBg="1"/>
      <p:bldP spid="15" grpId="0" animBg="1"/>
      <p:bldP spid="16" grpId="0" animBg="1"/>
      <p:bldP spid="17" grpId="1" animBg="1"/>
      <p:bldP spid="18" grpId="0" animBg="1"/>
      <p:bldP spid="19" grpId="1" animBg="1"/>
      <p:bldP spid="20" grpId="1" animBg="1"/>
      <p:bldP spid="21" grpId="1" animBg="1"/>
      <p:bldP spid="22" grpId="0" animBg="1"/>
      <p:bldP spid="23" grpId="1" animBg="1"/>
      <p:bldP spid="24" grpId="0" animBg="1"/>
      <p:bldP spid="25" grpId="0" animBg="1"/>
      <p:bldP spid="26" grpId="1" animBg="1"/>
      <p:bldP spid="97" grpId="0"/>
      <p:bldP spid="98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5" y="-146937"/>
            <a:ext cx="11695611" cy="1193709"/>
          </a:xfrm>
        </p:spPr>
        <p:txBody>
          <a:bodyPr/>
          <a:lstStyle/>
          <a:p>
            <a:pPr algn="r"/>
            <a:r>
              <a:rPr lang="en-US" b="1" dirty="0" smtClean="0"/>
              <a:t>Unique Games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5777397"/>
                  </p:ext>
                </p:extLst>
              </p:nvPr>
            </p:nvGraphicFramePr>
            <p:xfrm>
              <a:off x="112737" y="601251"/>
              <a:ext cx="11843060" cy="6256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5777397"/>
                  </p:ext>
                </p:extLst>
              </p:nvPr>
            </p:nvGraphicFramePr>
            <p:xfrm>
              <a:off x="112737" y="601251"/>
              <a:ext cx="11843060" cy="6256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grpSp>
        <p:nvGrpSpPr>
          <p:cNvPr id="4" name="Group 3"/>
          <p:cNvGrpSpPr/>
          <p:nvPr/>
        </p:nvGrpSpPr>
        <p:grpSpPr>
          <a:xfrm>
            <a:off x="3106933" y="601251"/>
            <a:ext cx="8763864" cy="690373"/>
            <a:chOff x="3079195" y="2106452"/>
            <a:chExt cx="8763864" cy="690373"/>
          </a:xfrm>
        </p:grpSpPr>
        <p:sp>
          <p:nvSpPr>
            <p:cNvPr id="6" name="Rectangle 5"/>
            <p:cNvSpPr/>
            <p:nvPr/>
          </p:nvSpPr>
          <p:spPr>
            <a:xfrm>
              <a:off x="3079195" y="2106452"/>
              <a:ext cx="8763864" cy="6903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079195" y="2106452"/>
              <a:ext cx="8763864" cy="690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b" anchorCtr="0">
              <a:noAutofit/>
            </a:bodyPr>
            <a:lstStyle/>
            <a:p>
              <a:pPr defTabSz="15998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05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6BB2D-FB46-495E-B4B7-69D1044B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05F1A-F79B-4F73-BB75-6697F425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FA7D1-7183-43C1-B7D6-B0E0D2A7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6A313-27E9-46E6-A16B-655C880ED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08ED4E-9AF9-482A-82AE-FA5369FD7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E79CCD-AF37-4B67-9CEA-8B515DC85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6CBB29-7FCD-4FC5-886A-477803D0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30A598-0AB3-4143-9CB5-0EB7562D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A9B19-B94E-44EA-99B0-5FDB3B8B9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51B99-987D-4456-9FE5-BEA0A0CF6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E5098-13F2-4C1C-9BEE-37C91A351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4A61-C21A-4548-914E-FA51B98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70766" dir="3356652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70766" dir="3356652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70766" dir="3356652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70766" dir="3356652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70766" dir="3356652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70766" dir="3356652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70766" dir="3356652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70766" dir="3356652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70766" dir="3356652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70766" dir="3356652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3143</Words>
  <Application>Microsoft Office PowerPoint</Application>
  <PresentationFormat>Custom</PresentationFormat>
  <Paragraphs>387</Paragraphs>
  <Slides>33</Slides>
  <Notes>5</Notes>
  <HiddenSlides>6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White</vt:lpstr>
      <vt:lpstr>1_White</vt:lpstr>
      <vt:lpstr>2-to-2 Games Theorem  via  Expansion in the Grassmann Graph</vt:lpstr>
      <vt:lpstr> </vt:lpstr>
      <vt:lpstr> </vt:lpstr>
      <vt:lpstr>PowerPoint Presentation</vt:lpstr>
      <vt:lpstr>PCP Theorem </vt:lpstr>
      <vt:lpstr>Limits</vt:lpstr>
      <vt:lpstr>Gap-Clique</vt:lpstr>
      <vt:lpstr>Unique Games</vt:lpstr>
      <vt:lpstr>Unique Games</vt:lpstr>
      <vt:lpstr>PowerPoint Presentation</vt:lpstr>
      <vt:lpstr>2-to-2 Games</vt:lpstr>
      <vt:lpstr>Implications: New NP-Hardness Results</vt:lpstr>
      <vt:lpstr>PowerPoint Presentation</vt:lpstr>
      <vt:lpstr>PowerPoint Presentation</vt:lpstr>
      <vt:lpstr>PowerPoint Presentation</vt:lpstr>
      <vt:lpstr>PCP’s and Codes</vt:lpstr>
      <vt:lpstr>PCP’s and codes</vt:lpstr>
      <vt:lpstr>2-to-2 Games Hardness (~ A + B pages)</vt:lpstr>
      <vt:lpstr>The Grassmann Graph G(V,ℓ)</vt:lpstr>
      <vt:lpstr>Grassmann Test</vt:lpstr>
      <vt:lpstr>Graph Expansion</vt:lpstr>
      <vt:lpstr>Yes! Subgraphs that are Grassmann-- non expanding</vt:lpstr>
      <vt:lpstr>Expansion statement</vt:lpstr>
      <vt:lpstr>PowerPoint Presentation</vt:lpstr>
      <vt:lpstr>Results</vt:lpstr>
      <vt:lpstr>Tools in the proof</vt:lpstr>
      <vt:lpstr>Summary</vt:lpstr>
      <vt:lpstr>Tools in the proof</vt:lpstr>
      <vt:lpstr>Level functions</vt:lpstr>
      <vt:lpstr>Outline of the proof</vt:lpstr>
      <vt:lpstr>Toy case</vt:lpstr>
      <vt:lpstr>Toy case</vt:lpstr>
      <vt:lpstr>Higher levels?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Dors</dc:creator>
  <cp:lastModifiedBy>Khot</cp:lastModifiedBy>
  <cp:revision>322</cp:revision>
  <dcterms:created xsi:type="dcterms:W3CDTF">2017-04-22T10:02:36Z</dcterms:created>
  <dcterms:modified xsi:type="dcterms:W3CDTF">2018-08-21T21:32:11Z</dcterms:modified>
</cp:coreProperties>
</file>