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4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DBFBAE4-3634-4A06-B312-76CAC23B8C58}" type="datetimeFigureOut">
              <a:rPr lang="en-US" smtClean="0"/>
              <a:t>1/31/2019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1121D8-0881-4DF0-941C-F897329205C7}" type="slidenum">
              <a:rPr lang="en-US" smtClean="0"/>
              <a:t>‹#›</a:t>
            </a:fld>
            <a:endParaRPr lang="en-US"/>
          </a:p>
        </p:txBody>
      </p:sp>
    </p:spTree>
    <p:extLst>
      <p:ext uri="{BB962C8B-B14F-4D97-AF65-F5344CB8AC3E}">
        <p14:creationId xmlns:p14="http://schemas.microsoft.com/office/powerpoint/2010/main" val="34232672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BFBAE4-3634-4A06-B312-76CAC23B8C58}" type="datetimeFigureOut">
              <a:rPr lang="en-US" smtClean="0"/>
              <a:t>1/31/2019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1121D8-0881-4DF0-941C-F897329205C7}" type="slidenum">
              <a:rPr lang="en-US" smtClean="0"/>
              <a:t>‹#›</a:t>
            </a:fld>
            <a:endParaRPr lang="en-US"/>
          </a:p>
        </p:txBody>
      </p:sp>
    </p:spTree>
    <p:extLst>
      <p:ext uri="{BB962C8B-B14F-4D97-AF65-F5344CB8AC3E}">
        <p14:creationId xmlns:p14="http://schemas.microsoft.com/office/powerpoint/2010/main" val="4203534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BFBAE4-3634-4A06-B312-76CAC23B8C58}" type="datetimeFigureOut">
              <a:rPr lang="en-US" smtClean="0"/>
              <a:t>1/31/2019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1121D8-0881-4DF0-941C-F897329205C7}" type="slidenum">
              <a:rPr lang="en-US" smtClean="0"/>
              <a:t>‹#›</a:t>
            </a:fld>
            <a:endParaRPr lang="en-US"/>
          </a:p>
        </p:txBody>
      </p:sp>
    </p:spTree>
    <p:extLst>
      <p:ext uri="{BB962C8B-B14F-4D97-AF65-F5344CB8AC3E}">
        <p14:creationId xmlns:p14="http://schemas.microsoft.com/office/powerpoint/2010/main" val="2721305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BFBAE4-3634-4A06-B312-76CAC23B8C58}" type="datetimeFigureOut">
              <a:rPr lang="en-US" smtClean="0"/>
              <a:t>1/31/2019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1121D8-0881-4DF0-941C-F897329205C7}" type="slidenum">
              <a:rPr lang="en-US" smtClean="0"/>
              <a:t>‹#›</a:t>
            </a:fld>
            <a:endParaRPr lang="en-US"/>
          </a:p>
        </p:txBody>
      </p:sp>
    </p:spTree>
    <p:extLst>
      <p:ext uri="{BB962C8B-B14F-4D97-AF65-F5344CB8AC3E}">
        <p14:creationId xmlns:p14="http://schemas.microsoft.com/office/powerpoint/2010/main" val="1940433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BFBAE4-3634-4A06-B312-76CAC23B8C58}" type="datetimeFigureOut">
              <a:rPr lang="en-US" smtClean="0"/>
              <a:t>1/31/2019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1121D8-0881-4DF0-941C-F897329205C7}" type="slidenum">
              <a:rPr lang="en-US" smtClean="0"/>
              <a:t>‹#›</a:t>
            </a:fld>
            <a:endParaRPr lang="en-US"/>
          </a:p>
        </p:txBody>
      </p:sp>
    </p:spTree>
    <p:extLst>
      <p:ext uri="{BB962C8B-B14F-4D97-AF65-F5344CB8AC3E}">
        <p14:creationId xmlns:p14="http://schemas.microsoft.com/office/powerpoint/2010/main" val="2716564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DBFBAE4-3634-4A06-B312-76CAC23B8C58}" type="datetimeFigureOut">
              <a:rPr lang="en-US" smtClean="0"/>
              <a:t>1/31/2019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1121D8-0881-4DF0-941C-F897329205C7}" type="slidenum">
              <a:rPr lang="en-US" smtClean="0"/>
              <a:t>‹#›</a:t>
            </a:fld>
            <a:endParaRPr lang="en-US"/>
          </a:p>
        </p:txBody>
      </p:sp>
    </p:spTree>
    <p:extLst>
      <p:ext uri="{BB962C8B-B14F-4D97-AF65-F5344CB8AC3E}">
        <p14:creationId xmlns:p14="http://schemas.microsoft.com/office/powerpoint/2010/main" val="472839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DBFBAE4-3634-4A06-B312-76CAC23B8C58}" type="datetimeFigureOut">
              <a:rPr lang="en-US" smtClean="0"/>
              <a:t>1/31/2019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1121D8-0881-4DF0-941C-F897329205C7}" type="slidenum">
              <a:rPr lang="en-US" smtClean="0"/>
              <a:t>‹#›</a:t>
            </a:fld>
            <a:endParaRPr lang="en-US"/>
          </a:p>
        </p:txBody>
      </p:sp>
    </p:spTree>
    <p:extLst>
      <p:ext uri="{BB962C8B-B14F-4D97-AF65-F5344CB8AC3E}">
        <p14:creationId xmlns:p14="http://schemas.microsoft.com/office/powerpoint/2010/main" val="100186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BFBAE4-3634-4A06-B312-76CAC23B8C58}" type="datetimeFigureOut">
              <a:rPr lang="en-US" smtClean="0"/>
              <a:t>1/31/2019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1121D8-0881-4DF0-941C-F897329205C7}" type="slidenum">
              <a:rPr lang="en-US" smtClean="0"/>
              <a:t>‹#›</a:t>
            </a:fld>
            <a:endParaRPr lang="en-US"/>
          </a:p>
        </p:txBody>
      </p:sp>
    </p:spTree>
    <p:extLst>
      <p:ext uri="{BB962C8B-B14F-4D97-AF65-F5344CB8AC3E}">
        <p14:creationId xmlns:p14="http://schemas.microsoft.com/office/powerpoint/2010/main" val="4093541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BFBAE4-3634-4A06-B312-76CAC23B8C58}" type="datetimeFigureOut">
              <a:rPr lang="en-US" smtClean="0"/>
              <a:t>1/31/2019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1121D8-0881-4DF0-941C-F897329205C7}" type="slidenum">
              <a:rPr lang="en-US" smtClean="0"/>
              <a:t>‹#›</a:t>
            </a:fld>
            <a:endParaRPr lang="en-US"/>
          </a:p>
        </p:txBody>
      </p:sp>
    </p:spTree>
    <p:extLst>
      <p:ext uri="{BB962C8B-B14F-4D97-AF65-F5344CB8AC3E}">
        <p14:creationId xmlns:p14="http://schemas.microsoft.com/office/powerpoint/2010/main" val="3191740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BFBAE4-3634-4A06-B312-76CAC23B8C58}" type="datetimeFigureOut">
              <a:rPr lang="en-US" smtClean="0"/>
              <a:t>1/31/2019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1121D8-0881-4DF0-941C-F897329205C7}" type="slidenum">
              <a:rPr lang="en-US" smtClean="0"/>
              <a:t>‹#›</a:t>
            </a:fld>
            <a:endParaRPr lang="en-US"/>
          </a:p>
        </p:txBody>
      </p:sp>
    </p:spTree>
    <p:extLst>
      <p:ext uri="{BB962C8B-B14F-4D97-AF65-F5344CB8AC3E}">
        <p14:creationId xmlns:p14="http://schemas.microsoft.com/office/powerpoint/2010/main" val="1429737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BFBAE4-3634-4A06-B312-76CAC23B8C58}" type="datetimeFigureOut">
              <a:rPr lang="en-US" smtClean="0"/>
              <a:t>1/31/2019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1121D8-0881-4DF0-941C-F897329205C7}" type="slidenum">
              <a:rPr lang="en-US" smtClean="0"/>
              <a:t>‹#›</a:t>
            </a:fld>
            <a:endParaRPr lang="en-US"/>
          </a:p>
        </p:txBody>
      </p:sp>
    </p:spTree>
    <p:extLst>
      <p:ext uri="{BB962C8B-B14F-4D97-AF65-F5344CB8AC3E}">
        <p14:creationId xmlns:p14="http://schemas.microsoft.com/office/powerpoint/2010/main" val="1985515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BFBAE4-3634-4A06-B312-76CAC23B8C58}" type="datetimeFigureOut">
              <a:rPr lang="en-US" smtClean="0"/>
              <a:t>1/31/2019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1121D8-0881-4DF0-941C-F897329205C7}" type="slidenum">
              <a:rPr lang="en-US" smtClean="0"/>
              <a:t>‹#›</a:t>
            </a:fld>
            <a:endParaRPr lang="en-US"/>
          </a:p>
        </p:txBody>
      </p:sp>
    </p:spTree>
    <p:extLst>
      <p:ext uri="{BB962C8B-B14F-4D97-AF65-F5344CB8AC3E}">
        <p14:creationId xmlns:p14="http://schemas.microsoft.com/office/powerpoint/2010/main" val="19376351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Programming</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3373538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Comment</a:t>
            </a:r>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1800" y="2133600"/>
            <a:ext cx="2676525" cy="1485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95184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Light</a:t>
            </a:r>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62400" y="1905000"/>
            <a:ext cx="1409700" cy="2019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375486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Play Sound/Note/Tone</a:t>
            </a:r>
            <a:endParaRPr lang="en-U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2057400"/>
            <a:ext cx="1295400" cy="1990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Straight Arrow Connector 3"/>
          <p:cNvCxnSpPr/>
          <p:nvPr/>
        </p:nvCxnSpPr>
        <p:spPr>
          <a:xfrm flipH="1">
            <a:off x="2514600" y="1862373"/>
            <a:ext cx="762000" cy="3429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0" y="2567412"/>
            <a:ext cx="1343025" cy="2038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3352800" y="1676400"/>
            <a:ext cx="1043876" cy="369332"/>
          </a:xfrm>
          <a:prstGeom prst="rect">
            <a:avLst/>
          </a:prstGeom>
          <a:noFill/>
        </p:spPr>
        <p:txBody>
          <a:bodyPr wrap="none" rtlCol="0">
            <a:spAutoFit/>
          </a:bodyPr>
          <a:lstStyle/>
          <a:p>
            <a:r>
              <a:rPr lang="en-US" dirty="0" smtClean="0"/>
              <a:t>Filename</a:t>
            </a:r>
            <a:endParaRPr lang="en-US" dirty="0"/>
          </a:p>
        </p:txBody>
      </p:sp>
      <p:sp>
        <p:nvSpPr>
          <p:cNvPr id="7" name="TextBox 6"/>
          <p:cNvSpPr txBox="1"/>
          <p:nvPr/>
        </p:nvSpPr>
        <p:spPr>
          <a:xfrm>
            <a:off x="6248400" y="3299898"/>
            <a:ext cx="2167581" cy="369332"/>
          </a:xfrm>
          <a:prstGeom prst="rect">
            <a:avLst/>
          </a:prstGeom>
          <a:noFill/>
        </p:spPr>
        <p:txBody>
          <a:bodyPr wrap="none" rtlCol="0">
            <a:spAutoFit/>
          </a:bodyPr>
          <a:lstStyle/>
          <a:p>
            <a:r>
              <a:rPr lang="en-US" dirty="0" smtClean="0"/>
              <a:t>Wait for completion?</a:t>
            </a:r>
            <a:endParaRPr lang="en-US" dirty="0"/>
          </a:p>
        </p:txBody>
      </p:sp>
      <p:cxnSp>
        <p:nvCxnSpPr>
          <p:cNvPr id="9" name="Straight Arrow Connector 8"/>
          <p:cNvCxnSpPr/>
          <p:nvPr/>
        </p:nvCxnSpPr>
        <p:spPr>
          <a:xfrm flipH="1">
            <a:off x="5219700" y="3589605"/>
            <a:ext cx="1028700" cy="15925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flipV="1">
            <a:off x="5219700" y="4048125"/>
            <a:ext cx="1257300" cy="2190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flipV="1">
            <a:off x="5219700" y="4343400"/>
            <a:ext cx="1257300" cy="76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6553200" y="4038600"/>
            <a:ext cx="1106906" cy="369332"/>
          </a:xfrm>
          <a:prstGeom prst="rect">
            <a:avLst/>
          </a:prstGeom>
          <a:noFill/>
        </p:spPr>
        <p:txBody>
          <a:bodyPr wrap="none" rtlCol="0">
            <a:spAutoFit/>
          </a:bodyPr>
          <a:lstStyle/>
          <a:p>
            <a:r>
              <a:rPr lang="en-US" dirty="0" smtClean="0"/>
              <a:t>Play Once</a:t>
            </a:r>
            <a:endParaRPr lang="en-US" dirty="0"/>
          </a:p>
        </p:txBody>
      </p:sp>
      <p:sp>
        <p:nvSpPr>
          <p:cNvPr id="19" name="TextBox 18"/>
          <p:cNvSpPr txBox="1"/>
          <p:nvPr/>
        </p:nvSpPr>
        <p:spPr>
          <a:xfrm>
            <a:off x="6553200" y="4953000"/>
            <a:ext cx="1600200" cy="369332"/>
          </a:xfrm>
          <a:prstGeom prst="rect">
            <a:avLst/>
          </a:prstGeom>
          <a:noFill/>
        </p:spPr>
        <p:txBody>
          <a:bodyPr wrap="square" rtlCol="0">
            <a:spAutoFit/>
          </a:bodyPr>
          <a:lstStyle/>
          <a:p>
            <a:r>
              <a:rPr lang="en-US" dirty="0" smtClean="0"/>
              <a:t>Loop Sound</a:t>
            </a:r>
            <a:endParaRPr lang="en-US" dirty="0"/>
          </a:p>
        </p:txBody>
      </p:sp>
    </p:spTree>
    <p:extLst>
      <p:ext uri="{BB962C8B-B14F-4D97-AF65-F5344CB8AC3E}">
        <p14:creationId xmlns:p14="http://schemas.microsoft.com/office/powerpoint/2010/main" val="670193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Give Instructions</a:t>
            </a:r>
            <a:endParaRPr lang="en-US" dirty="0"/>
          </a:p>
        </p:txBody>
      </p:sp>
      <p:sp>
        <p:nvSpPr>
          <p:cNvPr id="3" name="Content Placeholder 2"/>
          <p:cNvSpPr>
            <a:spLocks noGrp="1"/>
          </p:cNvSpPr>
          <p:nvPr>
            <p:ph idx="1"/>
          </p:nvPr>
        </p:nvSpPr>
        <p:spPr/>
        <p:txBody>
          <a:bodyPr/>
          <a:lstStyle/>
          <a:p>
            <a:r>
              <a:rPr lang="en-US" dirty="0" smtClean="0"/>
              <a:t>A robot will follow the instructions exactly as you give it.</a:t>
            </a:r>
          </a:p>
          <a:p>
            <a:r>
              <a:rPr lang="en-US" dirty="0" smtClean="0"/>
              <a:t>Such as </a:t>
            </a:r>
            <a:r>
              <a:rPr lang="en-US" b="1" dirty="0" smtClean="0"/>
              <a:t>go forward and stop</a:t>
            </a:r>
            <a:r>
              <a:rPr lang="en-US" dirty="0" smtClean="0"/>
              <a:t>. The robot will not go forward, but rather stop, since there was no time interval given for how long to go forward.</a:t>
            </a:r>
          </a:p>
          <a:p>
            <a:r>
              <a:rPr lang="en-US" dirty="0" smtClean="0"/>
              <a:t>You must give it a time interval. So that it becomes </a:t>
            </a:r>
            <a:r>
              <a:rPr lang="en-US" b="1" dirty="0" smtClean="0"/>
              <a:t>go forward for </a:t>
            </a:r>
            <a:r>
              <a:rPr lang="en-US" b="1" u="sng" dirty="0" smtClean="0"/>
              <a:t>2</a:t>
            </a:r>
            <a:r>
              <a:rPr lang="en-US" b="1" dirty="0" smtClean="0"/>
              <a:t> seconds and stop</a:t>
            </a:r>
            <a:r>
              <a:rPr lang="en-US" dirty="0" smtClean="0"/>
              <a:t>.</a:t>
            </a:r>
            <a:endParaRPr lang="en-US" dirty="0"/>
          </a:p>
        </p:txBody>
      </p:sp>
    </p:spTree>
    <p:extLst>
      <p:ext uri="{BB962C8B-B14F-4D97-AF65-F5344CB8AC3E}">
        <p14:creationId xmlns:p14="http://schemas.microsoft.com/office/powerpoint/2010/main" val="1709935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Programming Structure</a:t>
            </a:r>
            <a:endParaRPr lang="en-US" dirty="0"/>
          </a:p>
        </p:txBody>
      </p:sp>
      <p:sp>
        <p:nvSpPr>
          <p:cNvPr id="3" name="Content Placeholder 2"/>
          <p:cNvSpPr>
            <a:spLocks noGrp="1"/>
          </p:cNvSpPr>
          <p:nvPr>
            <p:ph idx="1"/>
          </p:nvPr>
        </p:nvSpPr>
        <p:spPr/>
        <p:txBody>
          <a:bodyPr>
            <a:normAutofit lnSpcReduction="10000"/>
          </a:bodyPr>
          <a:lstStyle/>
          <a:p>
            <a:r>
              <a:rPr lang="en-US" dirty="0" smtClean="0"/>
              <a:t>Plan</a:t>
            </a:r>
          </a:p>
          <a:p>
            <a:r>
              <a:rPr lang="en-US" dirty="0" smtClean="0"/>
              <a:t>Pseudo Code – Fake Code</a:t>
            </a:r>
          </a:p>
          <a:p>
            <a:r>
              <a:rPr lang="en-US" dirty="0" smtClean="0"/>
              <a:t>Think from a robot’s point of you. It cannot figure things out, it needs to be told exactly every little detail what to do.</a:t>
            </a:r>
          </a:p>
          <a:p>
            <a:pPr lvl="1"/>
            <a:r>
              <a:rPr lang="en-US" dirty="0" smtClean="0"/>
              <a:t>Go forward 10 inches</a:t>
            </a:r>
          </a:p>
          <a:p>
            <a:pPr lvl="1"/>
            <a:r>
              <a:rPr lang="en-US" dirty="0" smtClean="0"/>
              <a:t>Turn right 90 Degrees</a:t>
            </a:r>
          </a:p>
          <a:p>
            <a:r>
              <a:rPr lang="en-US" dirty="0" smtClean="0"/>
              <a:t>Think about how it knows if it moved or turned a certain amount?</a:t>
            </a:r>
          </a:p>
        </p:txBody>
      </p:sp>
    </p:spTree>
    <p:extLst>
      <p:ext uri="{BB962C8B-B14F-4D97-AF65-F5344CB8AC3E}">
        <p14:creationId xmlns:p14="http://schemas.microsoft.com/office/powerpoint/2010/main" val="1807342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Turn Pseudo Code into Real Code</a:t>
            </a:r>
            <a:endParaRPr lang="en-US" dirty="0"/>
          </a:p>
        </p:txBody>
      </p:sp>
      <p:sp>
        <p:nvSpPr>
          <p:cNvPr id="3" name="Content Placeholder 2"/>
          <p:cNvSpPr>
            <a:spLocks noGrp="1"/>
          </p:cNvSpPr>
          <p:nvPr>
            <p:ph idx="1"/>
          </p:nvPr>
        </p:nvSpPr>
        <p:spPr/>
        <p:txBody>
          <a:bodyPr/>
          <a:lstStyle/>
          <a:p>
            <a:r>
              <a:rPr lang="en-US" b="1" dirty="0" smtClean="0"/>
              <a:t>We will be programming the EV3 using LEGO </a:t>
            </a:r>
            <a:r>
              <a:rPr lang="en-US" b="1" dirty="0" err="1" smtClean="0"/>
              <a:t>MindStorms</a:t>
            </a:r>
            <a:r>
              <a:rPr lang="en-US" b="1" dirty="0"/>
              <a:t> </a:t>
            </a:r>
            <a:r>
              <a:rPr lang="en-US" b="1" dirty="0" smtClean="0"/>
              <a:t>which uses a Block metaphor for programming the EV3.</a:t>
            </a:r>
          </a:p>
          <a:p>
            <a:endParaRPr lang="en-US" b="1" dirty="0"/>
          </a:p>
          <a:p>
            <a:r>
              <a:rPr lang="en-US" b="1" dirty="0" smtClean="0"/>
              <a:t>The EV3 has supports for C/Java/Linux, but we won’t be using that in this class.</a:t>
            </a:r>
          </a:p>
          <a:p>
            <a:pPr marL="0" indent="0">
              <a:buNone/>
            </a:pPr>
            <a:endParaRPr lang="en-US" dirty="0" smtClean="0"/>
          </a:p>
        </p:txBody>
      </p:sp>
    </p:spTree>
    <p:extLst>
      <p:ext uri="{BB962C8B-B14F-4D97-AF65-F5344CB8AC3E}">
        <p14:creationId xmlns:p14="http://schemas.microsoft.com/office/powerpoint/2010/main" val="2502585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Display</a:t>
            </a:r>
            <a:endParaRPr lang="en-US" dirty="0"/>
          </a:p>
        </p:txBody>
      </p:sp>
      <p:sp>
        <p:nvSpPr>
          <p:cNvPr id="3" name="Content Placeholder 2"/>
          <p:cNvSpPr>
            <a:spLocks noGrp="1"/>
          </p:cNvSpPr>
          <p:nvPr>
            <p:ph idx="1"/>
          </p:nvPr>
        </p:nvSpPr>
        <p:spPr/>
        <p:txBody>
          <a:bodyPr/>
          <a:lstStyle/>
          <a:p>
            <a:r>
              <a:rPr lang="en-US" dirty="0" smtClean="0"/>
              <a:t>Display Images. You can use the Tools, Image Editor to draw your own images.</a:t>
            </a:r>
          </a:p>
          <a:p>
            <a:r>
              <a:rPr lang="en-US" dirty="0" smtClean="0"/>
              <a:t>Text</a:t>
            </a:r>
          </a:p>
          <a:p>
            <a:r>
              <a:rPr lang="en-US" dirty="0" smtClean="0"/>
              <a:t>Drawing</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5200" y="3419947"/>
            <a:ext cx="1714500" cy="2200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6" name="Straight Arrow Connector 5"/>
          <p:cNvCxnSpPr/>
          <p:nvPr/>
        </p:nvCxnSpPr>
        <p:spPr>
          <a:xfrm flipH="1" flipV="1">
            <a:off x="4876800" y="3581400"/>
            <a:ext cx="21336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7086600" y="3549134"/>
            <a:ext cx="1153970" cy="369332"/>
          </a:xfrm>
          <a:prstGeom prst="rect">
            <a:avLst/>
          </a:prstGeom>
          <a:noFill/>
        </p:spPr>
        <p:txBody>
          <a:bodyPr wrap="none" rtlCol="0">
            <a:spAutoFit/>
          </a:bodyPr>
          <a:lstStyle/>
          <a:p>
            <a:r>
              <a:rPr lang="en-US" dirty="0" smtClean="0"/>
              <a:t>Properties</a:t>
            </a:r>
            <a:endParaRPr lang="en-US"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4124325"/>
            <a:ext cx="3124200" cy="2733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8" name="Straight Arrow Connector 7"/>
          <p:cNvCxnSpPr/>
          <p:nvPr/>
        </p:nvCxnSpPr>
        <p:spPr>
          <a:xfrm flipH="1">
            <a:off x="3657600" y="3195873"/>
            <a:ext cx="304800" cy="22407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886200" y="2826541"/>
            <a:ext cx="1181100" cy="369332"/>
          </a:xfrm>
          <a:prstGeom prst="rect">
            <a:avLst/>
          </a:prstGeom>
          <a:noFill/>
        </p:spPr>
        <p:txBody>
          <a:bodyPr wrap="square" rtlCol="0">
            <a:spAutoFit/>
          </a:bodyPr>
          <a:lstStyle/>
          <a:p>
            <a:r>
              <a:rPr lang="en-US" dirty="0" smtClean="0"/>
              <a:t>Preview</a:t>
            </a:r>
            <a:endParaRPr lang="en-US" dirty="0"/>
          </a:p>
        </p:txBody>
      </p:sp>
    </p:spTree>
    <p:extLst>
      <p:ext uri="{BB962C8B-B14F-4D97-AF65-F5344CB8AC3E}">
        <p14:creationId xmlns:p14="http://schemas.microsoft.com/office/powerpoint/2010/main" val="1610076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Wait Command</a:t>
            </a:r>
            <a:endParaRPr lang="en-US" dirty="0"/>
          </a:p>
        </p:txBody>
      </p:sp>
      <p:sp>
        <p:nvSpPr>
          <p:cNvPr id="3" name="Content Placeholder 2"/>
          <p:cNvSpPr>
            <a:spLocks noGrp="1"/>
          </p:cNvSpPr>
          <p:nvPr>
            <p:ph idx="1"/>
          </p:nvPr>
        </p:nvSpPr>
        <p:spPr/>
        <p:txBody>
          <a:bodyPr/>
          <a:lstStyle/>
          <a:p>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3800" y="1763257"/>
            <a:ext cx="1085850" cy="1085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422367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Animation</a:t>
            </a:r>
            <a:endParaRPr lang="en-US" dirty="0"/>
          </a:p>
        </p:txBody>
      </p:sp>
      <p:sp>
        <p:nvSpPr>
          <p:cNvPr id="3" name="Content Placeholder 2"/>
          <p:cNvSpPr>
            <a:spLocks noGrp="1"/>
          </p:cNvSpPr>
          <p:nvPr>
            <p:ph idx="1"/>
          </p:nvPr>
        </p:nvSpPr>
        <p:spPr/>
        <p:txBody>
          <a:bodyPr/>
          <a:lstStyle/>
          <a:p>
            <a:r>
              <a:rPr lang="en-US" dirty="0" smtClean="0"/>
              <a:t>Use the Display &amp; Wait Commands to make things move or change on the display.</a:t>
            </a:r>
          </a:p>
        </p:txBody>
      </p:sp>
    </p:spTree>
    <p:extLst>
      <p:ext uri="{BB962C8B-B14F-4D97-AF65-F5344CB8AC3E}">
        <p14:creationId xmlns:p14="http://schemas.microsoft.com/office/powerpoint/2010/main" val="30080608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Motors</a:t>
            </a:r>
            <a:endParaRPr lang="en-US" dirty="0"/>
          </a:p>
        </p:txBody>
      </p:sp>
      <p:sp>
        <p:nvSpPr>
          <p:cNvPr id="3" name="Content Placeholder 2"/>
          <p:cNvSpPr>
            <a:spLocks noGrp="1"/>
          </p:cNvSpPr>
          <p:nvPr>
            <p:ph idx="1"/>
          </p:nvPr>
        </p:nvSpPr>
        <p:spPr/>
        <p:txBody>
          <a:bodyPr/>
          <a:lstStyle/>
          <a:p>
            <a:r>
              <a:rPr lang="en-US" dirty="0" smtClean="0"/>
              <a:t>Direction</a:t>
            </a:r>
          </a:p>
          <a:p>
            <a:r>
              <a:rPr lang="en-US" dirty="0" smtClean="0"/>
              <a:t>Steering</a:t>
            </a:r>
          </a:p>
          <a:p>
            <a:r>
              <a:rPr lang="en-US" dirty="0" smtClean="0"/>
              <a:t>Power – Important for moving objects with the robot.</a:t>
            </a:r>
          </a:p>
          <a:p>
            <a:r>
              <a:rPr lang="en-US" dirty="0" smtClean="0"/>
              <a:t>Duration</a:t>
            </a:r>
          </a:p>
          <a:p>
            <a:r>
              <a:rPr lang="en-US" dirty="0" smtClean="0"/>
              <a:t>Braking vs Coasting</a:t>
            </a:r>
          </a:p>
          <a:p>
            <a:endParaRPr lang="en-US" dirty="0" smtClean="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9600" y="3962400"/>
            <a:ext cx="1876425" cy="2409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7000" y="4010025"/>
            <a:ext cx="2019300" cy="2390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4648200" y="3613438"/>
            <a:ext cx="1203727" cy="369332"/>
          </a:xfrm>
          <a:prstGeom prst="rect">
            <a:avLst/>
          </a:prstGeom>
          <a:noFill/>
        </p:spPr>
        <p:txBody>
          <a:bodyPr wrap="none" rtlCol="0">
            <a:spAutoFit/>
          </a:bodyPr>
          <a:lstStyle/>
          <a:p>
            <a:r>
              <a:rPr lang="en-US" dirty="0" smtClean="0"/>
              <a:t>Move Tank</a:t>
            </a:r>
            <a:endParaRPr lang="en-US" dirty="0"/>
          </a:p>
        </p:txBody>
      </p:sp>
      <p:sp>
        <p:nvSpPr>
          <p:cNvPr id="5" name="TextBox 4"/>
          <p:cNvSpPr txBox="1"/>
          <p:nvPr/>
        </p:nvSpPr>
        <p:spPr>
          <a:xfrm>
            <a:off x="6553200" y="3581400"/>
            <a:ext cx="1547860" cy="369332"/>
          </a:xfrm>
          <a:prstGeom prst="rect">
            <a:avLst/>
          </a:prstGeom>
          <a:noFill/>
        </p:spPr>
        <p:txBody>
          <a:bodyPr wrap="none" rtlCol="0">
            <a:spAutoFit/>
          </a:bodyPr>
          <a:lstStyle/>
          <a:p>
            <a:r>
              <a:rPr lang="en-US" dirty="0" smtClean="0"/>
              <a:t>Move Steering</a:t>
            </a:r>
            <a:endParaRPr lang="en-US" dirty="0"/>
          </a:p>
        </p:txBody>
      </p:sp>
    </p:spTree>
    <p:extLst>
      <p:ext uri="{BB962C8B-B14F-4D97-AF65-F5344CB8AC3E}">
        <p14:creationId xmlns:p14="http://schemas.microsoft.com/office/powerpoint/2010/main" val="32347788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Commenting</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Use the </a:t>
            </a:r>
            <a:r>
              <a:rPr lang="en-US" b="1" dirty="0" smtClean="0"/>
              <a:t>comment tool</a:t>
            </a:r>
            <a:r>
              <a:rPr lang="en-US" dirty="0" smtClean="0"/>
              <a:t>, to add comments to your code.</a:t>
            </a:r>
            <a:br>
              <a:rPr lang="en-US" dirty="0" smtClean="0"/>
            </a:br>
            <a:r>
              <a:rPr lang="en-US" dirty="0" smtClean="0"/>
              <a:t/>
            </a:r>
            <a:br>
              <a:rPr lang="en-US" dirty="0" smtClean="0"/>
            </a:br>
            <a:endParaRPr lang="en-US" dirty="0" smtClean="0"/>
          </a:p>
          <a:p>
            <a:r>
              <a:rPr lang="en-US" dirty="0" smtClean="0"/>
              <a:t>Comments help other you or programmers read your code. For your assignments, you MUST place some general comments to explain what the program does. As the term goes on and the projects become more complex, you will be asked to give more detailed comments at various sections of your programs.</a:t>
            </a:r>
          </a:p>
          <a:p>
            <a:pPr marL="0" indent="0">
              <a:buNone/>
            </a:pP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2800" y="2286000"/>
            <a:ext cx="3571875"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5" name="Straight Arrow Connector 4"/>
          <p:cNvCxnSpPr/>
          <p:nvPr/>
        </p:nvCxnSpPr>
        <p:spPr>
          <a:xfrm>
            <a:off x="3733800" y="2209800"/>
            <a:ext cx="685800" cy="419100"/>
          </a:xfrm>
          <a:prstGeom prst="straightConnector1">
            <a:avLst/>
          </a:prstGeom>
          <a:ln w="25400">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79328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TotalTime>
  <Words>256</Words>
  <Application>Microsoft Office PowerPoint</Application>
  <PresentationFormat>On-screen Show (4:3)</PresentationFormat>
  <Paragraphs>43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Programming</vt:lpstr>
      <vt:lpstr>Give Instructions</vt:lpstr>
      <vt:lpstr>Programming Structure</vt:lpstr>
      <vt:lpstr>Turn Pseudo Code into Real Code</vt:lpstr>
      <vt:lpstr>Display</vt:lpstr>
      <vt:lpstr>Wait Command</vt:lpstr>
      <vt:lpstr>Animation</vt:lpstr>
      <vt:lpstr>Motors</vt:lpstr>
      <vt:lpstr>Commenting</vt:lpstr>
      <vt:lpstr>Sample Comment</vt:lpstr>
      <vt:lpstr>Status Light</vt:lpstr>
      <vt:lpstr>Play Sound/Note/Tone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Programming</dc:title>
  <dc:creator>Staff</dc:creator>
  <cp:lastModifiedBy>Staff</cp:lastModifiedBy>
  <cp:revision>16</cp:revision>
  <dcterms:created xsi:type="dcterms:W3CDTF">2018-02-06T15:54:58Z</dcterms:created>
  <dcterms:modified xsi:type="dcterms:W3CDTF">2019-01-31T18:24:20Z</dcterms:modified>
</cp:coreProperties>
</file>