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94" autoAdjust="0"/>
  </p:normalViewPr>
  <p:slideViewPr>
    <p:cSldViewPr snapToGrid="0" snapToObjects="1">
      <p:cViewPr varScale="1">
        <p:scale>
          <a:sx n="107" d="100"/>
          <a:sy n="107" d="100"/>
        </p:scale>
        <p:origin x="114" y="5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34290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4290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indent="-34290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61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GPU CUDA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A parallel computing platform by NVIDIA that accelerates computations using thousands of GPU cores.</a:t>
            </a:r>
            <a:endParaRPr lang="en-US" dirty="0"/>
          </a:p>
          <a:p>
            <a:pPr lvl="0"/>
            <a:endParaRPr lang="en-US" dirty="0"/>
          </a:p>
          <a:p>
            <a:pPr lvl="0"/>
            <a:endParaRPr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8D3C94-0C46-4CF0-BA6E-D27492D04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383112"/>
              </p:ext>
            </p:extLst>
          </p:nvPr>
        </p:nvGraphicFramePr>
        <p:xfrm>
          <a:off x="1381152" y="2188512"/>
          <a:ext cx="6202402" cy="2766060"/>
        </p:xfrm>
        <a:graphic>
          <a:graphicData uri="http://schemas.openxmlformats.org/drawingml/2006/table">
            <a:tbl>
              <a:tblPr/>
              <a:tblGrid>
                <a:gridCol w="2771068">
                  <a:extLst>
                    <a:ext uri="{9D8B030D-6E8A-4147-A177-3AD203B41FA5}">
                      <a16:colId xmlns:a16="http://schemas.microsoft.com/office/drawing/2014/main" val="2020939340"/>
                    </a:ext>
                  </a:extLst>
                </a:gridCol>
                <a:gridCol w="3431334">
                  <a:extLst>
                    <a:ext uri="{9D8B030D-6E8A-4147-A177-3AD203B41FA5}">
                      <a16:colId xmlns:a16="http://schemas.microsoft.com/office/drawing/2014/main" val="545044826"/>
                    </a:ext>
                  </a:extLst>
                </a:gridCol>
              </a:tblGrid>
              <a:tr h="1476375">
                <a:tc>
                  <a:txBody>
                    <a:bodyPr/>
                    <a:lstStyle/>
                    <a:p>
                      <a:pPr algn="ctr"/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#include &lt;</a:t>
                      </a:r>
                      <a:r>
                        <a:rPr lang="en-US" dirty="0" err="1">
                          <a:effectLst/>
                        </a:rPr>
                        <a:t>stdio.h</a:t>
                      </a:r>
                      <a:r>
                        <a:rPr lang="en-US" dirty="0">
                          <a:effectLst/>
                        </a:rPr>
                        <a:t>&gt;</a:t>
                      </a:r>
                      <a:br>
                        <a:rPr lang="en-US" dirty="0">
                          <a:effectLst/>
                        </a:rPr>
                      </a:b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__global__ void </a:t>
                      </a:r>
                      <a:r>
                        <a:rPr lang="en-US" dirty="0" err="1">
                          <a:effectLst/>
                        </a:rPr>
                        <a:t>helloCUDA</a:t>
                      </a:r>
                      <a:r>
                        <a:rPr lang="en-US" dirty="0">
                          <a:effectLst/>
                        </a:rPr>
                        <a:t>()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{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    </a:t>
                      </a:r>
                      <a:r>
                        <a:rPr lang="en-US" dirty="0" err="1">
                          <a:effectLst/>
                        </a:rPr>
                        <a:t>printf</a:t>
                      </a:r>
                      <a:r>
                        <a:rPr lang="en-US" dirty="0">
                          <a:effectLst/>
                        </a:rPr>
                        <a:t>("Hello, CUDA!\n");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}</a:t>
                      </a:r>
                      <a:br>
                        <a:rPr lang="en-US" dirty="0">
                          <a:effectLst/>
                        </a:rPr>
                      </a:b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int main()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{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    </a:t>
                      </a:r>
                      <a:r>
                        <a:rPr lang="en-US" dirty="0" err="1">
                          <a:effectLst/>
                        </a:rPr>
                        <a:t>helloCUDA</a:t>
                      </a:r>
                      <a:r>
                        <a:rPr lang="en-US" dirty="0">
                          <a:effectLst/>
                        </a:rPr>
                        <a:t>&lt;&lt;&lt;1, 1&gt;&gt;&gt;();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    </a:t>
                      </a:r>
                      <a:r>
                        <a:rPr lang="en-US" dirty="0" err="1">
                          <a:effectLst/>
                        </a:rPr>
                        <a:t>cudaDeviceSynchronize</a:t>
                      </a:r>
                      <a:r>
                        <a:rPr lang="en-US" dirty="0">
                          <a:effectLst/>
                        </a:rPr>
                        <a:t>();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    return 0;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}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7015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Super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High-performance computers designed for large-scale simulations, AI research, and scientific calculations.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Supercomputers enhance </a:t>
            </a:r>
            <a:r>
              <a:rPr lang="en-US" b="1" dirty="0"/>
              <a:t>video processing, AI-driven media creation, CGI rendering, and VR/AR simulations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Cloud Computing vs On-Site PC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9A1B97-4248-417D-BAEF-3316A46E63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715856"/>
            <a:ext cx="8229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Cloud Computing: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Scalable, cost-efficient, remotely accessible, 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automatically updated. Ideal for collaboration and flexibility.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On-Site Computing: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Provides control, security, customization,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reliable performance without internet dependency.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Best for specialized workloads.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 dirty="0"/>
              <a:t>Programming Languages &amp;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Tools for software development—languages like Python &amp; C++, frameworks like TensorFlow &amp; React.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b="1" dirty="0"/>
              <a:t>Web Development:</a:t>
            </a:r>
            <a:r>
              <a:rPr lang="en-US" dirty="0"/>
              <a:t> Uses </a:t>
            </a:r>
            <a:r>
              <a:rPr lang="en-US" b="1" dirty="0"/>
              <a:t>HTML, CSS, JavaScript</a:t>
            </a:r>
            <a:r>
              <a:rPr lang="en-US" dirty="0"/>
              <a:t> with frameworks like </a:t>
            </a:r>
            <a:r>
              <a:rPr lang="en-US" b="1" dirty="0"/>
              <a:t>React, Vue.js, and Node.js </a:t>
            </a:r>
            <a:r>
              <a:rPr lang="en-US" dirty="0"/>
              <a:t>for dynamic and scalable applications.</a:t>
            </a:r>
          </a:p>
          <a:p>
            <a:pPr lvl="0"/>
            <a:r>
              <a:rPr lang="en-US" b="1" dirty="0"/>
              <a:t>Multimedia Development:</a:t>
            </a:r>
            <a:r>
              <a:rPr lang="en-US" dirty="0"/>
              <a:t> Leverages </a:t>
            </a:r>
            <a:r>
              <a:rPr lang="en-US" b="1" dirty="0"/>
              <a:t>Python, C# (Unity), C++ (Unreal Engine)</a:t>
            </a:r>
            <a:r>
              <a:rPr lang="en-US" dirty="0"/>
              <a:t> for interactive media, gaming, and VR/AR.</a:t>
            </a:r>
          </a:p>
          <a:p>
            <a:pPr marL="0" lv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 dirty="0"/>
              <a:t>AI for Video Game Content Creation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11921EF-EAC6-48E6-94F4-639F19A2A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38526"/>
            <a:ext cx="880568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Procedural generation: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AI creates dynamic game worlds and environments.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Adaptive NPC behavior: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NPCs respond intelligently to player actions.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Automated storytelling: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AI generates quests, dialogues, and branching narratives.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Asset &amp; animation creation: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AI assists in designing textures, models, 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motion capture.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Testing &amp; bug fixing: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AI detects glitches and balances gameplay efficiently.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Personalized experiences: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AI tailors difficulty, matchmaking, and rewards.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 dirty="0"/>
              <a:t>VR &amp; 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Virtual Reality (VR)</a:t>
            </a:r>
            <a:r>
              <a:rPr lang="en-US" dirty="0"/>
              <a:t> fully immerses users in digital environments through headsets and controllers, creating an interactive, simulated world. It’s widely used in gaming, training simulations, and virtual collaboration.</a:t>
            </a:r>
          </a:p>
          <a:p>
            <a:r>
              <a:rPr lang="en-US" b="1" dirty="0"/>
              <a:t>Augmented Reality (AR)</a:t>
            </a:r>
            <a:r>
              <a:rPr lang="en-US" dirty="0"/>
              <a:t> overlays digital elements onto the real world using devices like smartphones or AR glasses, enhancing real-world experiences. AR is commonly seen in applications like interactive retail, education, and navigation.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Application>Microsoft Office PowerPoint</Application>
  <PresentationFormat>On-screen Show (16:9)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GPU CUDA</vt:lpstr>
      <vt:lpstr>Super Computing</vt:lpstr>
      <vt:lpstr>Cloud Computing vs On-Site PC</vt:lpstr>
      <vt:lpstr>Programming Languages &amp; Frameworks</vt:lpstr>
      <vt:lpstr>AI for Video Game Content Creation</vt:lpstr>
      <vt:lpstr>VR &amp; AR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GPU CUDA</dc:title>
  <dc:creator>Staff</dc:creator>
  <cp:keywords/>
  <cp:lastModifiedBy>Lawrence Goetz</cp:lastModifiedBy>
  <cp:revision>1</cp:revision>
  <dcterms:created xsi:type="dcterms:W3CDTF">1970-01-01T00:00:00Z</dcterms:created>
  <dcterms:modified xsi:type="dcterms:W3CDTF">2025-05-12T22:08:24Z</dcterms:modified>
</cp:coreProperties>
</file>