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package/2006/relationships/metadata/extended-properties" Target="docProps/app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94" autoAdjust="0"/>
  </p:normalViewPr>
  <p:slideViewPr>
    <p:cSldViewPr snapToGrid="0" snapToObjects="1">
      <p:cViewPr varScale="1">
        <p:scale>
          <a:sx n="107" d="100"/>
          <a:sy n="107" d="100"/>
        </p:scale>
        <p:origin x="114" y="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34290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4290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indent="-34290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6100" indent="-34290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marL="0" lvl="0" indent="0">
              <a:buNone/>
            </a:pPr>
            <a:r>
              <a:t>Multimedia Programming Discussions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t>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marL="0" lvl="0" indent="0">
              <a:buNone/>
            </a:pPr>
            <a:r>
              <a:t>The Role of Machine Learning in Multimedia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How can AI-driven techniques like image recognition and predictive analytics enhance multimedia applications?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How do platforms like YouTube, Netflix, and Spotify use AI to recommend content?</a:t>
            </a:r>
          </a:p>
          <a:p>
            <a:pPr lvl="0"/>
            <a:r>
              <a:rPr dirty="0"/>
              <a:t>How do AI systems compose music, and what does that mean for artists and the future of music production?</a:t>
            </a:r>
          </a:p>
          <a:p>
            <a:pPr lvl="0"/>
            <a:r>
              <a:rPr dirty="0"/>
              <a:t>How are AI tools being used to generate entire scenes, enhance visual effects, or even create deepfake actors?</a:t>
            </a:r>
          </a:p>
          <a:p>
            <a:pPr lvl="0"/>
            <a:r>
              <a:rPr dirty="0"/>
              <a:t>How do AI-powered writing tools create scripts, video subtitles, and even news articles?</a:t>
            </a:r>
          </a:p>
          <a:p>
            <a:pPr lvl="0"/>
            <a:r>
              <a:rPr dirty="0"/>
              <a:t>How do AI image-generation models create artwork, and what are the ethical debates around AI art?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marL="0" lvl="0" indent="0">
              <a:buNone/>
            </a:pPr>
            <a:r>
              <a:t>Assistive Technologies in Multimedia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How do screen readers, voice recognition, and alternative input methods enhance multimedia accessibility?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How do screen readers and voice recognition enhance multimedia accessibility?</a:t>
            </a:r>
          </a:p>
          <a:p>
            <a:pPr lvl="0"/>
            <a:r>
              <a:t>What alternative input methods exist for users with disabilities?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marL="0" lvl="0" indent="0">
              <a:buNone/>
            </a:pPr>
            <a:r>
              <a:t>Human Interaction in Multimedia and HCI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How do the latest developments enhance intuitive, immersive, and adaptive experiences?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dirty="0"/>
              <a:t>How do gesture-based technologies like touchscreens, motion sensors, and eye-tracking enhance multimedia interaction?</a:t>
            </a:r>
          </a:p>
          <a:p>
            <a:pPr lvl="0"/>
            <a:r>
              <a:rPr dirty="0"/>
              <a:t>How do AI-powered voice assistants and chatbots improve accessibility and engagement?</a:t>
            </a:r>
          </a:p>
          <a:p>
            <a:pPr lvl="0"/>
            <a:r>
              <a:rPr dirty="0"/>
              <a:t>How do multimedia systems learn and adjust to individual user preferences, behaviors, and needs in real time?</a:t>
            </a:r>
          </a:p>
          <a:p>
            <a:pPr lvl="0"/>
            <a:r>
              <a:rPr dirty="0"/>
              <a:t>How can AI analyze facial expressions, tone of voice, or behavior to adapt multimedia experiences based on user emotions?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On-screen Show (16:9)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Multimedia Programming Discussions</vt:lpstr>
      <vt:lpstr>The Role of Machine Learning in Multimedia</vt:lpstr>
      <vt:lpstr>How can AI-driven techniques like image recognition and predictive analytics enhance multimedia applications?</vt:lpstr>
      <vt:lpstr>Assistive Technologies in Multimedia</vt:lpstr>
      <vt:lpstr>How do screen readers, voice recognition, and alternative input methods enhance multimedia accessibility?</vt:lpstr>
      <vt:lpstr>Human Interaction in Multimedia and HCI</vt:lpstr>
      <vt:lpstr>How do the latest developments enhance intuitive, immersive, and adaptive experiences?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Programming Discussions</dc:title>
  <dc:creator>Course Name</dc:creator>
  <cp:keywords/>
  <cp:lastModifiedBy>Lawrence Goetz</cp:lastModifiedBy>
  <cp:revision>1</cp:revision>
  <dcterms:created xsi:type="dcterms:W3CDTF">1970-01-01T00:00:00Z</dcterms:created>
  <dcterms:modified xsi:type="dcterms:W3CDTF">2025-04-21T22:12:19Z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Date</vt:lpwstr>
  </property>
</Properties>
</file>