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C6C823-1AF2-4E45-A3C8-91052261AF77}" type="datetimeFigureOut">
              <a:rPr lang="en-US" smtClean="0"/>
              <a:t>9/9/2008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A4D1C9A-73FF-4588-80EB-B9B9BA2A39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tion Button: Custom 3">
            <a:hlinkClick r:id="rId2" action="ppaction://hlinksldjump" highlightClick="1"/>
          </p:cNvPr>
          <p:cNvSpPr/>
          <p:nvPr/>
        </p:nvSpPr>
        <p:spPr>
          <a:xfrm>
            <a:off x="4050792" y="2514600"/>
            <a:ext cx="1042416" cy="280416"/>
          </a:xfrm>
          <a:prstGeom prst="actionButtonBlank">
            <a:avLst/>
          </a:prstGeom>
          <a:scene3d>
            <a:camera prst="orthographicFront"/>
            <a:lightRig rig="threePt" dir="t"/>
          </a:scene3d>
          <a:sp3d prstMaterial="metal"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Smiley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41022" y="685800"/>
            <a:ext cx="3861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Main Menu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Smiley</a:t>
            </a:r>
            <a:endParaRPr lang="en-US" dirty="0"/>
          </a:p>
        </p:txBody>
      </p:sp>
      <p:pic>
        <p:nvPicPr>
          <p:cNvPr id="4" name="Content Placeholder 3" descr="smile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7469" y="611187"/>
            <a:ext cx="3975100" cy="4025900"/>
          </a:xfrm>
        </p:spPr>
      </p:pic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7315200" y="4648200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</TotalTime>
  <Words>4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Slide 1</vt:lpstr>
      <vt:lpstr>Smiley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Brooklyn College</dc:creator>
  <cp:lastModifiedBy>Brooklyn College</cp:lastModifiedBy>
  <cp:revision>4</cp:revision>
  <dcterms:created xsi:type="dcterms:W3CDTF">2008-09-10T00:26:02Z</dcterms:created>
  <dcterms:modified xsi:type="dcterms:W3CDTF">2008-09-10T00:59:01Z</dcterms:modified>
</cp:coreProperties>
</file>