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4DF9-1B1B-4FC9-BD2B-9FA385F3B707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01FD-C6A6-4D46-8A10-0533C8C19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4DF9-1B1B-4FC9-BD2B-9FA385F3B707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01FD-C6A6-4D46-8A10-0533C8C19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4DF9-1B1B-4FC9-BD2B-9FA385F3B707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01FD-C6A6-4D46-8A10-0533C8C19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4DF9-1B1B-4FC9-BD2B-9FA385F3B707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01FD-C6A6-4D46-8A10-0533C8C19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4DF9-1B1B-4FC9-BD2B-9FA385F3B707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01FD-C6A6-4D46-8A10-0533C8C19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4DF9-1B1B-4FC9-BD2B-9FA385F3B707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01FD-C6A6-4D46-8A10-0533C8C19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4DF9-1B1B-4FC9-BD2B-9FA385F3B707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01FD-C6A6-4D46-8A10-0533C8C19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4DF9-1B1B-4FC9-BD2B-9FA385F3B707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01FD-C6A6-4D46-8A10-0533C8C19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4DF9-1B1B-4FC9-BD2B-9FA385F3B707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01FD-C6A6-4D46-8A10-0533C8C19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4DF9-1B1B-4FC9-BD2B-9FA385F3B707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01FD-C6A6-4D46-8A10-0533C8C19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4DF9-1B1B-4FC9-BD2B-9FA385F3B707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01FD-C6A6-4D46-8A10-0533C8C19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04DF9-1B1B-4FC9-BD2B-9FA385F3B707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601FD-C6A6-4D46-8A10-0533C8C199D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Main Menu</a:t>
            </a:r>
            <a:endParaRPr lang="en-US" dirty="0"/>
          </a:p>
        </p:txBody>
      </p:sp>
      <p:sp>
        <p:nvSpPr>
          <p:cNvPr id="4" name="Action Button: Custom 3">
            <a:hlinkClick r:id="rId2" action="ppaction://hlinksldjump" highlightClick="1"/>
          </p:cNvPr>
          <p:cNvSpPr/>
          <p:nvPr/>
        </p:nvSpPr>
        <p:spPr>
          <a:xfrm>
            <a:off x="2438400" y="4438650"/>
            <a:ext cx="1524000" cy="432816"/>
          </a:xfrm>
          <a:prstGeom prst="actionButtonBlank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Choclate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Action Button: Custom 5">
            <a:hlinkClick r:id="rId3" action="ppaction://hlinksldjump" highlightClick="1"/>
          </p:cNvPr>
          <p:cNvSpPr/>
          <p:nvPr/>
        </p:nvSpPr>
        <p:spPr>
          <a:xfrm>
            <a:off x="5181600" y="4438650"/>
            <a:ext cx="1524000" cy="432816"/>
          </a:xfrm>
          <a:prstGeom prst="actionButtonBlank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Vanilla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219200"/>
            <a:ext cx="8229600" cy="1143000"/>
          </a:xfrm>
        </p:spPr>
        <p:txBody>
          <a:bodyPr/>
          <a:lstStyle/>
          <a:p>
            <a:r>
              <a:rPr lang="en-US" dirty="0" smtClean="0"/>
              <a:t>Chocolate Blank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Chocolate</a:t>
            </a:r>
            <a:endParaRPr lang="en-US" dirty="0"/>
          </a:p>
        </p:txBody>
      </p:sp>
      <p:sp>
        <p:nvSpPr>
          <p:cNvPr id="4" name="Action Button: Home 3">
            <a:hlinkClick r:id="" action="ppaction://hlinkshowjump?jump=firstslide" highlightClick="1"/>
          </p:cNvPr>
          <p:cNvSpPr/>
          <p:nvPr/>
        </p:nvSpPr>
        <p:spPr>
          <a:xfrm>
            <a:off x="7543800" y="5562600"/>
            <a:ext cx="1042416" cy="1042416"/>
          </a:xfrm>
          <a:prstGeom prst="actionButtonHom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images.free-extras.com/pics/c/chocolate-133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905000"/>
            <a:ext cx="4762500" cy="3810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953000" y="1600200"/>
            <a:ext cx="3733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Yum </a:t>
            </a:r>
            <a:r>
              <a:rPr lang="en-US" sz="4400" dirty="0" err="1" smtClean="0"/>
              <a:t>yum</a:t>
            </a:r>
            <a:r>
              <a:rPr lang="en-US" sz="4400" dirty="0" smtClean="0"/>
              <a:t> </a:t>
            </a:r>
            <a:r>
              <a:rPr lang="en-US" sz="4400" dirty="0" err="1" smtClean="0"/>
              <a:t>yum</a:t>
            </a:r>
            <a:endParaRPr lang="en-US" sz="4400" dirty="0" smtClean="0"/>
          </a:p>
          <a:p>
            <a:endParaRPr lang="en-US" sz="4400" dirty="0"/>
          </a:p>
          <a:p>
            <a:r>
              <a:rPr lang="en-US" sz="4400" dirty="0" smtClean="0"/>
              <a:t>Delicious!!!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219200"/>
            <a:ext cx="8229600" cy="1143000"/>
          </a:xfrm>
        </p:spPr>
        <p:txBody>
          <a:bodyPr/>
          <a:lstStyle/>
          <a:p>
            <a:r>
              <a:rPr lang="en-US" dirty="0" smtClean="0"/>
              <a:t>Vanilla Blank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Vanilla</a:t>
            </a:r>
            <a:endParaRPr lang="en-US" dirty="0"/>
          </a:p>
        </p:txBody>
      </p:sp>
      <p:sp>
        <p:nvSpPr>
          <p:cNvPr id="4" name="Action Button: Home 3">
            <a:hlinkClick r:id="" action="ppaction://hlinkshowjump?jump=firstslide" highlightClick="1"/>
          </p:cNvPr>
          <p:cNvSpPr/>
          <p:nvPr/>
        </p:nvSpPr>
        <p:spPr>
          <a:xfrm>
            <a:off x="7543800" y="5562600"/>
            <a:ext cx="1042416" cy="1042416"/>
          </a:xfrm>
          <a:prstGeom prst="actionButtonHom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://www.dhstelegram.com/wp-content/uploads/2011/09/ice-cream-co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209800"/>
            <a:ext cx="3333750" cy="33432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343400" y="2286000"/>
            <a:ext cx="4214936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Carvel Ice Cream!</a:t>
            </a:r>
          </a:p>
          <a:p>
            <a:endParaRPr lang="en-US" sz="4400" dirty="0"/>
          </a:p>
          <a:p>
            <a:r>
              <a:rPr lang="en-US" sz="4400" dirty="0" smtClean="0"/>
              <a:t>Buy 1 get 1 free!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25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Main Menu</vt:lpstr>
      <vt:lpstr>Chocolate Blank</vt:lpstr>
      <vt:lpstr>Chocolate</vt:lpstr>
      <vt:lpstr>Vanilla Blank</vt:lpstr>
      <vt:lpstr>Vanilla</vt:lpstr>
    </vt:vector>
  </TitlesOfParts>
  <Company> computer 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 Lab</dc:creator>
  <cp:lastModifiedBy>Computer Lab</cp:lastModifiedBy>
  <cp:revision>14</cp:revision>
  <dcterms:created xsi:type="dcterms:W3CDTF">2011-09-22T12:16:46Z</dcterms:created>
  <dcterms:modified xsi:type="dcterms:W3CDTF">2011-09-22T13:11:33Z</dcterms:modified>
</cp:coreProperties>
</file>