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F290-11DF-4646-94E3-3D8F318BE730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7EB5A-0ACC-4823-B574-9666F46450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7EB5A-0ACC-4823-B574-9666F46450B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B5836-58D8-43B0-91FA-697019B0F3E3}" type="datetimeFigureOut">
              <a:rPr lang="en-US" smtClean="0"/>
              <a:t>12/8/2009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8CA59F-1C47-4591-85E6-28C8D7F8993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John McCarthy</a:t>
            </a:r>
            <a:endParaRPr lang="en-US" sz="8000" dirty="0"/>
          </a:p>
        </p:txBody>
      </p:sp>
      <p:pic>
        <p:nvPicPr>
          <p:cNvPr id="4" name="Content Placeholder 3" descr="jmcb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3721" y="1935163"/>
            <a:ext cx="3116557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Professor Dennis developed 6 subjects in new areas of computer theory and computer systems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Theoretical Models for Computation.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Computation Structures.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Structure of Computer Systems.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Semantic Theory for Computer Systems.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Semantics of Parallel Computation.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Computer System Architecture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biography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Was born in Boston, Massachusetts on September 4, 1927.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Family of two Irish immigrants, John Patrick and Ida Glatt McCarthy.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Received a B.S. in Mathematics in 1948 at Caltech.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Received a PhD in Mathematics from Princeton University in 1951.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7432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McCarthy an American computer scientist, who received the Turing Award in 1971 for his major contribution to the field of Artificial Intelligence.</a:t>
            </a:r>
            <a:endParaRPr lang="en-US" sz="2800" dirty="0"/>
          </a:p>
        </p:txBody>
      </p:sp>
      <p:pic>
        <p:nvPicPr>
          <p:cNvPr id="4" name="Content Placeholder 3" descr="john-mccarth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262743"/>
            <a:ext cx="5111750" cy="33993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en-US" dirty="0" smtClean="0"/>
              <a:t>Advice Taker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 1958, he proposed the advise taker, which inspired later work on question-answering and logic programming. It was a hypothetical computer program, "Programs with Common Sense”. It was probably the first proposal to use logic to represent information in a computer.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dvice0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525163"/>
            <a:ext cx="5111750" cy="28744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He helped to motivate the creation of Project MAC at MIT(1960)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 was the first to publicly suggest(in a speech given to celebrate MIT’s centennial) that computer time-sharing technology might lead to a future in which computing power and even specific applications could be sold through the utility business model(like water or electricity)(1961).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From 1978 to 1986, McCarthy developed the circumscription method of no monotonic reasoning.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Jack Dennis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676400"/>
            <a:ext cx="27432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He was a MIT undergraduate, when joined the VI-A Cooperative program in Electrical Engineering, working at the Air Force Cambridge Research Laboratories on projects in speech processing and novel radar systems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Content Placeholder 3" descr="talk-jack_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295400"/>
            <a:ext cx="3200400" cy="4876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As a graduate student, he was an early user of the Whirlwind computer, and developed an innovative program for solving the “transportation problem”, a classical case of linear programming.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He completed the doctorate in Electrical Engineering in 1958.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He then joined the MIT faculty in the Department of Electrical Engineering and was promoted to full professor in 1969.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Professor Dennis designed an extensive set of hard ware alterations and additions to a DEC PDP-1 computer to create a time-shared computer system suited to support research in electronics, communications, and computer science.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That was one of the first interactive, time-shared computers that began operation around 1963.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1963 to 1985 Leader of the Computation Structures Group, MIT Laboratory for Computer science.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1984-won ACM/IEEE Award.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He also provided consulting services to computer manufactures including Digital Equipment Corporation, IBM, RCA, and Burroughs.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434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John McCarthy</vt:lpstr>
      <vt:lpstr>biography</vt:lpstr>
      <vt:lpstr>Slide 3</vt:lpstr>
      <vt:lpstr>Advice Taker</vt:lpstr>
      <vt:lpstr>Slide 5</vt:lpstr>
      <vt:lpstr>Jack Dennis</vt:lpstr>
      <vt:lpstr>Slide 7</vt:lpstr>
      <vt:lpstr>Slide 8</vt:lpstr>
      <vt:lpstr>Slide 9</vt:lpstr>
      <vt:lpstr>Professor Dennis developed 6 subjects in new areas of computer theory and computer systems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2E-12</dc:creator>
  <cp:lastModifiedBy>2E-12</cp:lastModifiedBy>
  <cp:revision>13</cp:revision>
  <dcterms:created xsi:type="dcterms:W3CDTF">2009-12-08T21:26:29Z</dcterms:created>
  <dcterms:modified xsi:type="dcterms:W3CDTF">2009-12-08T23:20:07Z</dcterms:modified>
</cp:coreProperties>
</file>